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A7A975-D429-4A29-9CB5-1F71B37B10FF}" type="datetimeFigureOut">
              <a:rPr lang="id-ID" smtClean="0"/>
              <a:pPr/>
              <a:t>01/05/2020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4782447-646A-419F-8DA5-07B6794D746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150533606540/S1 PTI 2015 </a:t>
            </a:r>
          </a:p>
          <a:p>
            <a:r>
              <a:rPr lang="id-ID" dirty="0" smtClean="0"/>
              <a:t>Universitas Negeri Malang</a:t>
            </a:r>
          </a:p>
          <a:p>
            <a:r>
              <a:rPr lang="id-ID" dirty="0" smtClean="0"/>
              <a:t>Workshop Perangkat Lunak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Diana Pratiwi Putri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WhatsApp Image 2020-05-01 at 11.23.36 (7)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4414" y="1428736"/>
            <a:ext cx="3000396" cy="4786346"/>
          </a:xfrm>
        </p:spPr>
      </p:pic>
      <p:pic>
        <p:nvPicPr>
          <p:cNvPr id="5" name="Picture 4" descr="WhatsApp Image 2020-05-01 at 11.23.36 (8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428736"/>
            <a:ext cx="3000395" cy="47863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WhatsApp Image 2020-05-01 at 11.23.37 (1)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5852" y="0"/>
            <a:ext cx="3286148" cy="6858000"/>
          </a:xfrm>
        </p:spPr>
      </p:pic>
      <p:pic>
        <p:nvPicPr>
          <p:cNvPr id="5" name="Picture 4" descr="WhatsApp Image 2020-05-01 at 11.23.37 (2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0"/>
            <a:ext cx="316523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WhatsApp Image 2020-05-01 at 11.23.37 (3)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00430" y="1571612"/>
            <a:ext cx="2500330" cy="4572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500306"/>
            <a:ext cx="7772400" cy="1143000"/>
          </a:xfrm>
        </p:spPr>
        <p:txBody>
          <a:bodyPr/>
          <a:lstStyle/>
          <a:p>
            <a:pPr algn="ctr"/>
            <a:r>
              <a:rPr lang="id-ID" dirty="0" smtClean="0"/>
              <a:t>Terimakasih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571480"/>
            <a:ext cx="7772400" cy="868346"/>
          </a:xfrm>
        </p:spPr>
        <p:txBody>
          <a:bodyPr/>
          <a:lstStyle/>
          <a:p>
            <a:pPr algn="ctr"/>
            <a:r>
              <a:rPr lang="id-ID" dirty="0" smtClean="0"/>
              <a:t>Konsep Dasar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1714488"/>
            <a:ext cx="7772400" cy="35528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id-ID" dirty="0" smtClean="0"/>
              <a:t>Membuat sebuah aplikasi yang dapat mempermudah proses pemilihan kepala desa.</a:t>
            </a:r>
          </a:p>
          <a:p>
            <a:pPr>
              <a:buFont typeface="Arial" pitchFamily="34" charset="0"/>
              <a:buChar char="•"/>
            </a:pPr>
            <a:r>
              <a:rPr lang="id-ID" dirty="0" smtClean="0"/>
              <a:t>Mengurangi penggunaan kertas sebagai media pilih dalam proses pemilihan kepala desa. </a:t>
            </a:r>
          </a:p>
          <a:p>
            <a:pPr>
              <a:buFont typeface="Arial" pitchFamily="34" charset="0"/>
              <a:buChar char="•"/>
            </a:pPr>
            <a:r>
              <a:rPr lang="id-ID" dirty="0" smtClean="0"/>
              <a:t>Membuat sebuah aplikasi dengan tingkat keamanan yang serta menjaga kerahasiaan dalam proses pemilihan.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Batasan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1571612"/>
            <a:ext cx="7772400" cy="4572000"/>
          </a:xfrm>
        </p:spPr>
        <p:txBody>
          <a:bodyPr/>
          <a:lstStyle/>
          <a:p>
            <a:r>
              <a:rPr lang="id-ID" dirty="0" smtClean="0"/>
              <a:t>Aplikasi ini hanya terbatas pada pemilihan kepala desa dan menampilkan beberapa event</a:t>
            </a:r>
          </a:p>
          <a:p>
            <a:r>
              <a:rPr lang="id-ID" dirty="0" smtClean="0"/>
              <a:t>Aplikasi menggunakan bahasa indonesia</a:t>
            </a:r>
          </a:p>
          <a:p>
            <a:r>
              <a:rPr lang="id-ID" dirty="0" smtClean="0"/>
              <a:t>Aplikasi sangat sulit digunakan digunakan oleh penyandang disabilitas tuna netra </a:t>
            </a:r>
          </a:p>
          <a:p>
            <a:r>
              <a:rPr lang="id-ID" dirty="0" smtClean="0"/>
              <a:t>Tidak ada system yang 100% aman, namun pengembang akan berupaya meminimalisir kekurangan tersebut.</a:t>
            </a:r>
          </a:p>
          <a:p>
            <a:r>
              <a:rPr lang="id-ID" dirty="0" smtClean="0"/>
              <a:t>Hanya bisa digunakan pada android versi jelly bean 4.2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357166"/>
            <a:ext cx="7772400" cy="1143000"/>
          </a:xfrm>
        </p:spPr>
        <p:txBody>
          <a:bodyPr/>
          <a:lstStyle/>
          <a:p>
            <a:pPr algn="ctr"/>
            <a:r>
              <a:rPr lang="id-ID" dirty="0" smtClean="0"/>
              <a:t>Halaman Awal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1714488"/>
            <a:ext cx="7772400" cy="2695580"/>
          </a:xfrm>
        </p:spPr>
        <p:txBody>
          <a:bodyPr/>
          <a:lstStyle/>
          <a:p>
            <a:r>
              <a:rPr lang="id-ID" dirty="0" smtClean="0"/>
              <a:t>Menampilkan halaman daftar dan log in </a:t>
            </a:r>
          </a:p>
          <a:p>
            <a:r>
              <a:rPr lang="id-ID" dirty="0" smtClean="0"/>
              <a:t>Menampilkan halaman untuk memasukkan token yang telah diberikan</a:t>
            </a:r>
          </a:p>
          <a:p>
            <a:r>
              <a:rPr lang="id-ID" dirty="0" smtClean="0"/>
              <a:t>Menampilkan halaman pilihan kepala desa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Proses Perhitungan Suara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Data yang dikirim adalah data enkripsi dengan kombinasi kunci sebagai berikut:</a:t>
            </a:r>
          </a:p>
          <a:p>
            <a:pPr>
              <a:buNone/>
            </a:pPr>
            <a:r>
              <a:rPr lang="id-ID" dirty="0" smtClean="0"/>
              <a:t>    a. Kode device</a:t>
            </a:r>
          </a:p>
          <a:p>
            <a:pPr>
              <a:buNone/>
            </a:pPr>
            <a:r>
              <a:rPr lang="id-ID" dirty="0" smtClean="0"/>
              <a:t>    b. Kode calon kepala desa</a:t>
            </a:r>
          </a:p>
          <a:p>
            <a:pPr>
              <a:buNone/>
            </a:pPr>
            <a:r>
              <a:rPr lang="id-ID" dirty="0" smtClean="0"/>
              <a:t>    c. Kode timestamp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72400" cy="785794"/>
          </a:xfrm>
        </p:spPr>
        <p:txBody>
          <a:bodyPr/>
          <a:lstStyle/>
          <a:p>
            <a:pPr algn="ctr"/>
            <a:r>
              <a:rPr lang="id-ID" dirty="0" smtClean="0"/>
              <a:t>Menerapkan beberapa sila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1000108"/>
            <a:ext cx="7772400" cy="541020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Sila 2 - Kemanusiaan yang adil dan beradab</a:t>
            </a:r>
          </a:p>
          <a:p>
            <a:pPr>
              <a:buNone/>
            </a:pPr>
            <a:r>
              <a:rPr lang="id-ID" dirty="0" smtClean="0"/>
              <a:t>               (Dikarenakan dari apk tersebut bisa memilih dengan</a:t>
            </a:r>
          </a:p>
          <a:p>
            <a:pPr>
              <a:buNone/>
            </a:pPr>
            <a:r>
              <a:rPr lang="id-ID" dirty="0" smtClean="0"/>
              <a:t>                 adil)</a:t>
            </a:r>
          </a:p>
          <a:p>
            <a:r>
              <a:rPr lang="id-ID" dirty="0" smtClean="0"/>
              <a:t>Sila 3 - Persatuan Indonesia</a:t>
            </a:r>
          </a:p>
          <a:p>
            <a:pPr>
              <a:buNone/>
            </a:pPr>
            <a:r>
              <a:rPr lang="id-ID" dirty="0" smtClean="0"/>
              <a:t>                (Dikarenakan dari apk tersebut bisa mempersatukan</a:t>
            </a:r>
          </a:p>
          <a:p>
            <a:pPr>
              <a:buNone/>
            </a:pPr>
            <a:r>
              <a:rPr lang="id-ID" dirty="0" smtClean="0"/>
              <a:t>                  rakyat) </a:t>
            </a:r>
          </a:p>
          <a:p>
            <a:r>
              <a:rPr lang="id-ID" dirty="0" smtClean="0"/>
              <a:t>Sila 4 - Kerakyatan yang dipimpin oleh hikmat kebijaksanaan</a:t>
            </a:r>
          </a:p>
          <a:p>
            <a:pPr>
              <a:buNone/>
            </a:pPr>
            <a:r>
              <a:rPr lang="id-ID" dirty="0" smtClean="0"/>
              <a:t>                dalam permusyawaratan perwakilan</a:t>
            </a:r>
          </a:p>
          <a:p>
            <a:pPr>
              <a:buNone/>
            </a:pPr>
            <a:r>
              <a:rPr lang="id-ID" dirty="0" smtClean="0"/>
              <a:t>                (Karena apk ini digunakan untuk memilih pemimpin</a:t>
            </a:r>
          </a:p>
          <a:p>
            <a:pPr>
              <a:buNone/>
            </a:pPr>
            <a:r>
              <a:rPr lang="id-ID" dirty="0" smtClean="0"/>
              <a:t>                  yang merupakan wakil dari rakyat)</a:t>
            </a:r>
          </a:p>
          <a:p>
            <a:r>
              <a:rPr lang="id-ID" dirty="0" smtClean="0"/>
              <a:t>Sila 5 - Keadilan sosial bagi seluruh rakyat indonesia </a:t>
            </a:r>
          </a:p>
          <a:p>
            <a:pPr>
              <a:buNone/>
            </a:pPr>
            <a:r>
              <a:rPr lang="id-ID" dirty="0" smtClean="0"/>
              <a:t>                (Keadilan dalam pemilihan voting)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Aplikasi Sistem Pemilihan </a:t>
            </a:r>
            <a:endParaRPr lang="id-ID" dirty="0"/>
          </a:p>
        </p:txBody>
      </p:sp>
      <p:pic>
        <p:nvPicPr>
          <p:cNvPr id="4" name="Content Placeholder 3" descr="WhatsApp Image 2020-05-01 at 11.23.36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7224" y="1428736"/>
            <a:ext cx="3214710" cy="4572000"/>
          </a:xfrm>
        </p:spPr>
      </p:pic>
      <p:pic>
        <p:nvPicPr>
          <p:cNvPr id="5" name="Picture 4" descr="WhatsApp Image 2020-05-01 at 11.23.36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3" y="1428736"/>
            <a:ext cx="3000396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WhatsApp Image 2020-05-01 at 11.23.36 (2)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5852" y="1500174"/>
            <a:ext cx="2928958" cy="4572000"/>
          </a:xfrm>
        </p:spPr>
      </p:pic>
      <p:pic>
        <p:nvPicPr>
          <p:cNvPr id="5" name="Picture 4" descr="WhatsApp Image 2020-05-01 at 11.23.36 (3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1500174"/>
            <a:ext cx="2928959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WhatsApp Image 2020-05-01 at 11.23.36 (4)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7290" y="1500174"/>
            <a:ext cx="3214710" cy="5072098"/>
          </a:xfrm>
        </p:spPr>
      </p:pic>
      <p:pic>
        <p:nvPicPr>
          <p:cNvPr id="6" name="Picture 5" descr="WhatsApp Image 2020-05-01 at 11.23.36 (6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3" y="1428736"/>
            <a:ext cx="3286148" cy="507209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164</TotalTime>
  <Words>246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Diana Pratiwi Putri</vt:lpstr>
      <vt:lpstr>Konsep Dasar </vt:lpstr>
      <vt:lpstr>Batasan Aplikasi</vt:lpstr>
      <vt:lpstr>Halaman Awal</vt:lpstr>
      <vt:lpstr>Proses Perhitungan Suara</vt:lpstr>
      <vt:lpstr>Menerapkan beberapa sila :</vt:lpstr>
      <vt:lpstr>Aplikasi Sistem Pemilihan </vt:lpstr>
      <vt:lpstr>Slide 8</vt:lpstr>
      <vt:lpstr>Slide 9</vt:lpstr>
      <vt:lpstr>Slide 10</vt:lpstr>
      <vt:lpstr>Slide 11</vt:lpstr>
      <vt:lpstr>Slide 12</vt:lpstr>
      <vt:lpstr>Terimakasih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Diana Pratiwi Putri</dc:title>
  <dc:creator>Dell</dc:creator>
  <cp:lastModifiedBy>Dell</cp:lastModifiedBy>
  <cp:revision>11</cp:revision>
  <dcterms:created xsi:type="dcterms:W3CDTF">2020-04-29T12:07:06Z</dcterms:created>
  <dcterms:modified xsi:type="dcterms:W3CDTF">2020-05-01T04:32:36Z</dcterms:modified>
</cp:coreProperties>
</file>