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3" r:id="rId3"/>
    <p:sldId id="261" r:id="rId4"/>
    <p:sldId id="264" r:id="rId5"/>
    <p:sldId id="260" r:id="rId6"/>
    <p:sldId id="262" r:id="rId7"/>
    <p:sldId id="257" r:id="rId8"/>
    <p:sldId id="258" r:id="rId9"/>
    <p:sldId id="259" r:id="rId10"/>
    <p:sldId id="265" r:id="rId11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-23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F12E-158C-E049-81E6-F4B655492066}" type="datetimeFigureOut">
              <a:rPr lang="es-ES" smtClean="0"/>
              <a:t>26/06/17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2244B-472C-D041-ACF6-7F9DDB7F9A3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F12E-158C-E049-81E6-F4B655492066}" type="datetimeFigureOut">
              <a:rPr lang="es-ES" smtClean="0"/>
              <a:t>26/06/17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2244B-472C-D041-ACF6-7F9DDB7F9A3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F12E-158C-E049-81E6-F4B655492066}" type="datetimeFigureOut">
              <a:rPr lang="es-ES" smtClean="0"/>
              <a:t>26/06/17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2244B-472C-D041-ACF6-7F9DDB7F9A3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F12E-158C-E049-81E6-F4B655492066}" type="datetimeFigureOut">
              <a:rPr lang="es-ES" smtClean="0"/>
              <a:t>26/06/17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2244B-472C-D041-ACF6-7F9DDB7F9A3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F12E-158C-E049-81E6-F4B655492066}" type="datetimeFigureOut">
              <a:rPr lang="es-ES" smtClean="0"/>
              <a:t>26/06/17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2244B-472C-D041-ACF6-7F9DDB7F9A3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F12E-158C-E049-81E6-F4B655492066}" type="datetimeFigureOut">
              <a:rPr lang="es-ES" smtClean="0"/>
              <a:t>26/06/17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2244B-472C-D041-ACF6-7F9DDB7F9A3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F12E-158C-E049-81E6-F4B655492066}" type="datetimeFigureOut">
              <a:rPr lang="es-ES" smtClean="0"/>
              <a:t>26/06/17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2244B-472C-D041-ACF6-7F9DDB7F9A3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F12E-158C-E049-81E6-F4B655492066}" type="datetimeFigureOut">
              <a:rPr lang="es-ES" smtClean="0"/>
              <a:t>26/06/17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2244B-472C-D041-ACF6-7F9DDB7F9A3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F12E-158C-E049-81E6-F4B655492066}" type="datetimeFigureOut">
              <a:rPr lang="es-ES" smtClean="0"/>
              <a:t>26/06/17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2244B-472C-D041-ACF6-7F9DDB7F9A3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F12E-158C-E049-81E6-F4B655492066}" type="datetimeFigureOut">
              <a:rPr lang="es-ES" smtClean="0"/>
              <a:t>26/06/17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2244B-472C-D041-ACF6-7F9DDB7F9A3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F12E-158C-E049-81E6-F4B655492066}" type="datetimeFigureOut">
              <a:rPr lang="es-ES" smtClean="0"/>
              <a:t>26/06/17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2244B-472C-D041-ACF6-7F9DDB7F9A3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CF12E-158C-E049-81E6-F4B655492066}" type="datetimeFigureOut">
              <a:rPr lang="es-ES" smtClean="0"/>
              <a:t>26/06/17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2244B-472C-D041-ACF6-7F9DDB7F9A3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_UEukVreM8" TargetMode="External"/><Relationship Id="rId4" Type="http://schemas.openxmlformats.org/officeDocument/2006/relationships/hyperlink" Target="https://www.youtube.com/watch?v=jGRlDxCXq_M" TargetMode="External"/><Relationship Id="rId5" Type="http://schemas.openxmlformats.org/officeDocument/2006/relationships/hyperlink" Target="https://www.youtube.com/watch?v=nGEoHkPnmog" TargetMode="External"/><Relationship Id="rId6" Type="http://schemas.openxmlformats.org/officeDocument/2006/relationships/hyperlink" Target="https://www.youtube.com/watch?v=E8kGPlXiITY&amp;t=205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Gl4T78cRDEk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4" Type="http://schemas.openxmlformats.org/officeDocument/2006/relationships/image" Target="../media/image13.jpg"/><Relationship Id="rId5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4" Type="http://schemas.openxmlformats.org/officeDocument/2006/relationships/image" Target="../media/image17.jpg"/><Relationship Id="rId5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7200" dirty="0" smtClean="0"/>
              <a:t>PETROAUDIOS</a:t>
            </a:r>
            <a:endParaRPr lang="es-ES" sz="7200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358040" y="5142003"/>
            <a:ext cx="3964299" cy="9221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 smtClean="0"/>
              <a:t>Diana </a:t>
            </a:r>
            <a:r>
              <a:rPr lang="es-ES" sz="3200" dirty="0" err="1" smtClean="0"/>
              <a:t>Rado</a:t>
            </a:r>
            <a:r>
              <a:rPr lang="es-ES" sz="3200" dirty="0" smtClean="0"/>
              <a:t> C</a:t>
            </a:r>
            <a:r>
              <a:rPr lang="es-ES" sz="3200" dirty="0" smtClean="0"/>
              <a:t>órdova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2442418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AUDIOS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dirty="0">
                <a:hlinkClick r:id="rId2"/>
              </a:rPr>
              <a:t>https://www.youtube.com/watch?v=</a:t>
            </a:r>
            <a:r>
              <a:rPr lang="es-ES" dirty="0" smtClean="0">
                <a:hlinkClick r:id="rId2"/>
              </a:rPr>
              <a:t>Gl4T78cRDEk</a:t>
            </a:r>
            <a:endParaRPr lang="es-ES" dirty="0" smtClean="0"/>
          </a:p>
          <a:p>
            <a:endParaRPr lang="es-ES" dirty="0"/>
          </a:p>
          <a:p>
            <a:r>
              <a:rPr lang="es-ES" dirty="0">
                <a:hlinkClick r:id="rId3"/>
              </a:rPr>
              <a:t>https://www.youtube.com/watch?v=</a:t>
            </a:r>
            <a:r>
              <a:rPr lang="es-ES" dirty="0" smtClean="0">
                <a:hlinkClick r:id="rId3"/>
              </a:rPr>
              <a:t>C_UEukVreM8</a:t>
            </a: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r>
              <a:rPr lang="es-ES" dirty="0">
                <a:hlinkClick r:id="rId4"/>
              </a:rPr>
              <a:t>https://www.youtube.com/watch?v=</a:t>
            </a:r>
            <a:r>
              <a:rPr lang="es-ES" dirty="0" smtClean="0">
                <a:hlinkClick r:id="rId4"/>
              </a:rPr>
              <a:t>jGRlDxCXq_M</a:t>
            </a: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r>
              <a:rPr lang="es-ES" dirty="0">
                <a:hlinkClick r:id="rId5"/>
              </a:rPr>
              <a:t>https://www.youtube.com/watch?v=</a:t>
            </a:r>
            <a:r>
              <a:rPr lang="es-ES" dirty="0" smtClean="0">
                <a:hlinkClick r:id="rId5"/>
              </a:rPr>
              <a:t>nGEoHkPnmog</a:t>
            </a: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r>
              <a:rPr lang="es-ES" dirty="0">
                <a:hlinkClick r:id="rId6"/>
              </a:rPr>
              <a:t>https://www.youtube.com/watch?v=E8kGPlXiITY&amp;t=</a:t>
            </a:r>
            <a:r>
              <a:rPr lang="es-ES" dirty="0" smtClean="0">
                <a:hlinkClick r:id="rId6"/>
              </a:rPr>
              <a:t>205s</a:t>
            </a:r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3919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PERU PET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34" y="2873352"/>
            <a:ext cx="2187623" cy="1371635"/>
          </a:xfrm>
          <a:prstGeom prst="rect">
            <a:avLst/>
          </a:prstGeom>
        </p:spPr>
      </p:pic>
      <p:pic>
        <p:nvPicPr>
          <p:cNvPr id="5" name="Imagen 4" descr="PETROLEU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510" y="2424131"/>
            <a:ext cx="2179849" cy="1467992"/>
          </a:xfrm>
          <a:prstGeom prst="rect">
            <a:avLst/>
          </a:prstGeom>
        </p:spPr>
      </p:pic>
      <p:sp>
        <p:nvSpPr>
          <p:cNvPr id="6" name="Marcador de contenido 2"/>
          <p:cNvSpPr txBox="1">
            <a:spLocks/>
          </p:cNvSpPr>
          <p:nvPr/>
        </p:nvSpPr>
        <p:spPr>
          <a:xfrm>
            <a:off x="5080285" y="4855727"/>
            <a:ext cx="4260884" cy="122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2400" dirty="0" smtClean="0"/>
              <a:t>3 años fundada </a:t>
            </a:r>
          </a:p>
          <a:p>
            <a:pPr marL="0" indent="0" algn="ctr">
              <a:buNone/>
            </a:pPr>
            <a:r>
              <a:rPr lang="es-ES" sz="2400" dirty="0" smtClean="0"/>
              <a:t>26 trabajadores</a:t>
            </a:r>
            <a:endParaRPr lang="es-ES" sz="2400" dirty="0"/>
          </a:p>
        </p:txBody>
      </p:sp>
      <p:sp>
        <p:nvSpPr>
          <p:cNvPr id="7" name="Flecha derecha 6"/>
          <p:cNvSpPr/>
          <p:nvPr/>
        </p:nvSpPr>
        <p:spPr>
          <a:xfrm>
            <a:off x="2724508" y="3195962"/>
            <a:ext cx="737460" cy="43022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Marcador de contenido 2"/>
          <p:cNvSpPr txBox="1">
            <a:spLocks/>
          </p:cNvSpPr>
          <p:nvPr/>
        </p:nvSpPr>
        <p:spPr>
          <a:xfrm>
            <a:off x="2171412" y="2836570"/>
            <a:ext cx="4260884" cy="122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2400" dirty="0" smtClean="0"/>
              <a:t>lotes</a:t>
            </a:r>
          </a:p>
          <a:p>
            <a:pPr marL="0" indent="0" algn="ctr">
              <a:buNone/>
            </a:pPr>
            <a:r>
              <a:rPr lang="es-ES" sz="2400" dirty="0" smtClean="0"/>
              <a:t>De Petróleo</a:t>
            </a:r>
            <a:endParaRPr lang="es-ES" sz="2400" dirty="0"/>
          </a:p>
        </p:txBody>
      </p:sp>
      <p:sp>
        <p:nvSpPr>
          <p:cNvPr id="13" name="Flecha abajo 12"/>
          <p:cNvSpPr/>
          <p:nvPr/>
        </p:nvSpPr>
        <p:spPr>
          <a:xfrm>
            <a:off x="6964906" y="4058050"/>
            <a:ext cx="245820" cy="63345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Flecha derecha 13"/>
          <p:cNvSpPr/>
          <p:nvPr/>
        </p:nvSpPr>
        <p:spPr>
          <a:xfrm>
            <a:off x="5387560" y="3216449"/>
            <a:ext cx="737460" cy="43022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5" name="Imagen 14" descr="petro peru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056" y="437169"/>
            <a:ext cx="1493520" cy="1054608"/>
          </a:xfrm>
          <a:prstGeom prst="rect">
            <a:avLst/>
          </a:prstGeom>
        </p:spPr>
      </p:pic>
      <p:sp>
        <p:nvSpPr>
          <p:cNvPr id="16" name="Flecha arriba 15"/>
          <p:cNvSpPr/>
          <p:nvPr/>
        </p:nvSpPr>
        <p:spPr>
          <a:xfrm>
            <a:off x="6944421" y="1720903"/>
            <a:ext cx="225336" cy="532660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Marcador de contenido 2"/>
          <p:cNvSpPr txBox="1">
            <a:spLocks/>
          </p:cNvSpPr>
          <p:nvPr/>
        </p:nvSpPr>
        <p:spPr>
          <a:xfrm>
            <a:off x="2376261" y="455004"/>
            <a:ext cx="4260884" cy="122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2400" dirty="0" smtClean="0"/>
              <a:t>Se asocia con </a:t>
            </a:r>
          </a:p>
          <a:p>
            <a:pPr marL="0" indent="0" algn="ctr">
              <a:buNone/>
            </a:pPr>
            <a:r>
              <a:rPr lang="es-ES" sz="2400" dirty="0" err="1" smtClean="0"/>
              <a:t>Discover</a:t>
            </a:r>
            <a:r>
              <a:rPr lang="es-ES" sz="2400" dirty="0" smtClean="0"/>
              <a:t> </a:t>
            </a:r>
            <a:r>
              <a:rPr lang="es-ES" sz="2400" dirty="0" err="1" smtClean="0"/>
              <a:t>Petroleum</a:t>
            </a:r>
            <a:r>
              <a:rPr lang="es-ES" sz="2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82499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3805" y="496125"/>
            <a:ext cx="8229600" cy="4525963"/>
          </a:xfrm>
        </p:spPr>
        <p:txBody>
          <a:bodyPr/>
          <a:lstStyle/>
          <a:p>
            <a:pPr algn="ctr"/>
            <a:r>
              <a:rPr lang="es-ES" b="1" dirty="0" smtClean="0"/>
              <a:t>Adjudicación </a:t>
            </a:r>
            <a:r>
              <a:rPr lang="es-ES" b="1" dirty="0"/>
              <a:t>de 5 lotes petroleros a cambio de un pago mensual de $10.000 </a:t>
            </a:r>
            <a:r>
              <a:rPr lang="es-ES" b="1" dirty="0" err="1"/>
              <a:t>dólares</a:t>
            </a:r>
            <a:r>
              <a:rPr lang="es-ES" b="1" dirty="0"/>
              <a:t> americanos a los funcionarios involucrados en la </a:t>
            </a:r>
            <a:r>
              <a:rPr lang="es-ES" b="1" dirty="0" err="1" smtClean="0"/>
              <a:t>licitación</a:t>
            </a:r>
            <a:r>
              <a:rPr lang="es-ES" dirty="0" smtClean="0"/>
              <a:t>. </a:t>
            </a:r>
            <a:endParaRPr lang="es-ES" dirty="0"/>
          </a:p>
          <a:p>
            <a:endParaRPr lang="es-ES" dirty="0"/>
          </a:p>
        </p:txBody>
      </p:sp>
      <p:pic>
        <p:nvPicPr>
          <p:cNvPr id="5" name="Imagen 4" descr="PETROLEU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411" y="3075178"/>
            <a:ext cx="4579967" cy="308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650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Rómulo y </a:t>
            </a:r>
            <a:r>
              <a:rPr lang="es-ES" dirty="0" err="1" smtClean="0"/>
              <a:t>Quimper</a:t>
            </a:r>
            <a:r>
              <a:rPr lang="es-ES" dirty="0" smtClean="0"/>
              <a:t> festejan</a:t>
            </a:r>
            <a:endParaRPr lang="es-ES" dirty="0"/>
          </a:p>
        </p:txBody>
      </p:sp>
      <p:pic>
        <p:nvPicPr>
          <p:cNvPr id="4" name="Marcador de contenido 3" descr="todos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16" b="1331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01242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DIFUSIÓN: 5 de Octubre - 2008 </a:t>
            </a:r>
            <a:endParaRPr lang="es-ES" dirty="0"/>
          </a:p>
        </p:txBody>
      </p:sp>
      <p:pic>
        <p:nvPicPr>
          <p:cNvPr id="6" name="Marcador de contenido 5" descr="rospigliosi 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60" b="9060"/>
          <a:stretch>
            <a:fillRect/>
          </a:stretch>
        </p:blipFill>
        <p:spPr>
          <a:xfrm>
            <a:off x="2608126" y="1273755"/>
            <a:ext cx="3906108" cy="2148209"/>
          </a:xfrm>
        </p:spPr>
      </p:pic>
      <p:pic>
        <p:nvPicPr>
          <p:cNvPr id="7" name="Imagen 6" descr="CUARTO POD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945" y="4867390"/>
            <a:ext cx="2807059" cy="1642428"/>
          </a:xfrm>
          <a:prstGeom prst="rect">
            <a:avLst/>
          </a:prstGeom>
        </p:spPr>
      </p:pic>
      <p:pic>
        <p:nvPicPr>
          <p:cNvPr id="8" name="Imagen 7" descr="prensa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456" y="4867389"/>
            <a:ext cx="4031309" cy="1662915"/>
          </a:xfrm>
          <a:prstGeom prst="rect">
            <a:avLst/>
          </a:prstGeom>
        </p:spPr>
      </p:pic>
      <p:sp>
        <p:nvSpPr>
          <p:cNvPr id="9" name="Marcador de contenido 2"/>
          <p:cNvSpPr txBox="1">
            <a:spLocks/>
          </p:cNvSpPr>
          <p:nvPr/>
        </p:nvSpPr>
        <p:spPr>
          <a:xfrm>
            <a:off x="2355775" y="3647320"/>
            <a:ext cx="4260884" cy="122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2400" u="sng" dirty="0"/>
              <a:t>Fernando </a:t>
            </a:r>
            <a:r>
              <a:rPr lang="es-ES" sz="2400" u="sng" dirty="0" err="1" smtClean="0"/>
              <a:t>Rospigliosi</a:t>
            </a:r>
            <a:endParaRPr lang="es-ES" sz="2400" u="sng" dirty="0" smtClean="0"/>
          </a:p>
          <a:p>
            <a:pPr marL="0" indent="0" algn="ctr">
              <a:buNone/>
            </a:pPr>
            <a:r>
              <a:rPr lang="es-ES" sz="2400" dirty="0" smtClean="0"/>
              <a:t>EX Ministro del Interior</a:t>
            </a:r>
          </a:p>
        </p:txBody>
      </p:sp>
    </p:spTree>
    <p:extLst>
      <p:ext uri="{BB962C8B-B14F-4D97-AF65-F5344CB8AC3E}">
        <p14:creationId xmlns:p14="http://schemas.microsoft.com/office/powerpoint/2010/main" val="3240638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6400" y="-40974"/>
            <a:ext cx="8229600" cy="798990"/>
          </a:xfrm>
        </p:spPr>
        <p:txBody>
          <a:bodyPr>
            <a:normAutofit/>
          </a:bodyPr>
          <a:lstStyle/>
          <a:p>
            <a:r>
              <a:rPr lang="es-ES" dirty="0" smtClean="0"/>
              <a:t>CHUPONEO</a:t>
            </a:r>
            <a:r>
              <a:rPr lang="es-ES" smtClean="0"/>
              <a:t>: Business TRACK </a:t>
            </a:r>
            <a:endParaRPr lang="es-ES" dirty="0"/>
          </a:p>
        </p:txBody>
      </p:sp>
      <p:pic>
        <p:nvPicPr>
          <p:cNvPr id="4" name="Imagen 3" descr="BUSINES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40" y="758015"/>
            <a:ext cx="8751936" cy="551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290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IMPLICADOS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3689849"/>
            <a:ext cx="4240399" cy="91726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ES" sz="2400" u="sng" dirty="0" smtClean="0"/>
              <a:t> </a:t>
            </a:r>
            <a:r>
              <a:rPr lang="es-ES" sz="2400" u="sng" dirty="0" err="1"/>
              <a:t>Rómulo</a:t>
            </a:r>
            <a:r>
              <a:rPr lang="es-ES" sz="2400" u="sng" dirty="0"/>
              <a:t> </a:t>
            </a:r>
            <a:r>
              <a:rPr lang="es-ES" sz="2400" u="sng" dirty="0" err="1"/>
              <a:t>León</a:t>
            </a:r>
            <a:r>
              <a:rPr lang="es-ES" sz="2400" u="sng" dirty="0"/>
              <a:t> </a:t>
            </a:r>
            <a:r>
              <a:rPr lang="es-ES" sz="2400" u="sng" dirty="0" err="1" smtClean="0"/>
              <a:t>Alegría</a:t>
            </a:r>
            <a:endParaRPr lang="es-ES" sz="2400" u="sng" dirty="0" smtClean="0"/>
          </a:p>
          <a:p>
            <a:pPr marL="0" indent="0" algn="ctr">
              <a:buNone/>
            </a:pPr>
            <a:r>
              <a:rPr lang="es-ES" sz="2400" dirty="0" smtClean="0"/>
              <a:t>Ex ministro y miembro del APRA</a:t>
            </a:r>
            <a:r>
              <a:rPr lang="es-ES" sz="2400" u="sng" dirty="0"/>
              <a:t/>
            </a:r>
            <a:br>
              <a:rPr lang="es-ES" sz="2400" u="sng" dirty="0"/>
            </a:br>
            <a:endParaRPr lang="es-ES" sz="2400" u="sng" dirty="0"/>
          </a:p>
        </p:txBody>
      </p:sp>
      <p:pic>
        <p:nvPicPr>
          <p:cNvPr id="4" name="Imagen 3" descr="ROMULO 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871" y="1499586"/>
            <a:ext cx="2308277" cy="2117844"/>
          </a:xfrm>
          <a:prstGeom prst="rect">
            <a:avLst/>
          </a:prstGeom>
        </p:spPr>
      </p:pic>
      <p:sp>
        <p:nvSpPr>
          <p:cNvPr id="5" name="Marcador de contenido 2"/>
          <p:cNvSpPr txBox="1">
            <a:spLocks/>
          </p:cNvSpPr>
          <p:nvPr/>
        </p:nvSpPr>
        <p:spPr>
          <a:xfrm>
            <a:off x="4858790" y="3651322"/>
            <a:ext cx="8229600" cy="1078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400" u="sng" dirty="0" smtClean="0"/>
              <a:t>Alberto </a:t>
            </a:r>
            <a:r>
              <a:rPr lang="es-ES" sz="2400" u="sng" dirty="0" err="1" smtClean="0"/>
              <a:t>Quimper</a:t>
            </a:r>
            <a:r>
              <a:rPr lang="es-ES" sz="2400" u="sng" dirty="0" smtClean="0"/>
              <a:t> Herrera</a:t>
            </a:r>
          </a:p>
          <a:p>
            <a:pPr marL="0" indent="0">
              <a:buNone/>
            </a:pPr>
            <a:r>
              <a:rPr lang="es-ES" sz="2400" dirty="0" smtClean="0"/>
              <a:t>Ex funcionario de Perú </a:t>
            </a:r>
            <a:r>
              <a:rPr lang="es-ES" sz="2400" dirty="0" err="1" smtClean="0"/>
              <a:t>Petro</a:t>
            </a:r>
            <a:endParaRPr lang="es-ES" sz="2400" u="sng" dirty="0" smtClean="0"/>
          </a:p>
        </p:txBody>
      </p:sp>
      <p:pic>
        <p:nvPicPr>
          <p:cNvPr id="6" name="Imagen 5" descr="ALBERTO QUIMPER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35" t="5435" r="6805" b="10736"/>
          <a:stretch/>
        </p:blipFill>
        <p:spPr>
          <a:xfrm>
            <a:off x="5124954" y="1499587"/>
            <a:ext cx="2700323" cy="211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45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3395" y="2151139"/>
            <a:ext cx="4260884" cy="122148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s-ES" sz="2400" u="sng" dirty="0"/>
              <a:t>Ernesto Arias </a:t>
            </a:r>
            <a:r>
              <a:rPr lang="es-ES" sz="2400" u="sng" dirty="0" err="1" smtClean="0"/>
              <a:t>Schereiber</a:t>
            </a:r>
            <a:endParaRPr lang="es-ES" sz="2400" u="sng" dirty="0" smtClean="0"/>
          </a:p>
          <a:p>
            <a:pPr marL="0" indent="0" algn="ctr">
              <a:buNone/>
            </a:pPr>
            <a:r>
              <a:rPr lang="es-ES" sz="2400" dirty="0"/>
              <a:t>R</a:t>
            </a:r>
            <a:r>
              <a:rPr lang="es-ES" sz="2400" dirty="0" smtClean="0"/>
              <a:t>epresentante legal de</a:t>
            </a:r>
          </a:p>
          <a:p>
            <a:pPr marL="0" indent="0" algn="ctr">
              <a:buNone/>
            </a:pPr>
            <a:r>
              <a:rPr lang="es-ES" sz="2400" dirty="0" smtClean="0"/>
              <a:t> </a:t>
            </a:r>
            <a:r>
              <a:rPr lang="es-ES" sz="2000" dirty="0" err="1"/>
              <a:t>Discover</a:t>
            </a:r>
            <a:r>
              <a:rPr lang="es-ES" sz="2000" dirty="0"/>
              <a:t> </a:t>
            </a:r>
            <a:r>
              <a:rPr lang="es-ES" sz="2000" dirty="0" err="1"/>
              <a:t>Petroleum</a:t>
            </a:r>
            <a:r>
              <a:rPr lang="es-ES" sz="2000" dirty="0"/>
              <a:t>. </a:t>
            </a:r>
            <a:endParaRPr lang="es-ES" sz="2400" dirty="0"/>
          </a:p>
        </p:txBody>
      </p:sp>
      <p:pic>
        <p:nvPicPr>
          <p:cNvPr id="4" name="Imagen 3" descr="ARIAS 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93" y="193195"/>
            <a:ext cx="2378912" cy="1852806"/>
          </a:xfrm>
          <a:prstGeom prst="rect">
            <a:avLst/>
          </a:prstGeom>
        </p:spPr>
      </p:pic>
      <p:pic>
        <p:nvPicPr>
          <p:cNvPr id="6" name="Imagen 5" descr="FORTUNATO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22" r="9419"/>
          <a:stretch/>
        </p:blipFill>
        <p:spPr>
          <a:xfrm>
            <a:off x="5372290" y="239353"/>
            <a:ext cx="2442360" cy="1799981"/>
          </a:xfrm>
          <a:prstGeom prst="rect">
            <a:avLst/>
          </a:prstGeom>
        </p:spPr>
      </p:pic>
      <p:pic>
        <p:nvPicPr>
          <p:cNvPr id="7" name="Imagen 6" descr="MARIO DIAZ LUGO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79"/>
          <a:stretch/>
        </p:blipFill>
        <p:spPr>
          <a:xfrm>
            <a:off x="1249585" y="3416704"/>
            <a:ext cx="1884622" cy="2162803"/>
          </a:xfrm>
          <a:prstGeom prst="rect">
            <a:avLst/>
          </a:prstGeom>
        </p:spPr>
      </p:pic>
      <p:sp>
        <p:nvSpPr>
          <p:cNvPr id="9" name="Marcador de contenido 2"/>
          <p:cNvSpPr txBox="1">
            <a:spLocks/>
          </p:cNvSpPr>
          <p:nvPr/>
        </p:nvSpPr>
        <p:spPr>
          <a:xfrm>
            <a:off x="4691069" y="2208916"/>
            <a:ext cx="4260884" cy="12214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s-ES" sz="2400" u="sng" dirty="0" smtClean="0"/>
              <a:t>Fortunato Canaán</a:t>
            </a:r>
          </a:p>
          <a:p>
            <a:pPr marL="0" indent="0" algn="ctr">
              <a:buFont typeface="Arial"/>
              <a:buNone/>
            </a:pPr>
            <a:r>
              <a:rPr lang="es-ES" sz="2400" dirty="0" smtClean="0"/>
              <a:t>Empresario representante de </a:t>
            </a:r>
          </a:p>
          <a:p>
            <a:pPr marL="0" indent="0" algn="ctr">
              <a:buFont typeface="Arial"/>
              <a:buNone/>
            </a:pPr>
            <a:r>
              <a:rPr lang="es-ES" sz="2400" dirty="0" err="1" smtClean="0"/>
              <a:t>Discover</a:t>
            </a:r>
            <a:r>
              <a:rPr lang="es-ES" sz="2400" dirty="0" smtClean="0"/>
              <a:t>  </a:t>
            </a:r>
            <a:r>
              <a:rPr lang="es-ES" sz="2400" dirty="0" err="1" smtClean="0"/>
              <a:t>Petroleum</a:t>
            </a:r>
            <a:endParaRPr lang="es-ES" sz="2400" dirty="0"/>
          </a:p>
        </p:txBody>
      </p:sp>
      <p:sp>
        <p:nvSpPr>
          <p:cNvPr id="10" name="Marcador de contenido 2"/>
          <p:cNvSpPr txBox="1">
            <a:spLocks/>
          </p:cNvSpPr>
          <p:nvPr/>
        </p:nvSpPr>
        <p:spPr>
          <a:xfrm>
            <a:off x="-24657" y="5699558"/>
            <a:ext cx="4260884" cy="12214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2400" u="sng" dirty="0"/>
              <a:t>Mario Díaz </a:t>
            </a:r>
            <a:r>
              <a:rPr lang="es-ES" sz="2400" u="sng" dirty="0" smtClean="0"/>
              <a:t>Lugo</a:t>
            </a:r>
          </a:p>
          <a:p>
            <a:pPr marL="0" indent="0" algn="ctr">
              <a:buNone/>
            </a:pPr>
            <a:r>
              <a:rPr lang="es-ES" sz="2400" dirty="0" smtClean="0"/>
              <a:t>Representante de </a:t>
            </a:r>
          </a:p>
          <a:p>
            <a:pPr marL="0" indent="0" algn="ctr">
              <a:buFont typeface="Arial"/>
              <a:buNone/>
            </a:pPr>
            <a:r>
              <a:rPr lang="es-ES" sz="2400" dirty="0" smtClean="0"/>
              <a:t> </a:t>
            </a:r>
            <a:r>
              <a:rPr lang="es-ES" sz="2000" dirty="0" err="1" smtClean="0"/>
              <a:t>Discover</a:t>
            </a:r>
            <a:r>
              <a:rPr lang="es-ES" sz="2000" dirty="0" smtClean="0"/>
              <a:t> </a:t>
            </a:r>
            <a:r>
              <a:rPr lang="es-ES" sz="2000" dirty="0" err="1" smtClean="0"/>
              <a:t>Petroleum</a:t>
            </a:r>
            <a:r>
              <a:rPr lang="es-ES" sz="2000" dirty="0" smtClean="0"/>
              <a:t>. </a:t>
            </a:r>
            <a:endParaRPr lang="es-ES" sz="2400" dirty="0"/>
          </a:p>
        </p:txBody>
      </p:sp>
      <p:pic>
        <p:nvPicPr>
          <p:cNvPr id="11" name="Imagen 10" descr="noruego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39" r="12029"/>
          <a:stretch/>
        </p:blipFill>
        <p:spPr>
          <a:xfrm>
            <a:off x="5264649" y="3501763"/>
            <a:ext cx="2550001" cy="1963079"/>
          </a:xfrm>
          <a:prstGeom prst="rect">
            <a:avLst/>
          </a:prstGeom>
        </p:spPr>
      </p:pic>
      <p:sp>
        <p:nvSpPr>
          <p:cNvPr id="12" name="Marcador de contenido 2"/>
          <p:cNvSpPr txBox="1">
            <a:spLocks/>
          </p:cNvSpPr>
          <p:nvPr/>
        </p:nvSpPr>
        <p:spPr>
          <a:xfrm>
            <a:off x="4365395" y="5699558"/>
            <a:ext cx="4260884" cy="12214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2400" u="sng" dirty="0" err="1"/>
              <a:t>Jostein</a:t>
            </a:r>
            <a:r>
              <a:rPr lang="es-ES" sz="2400" u="sng" dirty="0"/>
              <a:t> </a:t>
            </a:r>
            <a:r>
              <a:rPr lang="es-ES" sz="2400" u="sng" dirty="0" err="1" smtClean="0"/>
              <a:t>Kjerstad</a:t>
            </a:r>
            <a:endParaRPr lang="es-ES" sz="2400" u="sng" dirty="0" smtClean="0"/>
          </a:p>
          <a:p>
            <a:pPr marL="0" indent="0" algn="ctr">
              <a:buNone/>
            </a:pPr>
            <a:r>
              <a:rPr lang="es-ES" sz="2400" dirty="0" smtClean="0"/>
              <a:t>Director de </a:t>
            </a:r>
          </a:p>
          <a:p>
            <a:pPr marL="0" indent="0" algn="ctr">
              <a:buFont typeface="Arial"/>
              <a:buNone/>
            </a:pPr>
            <a:r>
              <a:rPr lang="es-ES" sz="2400" dirty="0" smtClean="0"/>
              <a:t> </a:t>
            </a:r>
            <a:r>
              <a:rPr lang="es-ES" sz="2000" dirty="0" err="1" smtClean="0"/>
              <a:t>Discover</a:t>
            </a:r>
            <a:r>
              <a:rPr lang="es-ES" sz="2000" dirty="0" smtClean="0"/>
              <a:t> </a:t>
            </a:r>
            <a:r>
              <a:rPr lang="es-ES" sz="2000" dirty="0" err="1" smtClean="0"/>
              <a:t>Petroleum</a:t>
            </a:r>
            <a:r>
              <a:rPr lang="es-ES" sz="2000" dirty="0" smtClean="0"/>
              <a:t>. 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850206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 txBox="1">
            <a:spLocks/>
          </p:cNvSpPr>
          <p:nvPr/>
        </p:nvSpPr>
        <p:spPr>
          <a:xfrm>
            <a:off x="0" y="2339701"/>
            <a:ext cx="4260884" cy="12214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2400" u="sng" dirty="0" smtClean="0"/>
              <a:t>Miguel </a:t>
            </a:r>
            <a:r>
              <a:rPr lang="es-ES" sz="2400" u="sng" dirty="0" err="1" smtClean="0"/>
              <a:t>Celi</a:t>
            </a:r>
            <a:r>
              <a:rPr lang="es-ES" sz="2400" u="sng" dirty="0" smtClean="0"/>
              <a:t> Rivera</a:t>
            </a:r>
          </a:p>
          <a:p>
            <a:pPr marL="0" indent="0" algn="ctr">
              <a:buNone/>
            </a:pPr>
            <a:r>
              <a:rPr lang="es-ES" sz="2400" dirty="0" smtClean="0"/>
              <a:t>Gerente General de </a:t>
            </a:r>
          </a:p>
          <a:p>
            <a:pPr marL="0" indent="0" algn="ctr">
              <a:buFont typeface="Arial"/>
              <a:buNone/>
            </a:pPr>
            <a:r>
              <a:rPr lang="es-ES" sz="2400" dirty="0" smtClean="0"/>
              <a:t> </a:t>
            </a:r>
            <a:r>
              <a:rPr lang="es-ES" sz="2000" dirty="0" err="1" smtClean="0"/>
              <a:t>PetroPerú</a:t>
            </a:r>
            <a:endParaRPr lang="es-ES" sz="2400" dirty="0"/>
          </a:p>
        </p:txBody>
      </p:sp>
      <p:pic>
        <p:nvPicPr>
          <p:cNvPr id="5" name="Imagen 4" descr="miguel 2 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64" y="251300"/>
            <a:ext cx="2740689" cy="1975186"/>
          </a:xfrm>
          <a:prstGeom prst="rect">
            <a:avLst/>
          </a:prstGeom>
        </p:spPr>
      </p:pic>
      <p:pic>
        <p:nvPicPr>
          <p:cNvPr id="6" name="Imagen 5" descr="saba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42" r="16080"/>
          <a:stretch/>
        </p:blipFill>
        <p:spPr>
          <a:xfrm>
            <a:off x="5346590" y="251300"/>
            <a:ext cx="2417232" cy="1935567"/>
          </a:xfrm>
          <a:prstGeom prst="rect">
            <a:avLst/>
          </a:prstGeom>
        </p:spPr>
      </p:pic>
      <p:sp>
        <p:nvSpPr>
          <p:cNvPr id="7" name="Marcador de contenido 2"/>
          <p:cNvSpPr txBox="1">
            <a:spLocks/>
          </p:cNvSpPr>
          <p:nvPr/>
        </p:nvSpPr>
        <p:spPr>
          <a:xfrm>
            <a:off x="4486219" y="2364379"/>
            <a:ext cx="4260884" cy="12214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2400" u="sng" dirty="0"/>
              <a:t>Daniel </a:t>
            </a:r>
            <a:r>
              <a:rPr lang="es-ES" sz="2400" u="sng" dirty="0" err="1" smtClean="0"/>
              <a:t>Saba</a:t>
            </a:r>
            <a:endParaRPr lang="es-ES" sz="2400" u="sng" dirty="0" smtClean="0"/>
          </a:p>
          <a:p>
            <a:pPr marL="0" indent="0" algn="ctr">
              <a:buNone/>
            </a:pPr>
            <a:r>
              <a:rPr lang="es-ES" sz="2400" dirty="0" smtClean="0"/>
              <a:t>Presidente de </a:t>
            </a:r>
          </a:p>
          <a:p>
            <a:pPr marL="0" indent="0" algn="ctr">
              <a:buFont typeface="Arial"/>
              <a:buNone/>
            </a:pPr>
            <a:r>
              <a:rPr lang="es-ES" sz="2400" dirty="0" smtClean="0"/>
              <a:t> </a:t>
            </a:r>
            <a:r>
              <a:rPr lang="es-ES" sz="2000" dirty="0" smtClean="0"/>
              <a:t>PERU PETRO</a:t>
            </a:r>
            <a:endParaRPr lang="es-ES" sz="2400" dirty="0"/>
          </a:p>
        </p:txBody>
      </p:sp>
      <p:pic>
        <p:nvPicPr>
          <p:cNvPr id="8" name="Imagen 7" descr="cesar gutieer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08" y="3613492"/>
            <a:ext cx="2230715" cy="2023028"/>
          </a:xfrm>
          <a:prstGeom prst="rect">
            <a:avLst/>
          </a:prstGeom>
        </p:spPr>
      </p:pic>
      <p:sp>
        <p:nvSpPr>
          <p:cNvPr id="9" name="Marcador de contenido 2"/>
          <p:cNvSpPr txBox="1">
            <a:spLocks/>
          </p:cNvSpPr>
          <p:nvPr/>
        </p:nvSpPr>
        <p:spPr>
          <a:xfrm>
            <a:off x="-627494" y="5703209"/>
            <a:ext cx="4260884" cy="122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2000" u="sng" dirty="0" err="1" smtClean="0"/>
              <a:t>César</a:t>
            </a:r>
            <a:r>
              <a:rPr lang="es-ES" sz="2000" u="sng" dirty="0" smtClean="0"/>
              <a:t> </a:t>
            </a:r>
            <a:r>
              <a:rPr lang="es-ES" sz="2000" u="sng" dirty="0" err="1"/>
              <a:t>Gutiérrez</a:t>
            </a:r>
            <a:r>
              <a:rPr lang="es-ES" sz="2000" u="sng" dirty="0"/>
              <a:t> </a:t>
            </a:r>
            <a:endParaRPr lang="es-ES" sz="2000" u="sng" dirty="0" smtClean="0"/>
          </a:p>
          <a:p>
            <a:pPr marL="0" indent="0" algn="ctr">
              <a:buNone/>
            </a:pPr>
            <a:r>
              <a:rPr lang="es-ES" sz="2000" dirty="0" smtClean="0"/>
              <a:t>Ex </a:t>
            </a:r>
            <a:r>
              <a:rPr lang="es-ES" sz="2000" dirty="0"/>
              <a:t>presidente de </a:t>
            </a:r>
            <a:endParaRPr lang="es-ES" sz="2000" dirty="0" smtClean="0"/>
          </a:p>
          <a:p>
            <a:pPr marL="0" indent="0" algn="ctr">
              <a:buNone/>
            </a:pPr>
            <a:r>
              <a:rPr lang="es-ES" sz="2000" dirty="0" smtClean="0"/>
              <a:t>Petroperú</a:t>
            </a:r>
            <a:endParaRPr lang="es-ES" sz="2000" dirty="0"/>
          </a:p>
        </p:txBody>
      </p:sp>
      <p:pic>
        <p:nvPicPr>
          <p:cNvPr id="10" name="Imagen 9" descr="castillo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99" t="19364" b="16271"/>
          <a:stretch/>
        </p:blipFill>
        <p:spPr>
          <a:xfrm>
            <a:off x="3571935" y="3561181"/>
            <a:ext cx="1787597" cy="1826882"/>
          </a:xfrm>
          <a:prstGeom prst="rect">
            <a:avLst/>
          </a:prstGeom>
        </p:spPr>
      </p:pic>
      <p:sp>
        <p:nvSpPr>
          <p:cNvPr id="11" name="Marcador de contenido 2"/>
          <p:cNvSpPr txBox="1">
            <a:spLocks/>
          </p:cNvSpPr>
          <p:nvPr/>
        </p:nvSpPr>
        <p:spPr>
          <a:xfrm>
            <a:off x="2335292" y="5657007"/>
            <a:ext cx="4260884" cy="122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2000" u="sng" dirty="0" smtClean="0"/>
              <a:t>Juan Valdivia</a:t>
            </a:r>
          </a:p>
          <a:p>
            <a:pPr marL="0" indent="0" algn="ctr">
              <a:buNone/>
            </a:pPr>
            <a:r>
              <a:rPr lang="es-ES" sz="2000" dirty="0" smtClean="0"/>
              <a:t>Ministro de Energía </a:t>
            </a:r>
          </a:p>
          <a:p>
            <a:pPr marL="0" indent="0" algn="ctr">
              <a:buNone/>
            </a:pPr>
            <a:r>
              <a:rPr lang="es-ES" sz="2000" dirty="0" smtClean="0"/>
              <a:t>Y minas </a:t>
            </a:r>
            <a:endParaRPr lang="es-ES" sz="2000" dirty="0"/>
          </a:p>
        </p:txBody>
      </p:sp>
      <p:pic>
        <p:nvPicPr>
          <p:cNvPr id="12" name="Imagen 11" descr="castillo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196" b="21605"/>
          <a:stretch/>
        </p:blipFill>
        <p:spPr>
          <a:xfrm>
            <a:off x="6596176" y="3561181"/>
            <a:ext cx="1637599" cy="1802204"/>
          </a:xfrm>
          <a:prstGeom prst="rect">
            <a:avLst/>
          </a:prstGeom>
        </p:spPr>
      </p:pic>
      <p:sp>
        <p:nvSpPr>
          <p:cNvPr id="13" name="Marcador de contenido 2"/>
          <p:cNvSpPr txBox="1">
            <a:spLocks/>
          </p:cNvSpPr>
          <p:nvPr/>
        </p:nvSpPr>
        <p:spPr>
          <a:xfrm>
            <a:off x="5141740" y="5618647"/>
            <a:ext cx="4260884" cy="122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2000" u="sng" dirty="0" smtClean="0"/>
              <a:t>Jorge del Castillo</a:t>
            </a:r>
          </a:p>
          <a:p>
            <a:pPr marL="0" indent="0" algn="ctr">
              <a:buNone/>
            </a:pPr>
            <a:r>
              <a:rPr lang="es-ES" sz="2000" dirty="0" smtClean="0"/>
              <a:t>Jefe de Gabinete</a:t>
            </a:r>
          </a:p>
          <a:p>
            <a:pPr marL="0" indent="0" algn="ctr">
              <a:buNone/>
            </a:pPr>
            <a:r>
              <a:rPr lang="es-ES" sz="2000" dirty="0"/>
              <a:t> </a:t>
            </a:r>
            <a:r>
              <a:rPr lang="es-ES" sz="2000" dirty="0" smtClean="0"/>
              <a:t>Ministerial 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513597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Negr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Negro .thmx</Template>
  <TotalTime>271</TotalTime>
  <Words>211</Words>
  <Application>Microsoft Macintosh PowerPoint</Application>
  <PresentationFormat>Presentación en pantalla (4:3)</PresentationFormat>
  <Paragraphs>60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Negro</vt:lpstr>
      <vt:lpstr>PETROAUDIOS</vt:lpstr>
      <vt:lpstr>Presentación de PowerPoint</vt:lpstr>
      <vt:lpstr>Presentación de PowerPoint</vt:lpstr>
      <vt:lpstr>Rómulo y Quimper festejan</vt:lpstr>
      <vt:lpstr>DIFUSIÓN: 5 de Octubre - 2008 </vt:lpstr>
      <vt:lpstr>CHUPONEO: Business TRACK </vt:lpstr>
      <vt:lpstr>IMPLICADOS </vt:lpstr>
      <vt:lpstr>Presentación de PowerPoint</vt:lpstr>
      <vt:lpstr>Presentación de PowerPoint</vt:lpstr>
      <vt:lpstr>AUDIOS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PETROAUDIOS</dc:title>
  <dc:creator>Diana</dc:creator>
  <cp:lastModifiedBy>Diana</cp:lastModifiedBy>
  <cp:revision>17</cp:revision>
  <dcterms:created xsi:type="dcterms:W3CDTF">2017-04-24T16:50:07Z</dcterms:created>
  <dcterms:modified xsi:type="dcterms:W3CDTF">2017-06-26T22:00:14Z</dcterms:modified>
</cp:coreProperties>
</file>