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3" r:id="rId3"/>
    <p:sldId id="265" r:id="rId4"/>
    <p:sldId id="266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CCA8E8-400B-4C92-B8C0-F180E4155160}" v="1" dt="2023-01-16T15:52:40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Elena" userId="f9448e8d7e895270" providerId="LiveId" clId="{FBCCA8E8-400B-4C92-B8C0-F180E4155160}"/>
    <pc:docChg chg="undo custSel addSld delSld modSld sldOrd">
      <pc:chgData name="Diana Elena" userId="f9448e8d7e895270" providerId="LiveId" clId="{FBCCA8E8-400B-4C92-B8C0-F180E4155160}" dt="2023-01-16T15:53:20.571" v="708" actId="26606"/>
      <pc:docMkLst>
        <pc:docMk/>
      </pc:docMkLst>
      <pc:sldChg chg="del">
        <pc:chgData name="Diana Elena" userId="f9448e8d7e895270" providerId="LiveId" clId="{FBCCA8E8-400B-4C92-B8C0-F180E4155160}" dt="2023-01-16T15:51:18.449" v="670" actId="2696"/>
        <pc:sldMkLst>
          <pc:docMk/>
          <pc:sldMk cId="987601436" sldId="256"/>
        </pc:sldMkLst>
      </pc:sldChg>
      <pc:sldChg chg="del">
        <pc:chgData name="Diana Elena" userId="f9448e8d7e895270" providerId="LiveId" clId="{FBCCA8E8-400B-4C92-B8C0-F180E4155160}" dt="2023-01-16T15:37:41.860" v="0" actId="2696"/>
        <pc:sldMkLst>
          <pc:docMk/>
          <pc:sldMk cId="2941331988" sldId="257"/>
        </pc:sldMkLst>
      </pc:sldChg>
      <pc:sldChg chg="del">
        <pc:chgData name="Diana Elena" userId="f9448e8d7e895270" providerId="LiveId" clId="{FBCCA8E8-400B-4C92-B8C0-F180E4155160}" dt="2023-01-16T15:37:45.226" v="1" actId="2696"/>
        <pc:sldMkLst>
          <pc:docMk/>
          <pc:sldMk cId="2583178161" sldId="258"/>
        </pc:sldMkLst>
      </pc:sldChg>
      <pc:sldChg chg="del">
        <pc:chgData name="Diana Elena" userId="f9448e8d7e895270" providerId="LiveId" clId="{FBCCA8E8-400B-4C92-B8C0-F180E4155160}" dt="2023-01-16T15:37:48.532" v="2" actId="2696"/>
        <pc:sldMkLst>
          <pc:docMk/>
          <pc:sldMk cId="3227274853" sldId="259"/>
        </pc:sldMkLst>
      </pc:sldChg>
      <pc:sldChg chg="del">
        <pc:chgData name="Diana Elena" userId="f9448e8d7e895270" providerId="LiveId" clId="{FBCCA8E8-400B-4C92-B8C0-F180E4155160}" dt="2023-01-16T15:37:52.849" v="3" actId="2696"/>
        <pc:sldMkLst>
          <pc:docMk/>
          <pc:sldMk cId="2251147357" sldId="260"/>
        </pc:sldMkLst>
      </pc:sldChg>
      <pc:sldChg chg="del">
        <pc:chgData name="Diana Elena" userId="f9448e8d7e895270" providerId="LiveId" clId="{FBCCA8E8-400B-4C92-B8C0-F180E4155160}" dt="2023-01-16T15:37:55.129" v="4" actId="2696"/>
        <pc:sldMkLst>
          <pc:docMk/>
          <pc:sldMk cId="2617666789" sldId="261"/>
        </pc:sldMkLst>
      </pc:sldChg>
      <pc:sldChg chg="del">
        <pc:chgData name="Diana Elena" userId="f9448e8d7e895270" providerId="LiveId" clId="{FBCCA8E8-400B-4C92-B8C0-F180E4155160}" dt="2023-01-16T15:37:57.325" v="5" actId="2696"/>
        <pc:sldMkLst>
          <pc:docMk/>
          <pc:sldMk cId="2605865322" sldId="262"/>
        </pc:sldMkLst>
      </pc:sldChg>
      <pc:sldChg chg="addSp delSp modSp mod">
        <pc:chgData name="Diana Elena" userId="f9448e8d7e895270" providerId="LiveId" clId="{FBCCA8E8-400B-4C92-B8C0-F180E4155160}" dt="2023-01-16T15:50:13.978" v="654" actId="26606"/>
        <pc:sldMkLst>
          <pc:docMk/>
          <pc:sldMk cId="1487028222" sldId="263"/>
        </pc:sldMkLst>
        <pc:spChg chg="mod">
          <ac:chgData name="Diana Elena" userId="f9448e8d7e895270" providerId="LiveId" clId="{FBCCA8E8-400B-4C92-B8C0-F180E4155160}" dt="2023-01-16T15:50:13.978" v="654" actId="26606"/>
          <ac:spMkLst>
            <pc:docMk/>
            <pc:sldMk cId="1487028222" sldId="263"/>
            <ac:spMk id="2" creationId="{AAE249F8-648B-3132-DA75-697F26152D58}"/>
          </ac:spMkLst>
        </pc:spChg>
        <pc:spChg chg="mod">
          <ac:chgData name="Diana Elena" userId="f9448e8d7e895270" providerId="LiveId" clId="{FBCCA8E8-400B-4C92-B8C0-F180E4155160}" dt="2023-01-16T15:50:13.978" v="654" actId="26606"/>
          <ac:spMkLst>
            <pc:docMk/>
            <pc:sldMk cId="1487028222" sldId="263"/>
            <ac:spMk id="10" creationId="{43DF5786-9B24-89DC-CEA6-7B28EE9A4531}"/>
          </ac:spMkLst>
        </pc:spChg>
        <pc:spChg chg="add del">
          <ac:chgData name="Diana Elena" userId="f9448e8d7e895270" providerId="LiveId" clId="{FBCCA8E8-400B-4C92-B8C0-F180E4155160}" dt="2023-01-16T15:50:13.978" v="654" actId="26606"/>
          <ac:spMkLst>
            <pc:docMk/>
            <pc:sldMk cId="1487028222" sldId="263"/>
            <ac:spMk id="19" creationId="{42A5316D-ED2F-4F89-B4B4-8D9240B1A348}"/>
          </ac:spMkLst>
        </pc:spChg>
        <pc:spChg chg="add del">
          <ac:chgData name="Diana Elena" userId="f9448e8d7e895270" providerId="LiveId" clId="{FBCCA8E8-400B-4C92-B8C0-F180E4155160}" dt="2023-01-16T15:50:13.946" v="653" actId="26606"/>
          <ac:spMkLst>
            <pc:docMk/>
            <pc:sldMk cId="1487028222" sldId="263"/>
            <ac:spMk id="24" creationId="{47942995-B07F-4636-9A06-C6A104B260A8}"/>
          </ac:spMkLst>
        </pc:spChg>
        <pc:spChg chg="add">
          <ac:chgData name="Diana Elena" userId="f9448e8d7e895270" providerId="LiveId" clId="{FBCCA8E8-400B-4C92-B8C0-F180E4155160}" dt="2023-01-16T15:50:13.978" v="654" actId="26606"/>
          <ac:spMkLst>
            <pc:docMk/>
            <pc:sldMk cId="1487028222" sldId="263"/>
            <ac:spMk id="30" creationId="{90F533E9-6690-41A8-A372-4C6C622D028D}"/>
          </ac:spMkLst>
        </pc:spChg>
        <pc:spChg chg="add del">
          <ac:chgData name="Diana Elena" userId="f9448e8d7e895270" providerId="LiveId" clId="{FBCCA8E8-400B-4C92-B8C0-F180E4155160}" dt="2023-01-16T15:50:13.946" v="653" actId="26606"/>
          <ac:spMkLst>
            <pc:docMk/>
            <pc:sldMk cId="1487028222" sldId="263"/>
            <ac:spMk id="31" creationId="{B81933D1-5615-42C7-9C0B-4EB7105CCE2D}"/>
          </ac:spMkLst>
        </pc:spChg>
        <pc:spChg chg="add del">
          <ac:chgData name="Diana Elena" userId="f9448e8d7e895270" providerId="LiveId" clId="{FBCCA8E8-400B-4C92-B8C0-F180E4155160}" dt="2023-01-16T15:50:13.946" v="653" actId="26606"/>
          <ac:spMkLst>
            <pc:docMk/>
            <pc:sldMk cId="1487028222" sldId="263"/>
            <ac:spMk id="33" creationId="{19C9EAEA-39D0-4B0E-A0EB-51E7B26740B1}"/>
          </ac:spMkLst>
        </pc:spChg>
        <pc:spChg chg="add">
          <ac:chgData name="Diana Elena" userId="f9448e8d7e895270" providerId="LiveId" clId="{FBCCA8E8-400B-4C92-B8C0-F180E4155160}" dt="2023-01-16T15:50:13.978" v="654" actId="26606"/>
          <ac:spMkLst>
            <pc:docMk/>
            <pc:sldMk cId="1487028222" sldId="263"/>
            <ac:spMk id="35" creationId="{BA79A7CF-01AF-4178-9369-94E0C90EB046}"/>
          </ac:spMkLst>
        </pc:spChg>
        <pc:spChg chg="add">
          <ac:chgData name="Diana Elena" userId="f9448e8d7e895270" providerId="LiveId" clId="{FBCCA8E8-400B-4C92-B8C0-F180E4155160}" dt="2023-01-16T15:50:13.978" v="654" actId="26606"/>
          <ac:spMkLst>
            <pc:docMk/>
            <pc:sldMk cId="1487028222" sldId="263"/>
            <ac:spMk id="36" creationId="{99413ED5-9ED4-4772-BCE4-2BCAE6B12E35}"/>
          </ac:spMkLst>
        </pc:spChg>
        <pc:spChg chg="add">
          <ac:chgData name="Diana Elena" userId="f9448e8d7e895270" providerId="LiveId" clId="{FBCCA8E8-400B-4C92-B8C0-F180E4155160}" dt="2023-01-16T15:50:13.978" v="654" actId="26606"/>
          <ac:spMkLst>
            <pc:docMk/>
            <pc:sldMk cId="1487028222" sldId="263"/>
            <ac:spMk id="37" creationId="{04357C93-F0CB-4A1C-8F77-4E9063789819}"/>
          </ac:spMkLst>
        </pc:spChg>
        <pc:grpChg chg="add del">
          <ac:chgData name="Diana Elena" userId="f9448e8d7e895270" providerId="LiveId" clId="{FBCCA8E8-400B-4C92-B8C0-F180E4155160}" dt="2023-01-16T15:50:13.946" v="653" actId="26606"/>
          <ac:grpSpMkLst>
            <pc:docMk/>
            <pc:sldMk cId="1487028222" sldId="263"/>
            <ac:grpSpMk id="26" creationId="{032D8612-31EB-44CF-A1D0-14FD4C705424}"/>
          </ac:grpSpMkLst>
        </pc:grpChg>
        <pc:picChg chg="mod ord">
          <ac:chgData name="Diana Elena" userId="f9448e8d7e895270" providerId="LiveId" clId="{FBCCA8E8-400B-4C92-B8C0-F180E4155160}" dt="2023-01-16T15:50:13.978" v="654" actId="26606"/>
          <ac:picMkLst>
            <pc:docMk/>
            <pc:sldMk cId="1487028222" sldId="263"/>
            <ac:picMk id="6" creationId="{75DAD843-C07F-8F80-51B2-9852E095D237}"/>
          </ac:picMkLst>
        </pc:picChg>
      </pc:sldChg>
      <pc:sldChg chg="addSp delSp modSp mod">
        <pc:chgData name="Diana Elena" userId="f9448e8d7e895270" providerId="LiveId" clId="{FBCCA8E8-400B-4C92-B8C0-F180E4155160}" dt="2023-01-16T15:53:20.571" v="708" actId="26606"/>
        <pc:sldMkLst>
          <pc:docMk/>
          <pc:sldMk cId="4061372120" sldId="264"/>
        </pc:sldMkLst>
        <pc:spChg chg="mod">
          <ac:chgData name="Diana Elena" userId="f9448e8d7e895270" providerId="LiveId" clId="{FBCCA8E8-400B-4C92-B8C0-F180E4155160}" dt="2023-01-16T15:53:20.571" v="708" actId="26606"/>
          <ac:spMkLst>
            <pc:docMk/>
            <pc:sldMk cId="4061372120" sldId="264"/>
            <ac:spMk id="2" creationId="{2B42A31A-1323-772D-CF3A-ED986DA9B056}"/>
          </ac:spMkLst>
        </pc:spChg>
        <pc:spChg chg="add del">
          <ac:chgData name="Diana Elena" userId="f9448e8d7e895270" providerId="LiveId" clId="{FBCCA8E8-400B-4C92-B8C0-F180E4155160}" dt="2023-01-16T15:53:20.571" v="708" actId="26606"/>
          <ac:spMkLst>
            <pc:docMk/>
            <pc:sldMk cId="4061372120" sldId="264"/>
            <ac:spMk id="8" creationId="{2A8AA5BC-4F7A-4226-8F99-6D824B226A97}"/>
          </ac:spMkLst>
        </pc:spChg>
        <pc:spChg chg="add del">
          <ac:chgData name="Diana Elena" userId="f9448e8d7e895270" providerId="LiveId" clId="{FBCCA8E8-400B-4C92-B8C0-F180E4155160}" dt="2023-01-16T15:53:20.571" v="708" actId="26606"/>
          <ac:spMkLst>
            <pc:docMk/>
            <pc:sldMk cId="4061372120" sldId="264"/>
            <ac:spMk id="12" creationId="{5BC87C3E-1040-4EE4-9BDB-9537F7A1B335}"/>
          </ac:spMkLst>
        </pc:spChg>
        <pc:spChg chg="add del">
          <ac:chgData name="Diana Elena" userId="f9448e8d7e895270" providerId="LiveId" clId="{FBCCA8E8-400B-4C92-B8C0-F180E4155160}" dt="2023-01-16T15:53:20.509" v="707" actId="26606"/>
          <ac:spMkLst>
            <pc:docMk/>
            <pc:sldMk cId="4061372120" sldId="264"/>
            <ac:spMk id="21" creationId="{D5B339F4-93B9-4E04-9721-143AD6782EA9}"/>
          </ac:spMkLst>
        </pc:spChg>
        <pc:spChg chg="add del">
          <ac:chgData name="Diana Elena" userId="f9448e8d7e895270" providerId="LiveId" clId="{FBCCA8E8-400B-4C92-B8C0-F180E4155160}" dt="2023-01-16T15:53:20.509" v="707" actId="26606"/>
          <ac:spMkLst>
            <pc:docMk/>
            <pc:sldMk cId="4061372120" sldId="264"/>
            <ac:spMk id="27" creationId="{871AEA07-1E14-44B4-8E55-64EF049CD66F}"/>
          </ac:spMkLst>
        </pc:spChg>
        <pc:spChg chg="add">
          <ac:chgData name="Diana Elena" userId="f9448e8d7e895270" providerId="LiveId" clId="{FBCCA8E8-400B-4C92-B8C0-F180E4155160}" dt="2023-01-16T15:53:20.571" v="708" actId="26606"/>
          <ac:spMkLst>
            <pc:docMk/>
            <pc:sldMk cId="4061372120" sldId="264"/>
            <ac:spMk id="29" creationId="{E7E98B39-04C6-408B-92FD-76862874063D}"/>
          </ac:spMkLst>
        </pc:spChg>
        <pc:spChg chg="add">
          <ac:chgData name="Diana Elena" userId="f9448e8d7e895270" providerId="LiveId" clId="{FBCCA8E8-400B-4C92-B8C0-F180E4155160}" dt="2023-01-16T15:53:20.571" v="708" actId="26606"/>
          <ac:spMkLst>
            <pc:docMk/>
            <pc:sldMk cId="4061372120" sldId="264"/>
            <ac:spMk id="30" creationId="{EE39DFCF-9247-4DE5-BB93-074BFAF07A3F}"/>
          </ac:spMkLst>
        </pc:spChg>
        <pc:spChg chg="add">
          <ac:chgData name="Diana Elena" userId="f9448e8d7e895270" providerId="LiveId" clId="{FBCCA8E8-400B-4C92-B8C0-F180E4155160}" dt="2023-01-16T15:53:20.571" v="708" actId="26606"/>
          <ac:spMkLst>
            <pc:docMk/>
            <pc:sldMk cId="4061372120" sldId="264"/>
            <ac:spMk id="31" creationId="{981C8C27-2457-421F-BDC4-7B4EA3C78286}"/>
          </ac:spMkLst>
        </pc:spChg>
        <pc:spChg chg="add">
          <ac:chgData name="Diana Elena" userId="f9448e8d7e895270" providerId="LiveId" clId="{FBCCA8E8-400B-4C92-B8C0-F180E4155160}" dt="2023-01-16T15:53:20.571" v="708" actId="26606"/>
          <ac:spMkLst>
            <pc:docMk/>
            <pc:sldMk cId="4061372120" sldId="264"/>
            <ac:spMk id="32" creationId="{442B652E-D499-4CDA-8F7A-60469EDBCBE3}"/>
          </ac:spMkLst>
        </pc:spChg>
        <pc:spChg chg="add">
          <ac:chgData name="Diana Elena" userId="f9448e8d7e895270" providerId="LiveId" clId="{FBCCA8E8-400B-4C92-B8C0-F180E4155160}" dt="2023-01-16T15:53:20.571" v="708" actId="26606"/>
          <ac:spMkLst>
            <pc:docMk/>
            <pc:sldMk cId="4061372120" sldId="264"/>
            <ac:spMk id="33" creationId="{CEA13C66-82C1-44AF-972B-8F5CCA41B6D9}"/>
          </ac:spMkLst>
        </pc:spChg>
        <pc:spChg chg="add">
          <ac:chgData name="Diana Elena" userId="f9448e8d7e895270" providerId="LiveId" clId="{FBCCA8E8-400B-4C92-B8C0-F180E4155160}" dt="2023-01-16T15:53:20.571" v="708" actId="26606"/>
          <ac:spMkLst>
            <pc:docMk/>
            <pc:sldMk cId="4061372120" sldId="264"/>
            <ac:spMk id="34" creationId="{484A22B8-F5B6-47C2-B88E-DADAF379130D}"/>
          </ac:spMkLst>
        </pc:spChg>
        <pc:spChg chg="add">
          <ac:chgData name="Diana Elena" userId="f9448e8d7e895270" providerId="LiveId" clId="{FBCCA8E8-400B-4C92-B8C0-F180E4155160}" dt="2023-01-16T15:53:20.571" v="708" actId="26606"/>
          <ac:spMkLst>
            <pc:docMk/>
            <pc:sldMk cId="4061372120" sldId="264"/>
            <ac:spMk id="35" creationId="{9DB36437-FE59-457E-91A7-396BBD3C9C6A}"/>
          </ac:spMkLst>
        </pc:spChg>
        <pc:spChg chg="add">
          <ac:chgData name="Diana Elena" userId="f9448e8d7e895270" providerId="LiveId" clId="{FBCCA8E8-400B-4C92-B8C0-F180E4155160}" dt="2023-01-16T15:53:20.571" v="708" actId="26606"/>
          <ac:spMkLst>
            <pc:docMk/>
            <pc:sldMk cId="4061372120" sldId="264"/>
            <ac:spMk id="36" creationId="{A987C18C-164D-4263-B486-4647A98E888E}"/>
          </ac:spMkLst>
        </pc:spChg>
        <pc:spChg chg="add">
          <ac:chgData name="Diana Elena" userId="f9448e8d7e895270" providerId="LiveId" clId="{FBCCA8E8-400B-4C92-B8C0-F180E4155160}" dt="2023-01-16T15:53:20.571" v="708" actId="26606"/>
          <ac:spMkLst>
            <pc:docMk/>
            <pc:sldMk cId="4061372120" sldId="264"/>
            <ac:spMk id="37" creationId="{844D3693-2EFE-4667-89D5-47E2D5920912}"/>
          </ac:spMkLst>
        </pc:spChg>
        <pc:spChg chg="add">
          <ac:chgData name="Diana Elena" userId="f9448e8d7e895270" providerId="LiveId" clId="{FBCCA8E8-400B-4C92-B8C0-F180E4155160}" dt="2023-01-16T15:53:20.571" v="708" actId="26606"/>
          <ac:spMkLst>
            <pc:docMk/>
            <pc:sldMk cId="4061372120" sldId="264"/>
            <ac:spMk id="39" creationId="{C21FD796-9CD0-404D-8DF5-5274C0BCC754}"/>
          </ac:spMkLst>
        </pc:spChg>
        <pc:grpChg chg="add del">
          <ac:chgData name="Diana Elena" userId="f9448e8d7e895270" providerId="LiveId" clId="{FBCCA8E8-400B-4C92-B8C0-F180E4155160}" dt="2023-01-16T15:53:20.509" v="707" actId="26606"/>
          <ac:grpSpMkLst>
            <pc:docMk/>
            <pc:sldMk cId="4061372120" sldId="264"/>
            <ac:grpSpMk id="23" creationId="{8734DDD3-F723-4DD3-8ABE-EC0B2AC87D74}"/>
          </ac:grpSpMkLst>
        </pc:grpChg>
        <pc:cxnChg chg="add del">
          <ac:chgData name="Diana Elena" userId="f9448e8d7e895270" providerId="LiveId" clId="{FBCCA8E8-400B-4C92-B8C0-F180E4155160}" dt="2023-01-16T15:53:20.571" v="708" actId="26606"/>
          <ac:cxnSpMkLst>
            <pc:docMk/>
            <pc:sldMk cId="4061372120" sldId="264"/>
            <ac:cxnSpMk id="10" creationId="{911DBBF1-3229-4BD9-B3D1-B4CA571E7431}"/>
          </ac:cxnSpMkLst>
        </pc:cxnChg>
        <pc:cxnChg chg="add del">
          <ac:chgData name="Diana Elena" userId="f9448e8d7e895270" providerId="LiveId" clId="{FBCCA8E8-400B-4C92-B8C0-F180E4155160}" dt="2023-01-16T15:53:20.571" v="708" actId="26606"/>
          <ac:cxnSpMkLst>
            <pc:docMk/>
            <pc:sldMk cId="4061372120" sldId="264"/>
            <ac:cxnSpMk id="14" creationId="{42CDBECE-872A-4C73-9DC1-BB4E805E2CF5}"/>
          </ac:cxnSpMkLst>
        </pc:cxnChg>
        <pc:cxnChg chg="add del">
          <ac:chgData name="Diana Elena" userId="f9448e8d7e895270" providerId="LiveId" clId="{FBCCA8E8-400B-4C92-B8C0-F180E4155160}" dt="2023-01-16T15:53:20.571" v="708" actId="26606"/>
          <ac:cxnSpMkLst>
            <pc:docMk/>
            <pc:sldMk cId="4061372120" sldId="264"/>
            <ac:cxnSpMk id="16" creationId="{F5CD5A0B-CDD7-427C-AA42-2EECFDFA1811}"/>
          </ac:cxnSpMkLst>
        </pc:cxnChg>
      </pc:sldChg>
      <pc:sldChg chg="addSp delSp modSp new mod ord setBg">
        <pc:chgData name="Diana Elena" userId="f9448e8d7e895270" providerId="LiveId" clId="{FBCCA8E8-400B-4C92-B8C0-F180E4155160}" dt="2023-01-16T15:40:17.603" v="193" actId="14100"/>
        <pc:sldMkLst>
          <pc:docMk/>
          <pc:sldMk cId="3403421969" sldId="265"/>
        </pc:sldMkLst>
        <pc:spChg chg="mod ord">
          <ac:chgData name="Diana Elena" userId="f9448e8d7e895270" providerId="LiveId" clId="{FBCCA8E8-400B-4C92-B8C0-F180E4155160}" dt="2023-01-16T15:40:17.603" v="193" actId="14100"/>
          <ac:spMkLst>
            <pc:docMk/>
            <pc:sldMk cId="3403421969" sldId="265"/>
            <ac:spMk id="2" creationId="{1CDF5680-80EE-0367-A9E6-1208371150C0}"/>
          </ac:spMkLst>
        </pc:spChg>
        <pc:spChg chg="mod">
          <ac:chgData name="Diana Elena" userId="f9448e8d7e895270" providerId="LiveId" clId="{FBCCA8E8-400B-4C92-B8C0-F180E4155160}" dt="2023-01-16T15:40:07.602" v="191" actId="26606"/>
          <ac:spMkLst>
            <pc:docMk/>
            <pc:sldMk cId="3403421969" sldId="265"/>
            <ac:spMk id="3" creationId="{4280B017-DE28-4713-5228-727CCB43529C}"/>
          </ac:spMkLst>
        </pc:spChg>
        <pc:spChg chg="add del">
          <ac:chgData name="Diana Elena" userId="f9448e8d7e895270" providerId="LiveId" clId="{FBCCA8E8-400B-4C92-B8C0-F180E4155160}" dt="2023-01-16T15:40:02.659" v="186" actId="26606"/>
          <ac:spMkLst>
            <pc:docMk/>
            <pc:sldMk cId="3403421969" sldId="265"/>
            <ac:spMk id="8" creationId="{88294908-8B00-4F58-BBBA-20F71A40AA9E}"/>
          </ac:spMkLst>
        </pc:spChg>
        <pc:spChg chg="add del">
          <ac:chgData name="Diana Elena" userId="f9448e8d7e895270" providerId="LiveId" clId="{FBCCA8E8-400B-4C92-B8C0-F180E4155160}" dt="2023-01-16T15:40:02.659" v="186" actId="26606"/>
          <ac:spMkLst>
            <pc:docMk/>
            <pc:sldMk cId="3403421969" sldId="265"/>
            <ac:spMk id="10" creationId="{4364C879-1404-4203-8E9D-CC5DE0A621A2}"/>
          </ac:spMkLst>
        </pc:spChg>
        <pc:spChg chg="add del">
          <ac:chgData name="Diana Elena" userId="f9448e8d7e895270" providerId="LiveId" clId="{FBCCA8E8-400B-4C92-B8C0-F180E4155160}" dt="2023-01-16T15:40:02.659" v="186" actId="26606"/>
          <ac:spMkLst>
            <pc:docMk/>
            <pc:sldMk cId="3403421969" sldId="265"/>
            <ac:spMk id="12" creationId="{84617302-4B0D-4351-A6BB-6F0930D943AC}"/>
          </ac:spMkLst>
        </pc:spChg>
        <pc:spChg chg="add del">
          <ac:chgData name="Diana Elena" userId="f9448e8d7e895270" providerId="LiveId" clId="{FBCCA8E8-400B-4C92-B8C0-F180E4155160}" dt="2023-01-16T15:40:02.659" v="186" actId="26606"/>
          <ac:spMkLst>
            <pc:docMk/>
            <pc:sldMk cId="3403421969" sldId="265"/>
            <ac:spMk id="14" creationId="{DA2C7802-C2E0-4218-8F89-8DD7CCD2CD1C}"/>
          </ac:spMkLst>
        </pc:spChg>
        <pc:spChg chg="add del">
          <ac:chgData name="Diana Elena" userId="f9448e8d7e895270" providerId="LiveId" clId="{FBCCA8E8-400B-4C92-B8C0-F180E4155160}" dt="2023-01-16T15:40:02.659" v="186" actId="26606"/>
          <ac:spMkLst>
            <pc:docMk/>
            <pc:sldMk cId="3403421969" sldId="265"/>
            <ac:spMk id="16" creationId="{A6D7111A-21E5-4EE9-8A78-10E5530F0116}"/>
          </ac:spMkLst>
        </pc:spChg>
        <pc:spChg chg="add del">
          <ac:chgData name="Diana Elena" userId="f9448e8d7e895270" providerId="LiveId" clId="{FBCCA8E8-400B-4C92-B8C0-F180E4155160}" dt="2023-01-16T15:40:02.659" v="186" actId="26606"/>
          <ac:spMkLst>
            <pc:docMk/>
            <pc:sldMk cId="3403421969" sldId="265"/>
            <ac:spMk id="18" creationId="{A3969E80-A77B-49FC-9122-D89AFD5EE118}"/>
          </ac:spMkLst>
        </pc:spChg>
        <pc:spChg chg="add del">
          <ac:chgData name="Diana Elena" userId="f9448e8d7e895270" providerId="LiveId" clId="{FBCCA8E8-400B-4C92-B8C0-F180E4155160}" dt="2023-01-16T15:40:02.659" v="186" actId="26606"/>
          <ac:spMkLst>
            <pc:docMk/>
            <pc:sldMk cId="3403421969" sldId="265"/>
            <ac:spMk id="20" creationId="{1849CA57-76BD-4CF2-80BA-D7A46A01B7B1}"/>
          </ac:spMkLst>
        </pc:spChg>
        <pc:spChg chg="add del">
          <ac:chgData name="Diana Elena" userId="f9448e8d7e895270" providerId="LiveId" clId="{FBCCA8E8-400B-4C92-B8C0-F180E4155160}" dt="2023-01-16T15:40:02.659" v="186" actId="26606"/>
          <ac:spMkLst>
            <pc:docMk/>
            <pc:sldMk cId="3403421969" sldId="265"/>
            <ac:spMk id="22" creationId="{35E9085E-E730-4768-83D4-6CB7E9897153}"/>
          </ac:spMkLst>
        </pc:spChg>
        <pc:spChg chg="add del">
          <ac:chgData name="Diana Elena" userId="f9448e8d7e895270" providerId="LiveId" clId="{FBCCA8E8-400B-4C92-B8C0-F180E4155160}" dt="2023-01-16T15:40:02.659" v="186" actId="26606"/>
          <ac:spMkLst>
            <pc:docMk/>
            <pc:sldMk cId="3403421969" sldId="265"/>
            <ac:spMk id="24" creationId="{973272FE-A474-4CAE-8CA2-BCC8B476C3F4}"/>
          </ac:spMkLst>
        </pc:spChg>
        <pc:spChg chg="add del">
          <ac:chgData name="Diana Elena" userId="f9448e8d7e895270" providerId="LiveId" clId="{FBCCA8E8-400B-4C92-B8C0-F180E4155160}" dt="2023-01-16T15:40:02.659" v="186" actId="26606"/>
          <ac:spMkLst>
            <pc:docMk/>
            <pc:sldMk cId="3403421969" sldId="265"/>
            <ac:spMk id="26" creationId="{E07981EA-05A6-437C-88D7-B377B92B031D}"/>
          </ac:spMkLst>
        </pc:spChg>
        <pc:spChg chg="add del">
          <ac:chgData name="Diana Elena" userId="f9448e8d7e895270" providerId="LiveId" clId="{FBCCA8E8-400B-4C92-B8C0-F180E4155160}" dt="2023-01-16T15:40:02.659" v="186" actId="26606"/>
          <ac:spMkLst>
            <pc:docMk/>
            <pc:sldMk cId="3403421969" sldId="265"/>
            <ac:spMk id="28" creationId="{15E3C750-986E-4769-B1AE-49289FBEE757}"/>
          </ac:spMkLst>
        </pc:spChg>
        <pc:spChg chg="add del">
          <ac:chgData name="Diana Elena" userId="f9448e8d7e895270" providerId="LiveId" clId="{FBCCA8E8-400B-4C92-B8C0-F180E4155160}" dt="2023-01-16T15:40:06.634" v="188" actId="26606"/>
          <ac:spMkLst>
            <pc:docMk/>
            <pc:sldMk cId="3403421969" sldId="265"/>
            <ac:spMk id="30" creationId="{2A8AA5BC-4F7A-4226-8F99-6D824B226A97}"/>
          </ac:spMkLst>
        </pc:spChg>
        <pc:spChg chg="add del">
          <ac:chgData name="Diana Elena" userId="f9448e8d7e895270" providerId="LiveId" clId="{FBCCA8E8-400B-4C92-B8C0-F180E4155160}" dt="2023-01-16T15:40:06.634" v="188" actId="26606"/>
          <ac:spMkLst>
            <pc:docMk/>
            <pc:sldMk cId="3403421969" sldId="265"/>
            <ac:spMk id="32" creationId="{5BC87C3E-1040-4EE4-9BDB-9537F7A1B335}"/>
          </ac:spMkLst>
        </pc:spChg>
        <pc:spChg chg="add del">
          <ac:chgData name="Diana Elena" userId="f9448e8d7e895270" providerId="LiveId" clId="{FBCCA8E8-400B-4C92-B8C0-F180E4155160}" dt="2023-01-16T15:40:07.540" v="190" actId="26606"/>
          <ac:spMkLst>
            <pc:docMk/>
            <pc:sldMk cId="3403421969" sldId="265"/>
            <ac:spMk id="36" creationId="{FFD48BC7-DC40-47DE-87EE-9F4B6ECB9ABB}"/>
          </ac:spMkLst>
        </pc:spChg>
        <pc:spChg chg="add del">
          <ac:chgData name="Diana Elena" userId="f9448e8d7e895270" providerId="LiveId" clId="{FBCCA8E8-400B-4C92-B8C0-F180E4155160}" dt="2023-01-16T15:40:07.540" v="190" actId="26606"/>
          <ac:spMkLst>
            <pc:docMk/>
            <pc:sldMk cId="3403421969" sldId="265"/>
            <ac:spMk id="37" creationId="{E502BBC7-2C76-46F3-BC24-5985BC13DB88}"/>
          </ac:spMkLst>
        </pc:spChg>
        <pc:spChg chg="add del">
          <ac:chgData name="Diana Elena" userId="f9448e8d7e895270" providerId="LiveId" clId="{FBCCA8E8-400B-4C92-B8C0-F180E4155160}" dt="2023-01-16T15:40:07.540" v="190" actId="26606"/>
          <ac:spMkLst>
            <pc:docMk/>
            <pc:sldMk cId="3403421969" sldId="265"/>
            <ac:spMk id="38" creationId="{C7F28D52-2A5F-4D23-81AE-7CB8B591C7AF}"/>
          </ac:spMkLst>
        </pc:spChg>
        <pc:spChg chg="add del">
          <ac:chgData name="Diana Elena" userId="f9448e8d7e895270" providerId="LiveId" clId="{FBCCA8E8-400B-4C92-B8C0-F180E4155160}" dt="2023-01-16T15:40:07.540" v="190" actId="26606"/>
          <ac:spMkLst>
            <pc:docMk/>
            <pc:sldMk cId="3403421969" sldId="265"/>
            <ac:spMk id="39" creationId="{3629484E-3792-4B3D-89AD-7C8A1ED0E0D4}"/>
          </ac:spMkLst>
        </pc:spChg>
        <pc:spChg chg="add">
          <ac:chgData name="Diana Elena" userId="f9448e8d7e895270" providerId="LiveId" clId="{FBCCA8E8-400B-4C92-B8C0-F180E4155160}" dt="2023-01-16T15:40:07.602" v="191" actId="26606"/>
          <ac:spMkLst>
            <pc:docMk/>
            <pc:sldMk cId="3403421969" sldId="265"/>
            <ac:spMk id="41" creationId="{88294908-8B00-4F58-BBBA-20F71A40AA9E}"/>
          </ac:spMkLst>
        </pc:spChg>
        <pc:spChg chg="add">
          <ac:chgData name="Diana Elena" userId="f9448e8d7e895270" providerId="LiveId" clId="{FBCCA8E8-400B-4C92-B8C0-F180E4155160}" dt="2023-01-16T15:40:07.602" v="191" actId="26606"/>
          <ac:spMkLst>
            <pc:docMk/>
            <pc:sldMk cId="3403421969" sldId="265"/>
            <ac:spMk id="42" creationId="{4364C879-1404-4203-8E9D-CC5DE0A621A2}"/>
          </ac:spMkLst>
        </pc:spChg>
        <pc:spChg chg="add">
          <ac:chgData name="Diana Elena" userId="f9448e8d7e895270" providerId="LiveId" clId="{FBCCA8E8-400B-4C92-B8C0-F180E4155160}" dt="2023-01-16T15:40:07.602" v="191" actId="26606"/>
          <ac:spMkLst>
            <pc:docMk/>
            <pc:sldMk cId="3403421969" sldId="265"/>
            <ac:spMk id="43" creationId="{84617302-4B0D-4351-A6BB-6F0930D943AC}"/>
          </ac:spMkLst>
        </pc:spChg>
        <pc:spChg chg="add">
          <ac:chgData name="Diana Elena" userId="f9448e8d7e895270" providerId="LiveId" clId="{FBCCA8E8-400B-4C92-B8C0-F180E4155160}" dt="2023-01-16T15:40:07.602" v="191" actId="26606"/>
          <ac:spMkLst>
            <pc:docMk/>
            <pc:sldMk cId="3403421969" sldId="265"/>
            <ac:spMk id="44" creationId="{DA2C7802-C2E0-4218-8F89-8DD7CCD2CD1C}"/>
          </ac:spMkLst>
        </pc:spChg>
        <pc:spChg chg="add">
          <ac:chgData name="Diana Elena" userId="f9448e8d7e895270" providerId="LiveId" clId="{FBCCA8E8-400B-4C92-B8C0-F180E4155160}" dt="2023-01-16T15:40:07.602" v="191" actId="26606"/>
          <ac:spMkLst>
            <pc:docMk/>
            <pc:sldMk cId="3403421969" sldId="265"/>
            <ac:spMk id="45" creationId="{A6D7111A-21E5-4EE9-8A78-10E5530F0116}"/>
          </ac:spMkLst>
        </pc:spChg>
        <pc:spChg chg="add">
          <ac:chgData name="Diana Elena" userId="f9448e8d7e895270" providerId="LiveId" clId="{FBCCA8E8-400B-4C92-B8C0-F180E4155160}" dt="2023-01-16T15:40:07.602" v="191" actId="26606"/>
          <ac:spMkLst>
            <pc:docMk/>
            <pc:sldMk cId="3403421969" sldId="265"/>
            <ac:spMk id="46" creationId="{A3969E80-A77B-49FC-9122-D89AFD5EE118}"/>
          </ac:spMkLst>
        </pc:spChg>
        <pc:spChg chg="add">
          <ac:chgData name="Diana Elena" userId="f9448e8d7e895270" providerId="LiveId" clId="{FBCCA8E8-400B-4C92-B8C0-F180E4155160}" dt="2023-01-16T15:40:07.602" v="191" actId="26606"/>
          <ac:spMkLst>
            <pc:docMk/>
            <pc:sldMk cId="3403421969" sldId="265"/>
            <ac:spMk id="47" creationId="{1849CA57-76BD-4CF2-80BA-D7A46A01B7B1}"/>
          </ac:spMkLst>
        </pc:spChg>
        <pc:spChg chg="add">
          <ac:chgData name="Diana Elena" userId="f9448e8d7e895270" providerId="LiveId" clId="{FBCCA8E8-400B-4C92-B8C0-F180E4155160}" dt="2023-01-16T15:40:07.602" v="191" actId="26606"/>
          <ac:spMkLst>
            <pc:docMk/>
            <pc:sldMk cId="3403421969" sldId="265"/>
            <ac:spMk id="48" creationId="{35E9085E-E730-4768-83D4-6CB7E9897153}"/>
          </ac:spMkLst>
        </pc:spChg>
        <pc:spChg chg="add">
          <ac:chgData name="Diana Elena" userId="f9448e8d7e895270" providerId="LiveId" clId="{FBCCA8E8-400B-4C92-B8C0-F180E4155160}" dt="2023-01-16T15:40:07.602" v="191" actId="26606"/>
          <ac:spMkLst>
            <pc:docMk/>
            <pc:sldMk cId="3403421969" sldId="265"/>
            <ac:spMk id="49" creationId="{973272FE-A474-4CAE-8CA2-BCC8B476C3F4}"/>
          </ac:spMkLst>
        </pc:spChg>
        <pc:spChg chg="add">
          <ac:chgData name="Diana Elena" userId="f9448e8d7e895270" providerId="LiveId" clId="{FBCCA8E8-400B-4C92-B8C0-F180E4155160}" dt="2023-01-16T15:40:07.602" v="191" actId="26606"/>
          <ac:spMkLst>
            <pc:docMk/>
            <pc:sldMk cId="3403421969" sldId="265"/>
            <ac:spMk id="50" creationId="{E07981EA-05A6-437C-88D7-B377B92B031D}"/>
          </ac:spMkLst>
        </pc:spChg>
        <pc:spChg chg="add">
          <ac:chgData name="Diana Elena" userId="f9448e8d7e895270" providerId="LiveId" clId="{FBCCA8E8-400B-4C92-B8C0-F180E4155160}" dt="2023-01-16T15:40:07.602" v="191" actId="26606"/>
          <ac:spMkLst>
            <pc:docMk/>
            <pc:sldMk cId="3403421969" sldId="265"/>
            <ac:spMk id="51" creationId="{15E3C750-986E-4769-B1AE-49289FBEE757}"/>
          </ac:spMkLst>
        </pc:spChg>
        <pc:cxnChg chg="add del">
          <ac:chgData name="Diana Elena" userId="f9448e8d7e895270" providerId="LiveId" clId="{FBCCA8E8-400B-4C92-B8C0-F180E4155160}" dt="2023-01-16T15:40:06.634" v="188" actId="26606"/>
          <ac:cxnSpMkLst>
            <pc:docMk/>
            <pc:sldMk cId="3403421969" sldId="265"/>
            <ac:cxnSpMk id="31" creationId="{911DBBF1-3229-4BD9-B3D1-B4CA571E7431}"/>
          </ac:cxnSpMkLst>
        </pc:cxnChg>
        <pc:cxnChg chg="add del">
          <ac:chgData name="Diana Elena" userId="f9448e8d7e895270" providerId="LiveId" clId="{FBCCA8E8-400B-4C92-B8C0-F180E4155160}" dt="2023-01-16T15:40:06.634" v="188" actId="26606"/>
          <ac:cxnSpMkLst>
            <pc:docMk/>
            <pc:sldMk cId="3403421969" sldId="265"/>
            <ac:cxnSpMk id="33" creationId="{42CDBECE-872A-4C73-9DC1-BB4E805E2CF5}"/>
          </ac:cxnSpMkLst>
        </pc:cxnChg>
        <pc:cxnChg chg="add del">
          <ac:chgData name="Diana Elena" userId="f9448e8d7e895270" providerId="LiveId" clId="{FBCCA8E8-400B-4C92-B8C0-F180E4155160}" dt="2023-01-16T15:40:06.634" v="188" actId="26606"/>
          <ac:cxnSpMkLst>
            <pc:docMk/>
            <pc:sldMk cId="3403421969" sldId="265"/>
            <ac:cxnSpMk id="34" creationId="{F5CD5A0B-CDD7-427C-AA42-2EECFDFA1811}"/>
          </ac:cxnSpMkLst>
        </pc:cxnChg>
      </pc:sldChg>
      <pc:sldChg chg="addSp delSp modSp new mod setBg">
        <pc:chgData name="Diana Elena" userId="f9448e8d7e895270" providerId="LiveId" clId="{FBCCA8E8-400B-4C92-B8C0-F180E4155160}" dt="2023-01-16T15:48:49.120" v="589" actId="26606"/>
        <pc:sldMkLst>
          <pc:docMk/>
          <pc:sldMk cId="1868013855" sldId="266"/>
        </pc:sldMkLst>
        <pc:spChg chg="mod">
          <ac:chgData name="Diana Elena" userId="f9448e8d7e895270" providerId="LiveId" clId="{FBCCA8E8-400B-4C92-B8C0-F180E4155160}" dt="2023-01-16T15:48:49.120" v="589" actId="26606"/>
          <ac:spMkLst>
            <pc:docMk/>
            <pc:sldMk cId="1868013855" sldId="266"/>
            <ac:spMk id="2" creationId="{5881B9E7-3BD2-5CB9-B4D3-8C77B4DAF35A}"/>
          </ac:spMkLst>
        </pc:spChg>
        <pc:spChg chg="add del mod">
          <ac:chgData name="Diana Elena" userId="f9448e8d7e895270" providerId="LiveId" clId="{FBCCA8E8-400B-4C92-B8C0-F180E4155160}" dt="2023-01-16T15:48:49.120" v="589" actId="26606"/>
          <ac:spMkLst>
            <pc:docMk/>
            <pc:sldMk cId="1868013855" sldId="266"/>
            <ac:spMk id="3" creationId="{4C5A8A53-1F81-4EF3-BDC7-8043CADDFC8D}"/>
          </ac:spMkLst>
        </pc:spChg>
        <pc:spChg chg="add del">
          <ac:chgData name="Diana Elena" userId="f9448e8d7e895270" providerId="LiveId" clId="{FBCCA8E8-400B-4C92-B8C0-F180E4155160}" dt="2023-01-16T15:48:49.058" v="588" actId="26606"/>
          <ac:spMkLst>
            <pc:docMk/>
            <pc:sldMk cId="1868013855" sldId="266"/>
            <ac:spMk id="9" creationId="{2B566528-1B12-4246-9431-5C2D7D081168}"/>
          </ac:spMkLst>
        </pc:spChg>
        <pc:spChg chg="add del">
          <ac:chgData name="Diana Elena" userId="f9448e8d7e895270" providerId="LiveId" clId="{FBCCA8E8-400B-4C92-B8C0-F180E4155160}" dt="2023-01-16T15:48:49.058" v="588" actId="26606"/>
          <ac:spMkLst>
            <pc:docMk/>
            <pc:sldMk cId="1868013855" sldId="266"/>
            <ac:spMk id="11" creationId="{2E80C965-DB6D-4F81-9E9E-B027384D0BD6}"/>
          </ac:spMkLst>
        </pc:spChg>
        <pc:spChg chg="add del">
          <ac:chgData name="Diana Elena" userId="f9448e8d7e895270" providerId="LiveId" clId="{FBCCA8E8-400B-4C92-B8C0-F180E4155160}" dt="2023-01-16T15:48:49.058" v="588" actId="26606"/>
          <ac:spMkLst>
            <pc:docMk/>
            <pc:sldMk cId="1868013855" sldId="266"/>
            <ac:spMk id="13" creationId="{A580F890-B085-4E95-96AA-55AEBEC5CE6E}"/>
          </ac:spMkLst>
        </pc:spChg>
        <pc:spChg chg="add del">
          <ac:chgData name="Diana Elena" userId="f9448e8d7e895270" providerId="LiveId" clId="{FBCCA8E8-400B-4C92-B8C0-F180E4155160}" dt="2023-01-16T15:48:49.058" v="588" actId="26606"/>
          <ac:spMkLst>
            <pc:docMk/>
            <pc:sldMk cId="1868013855" sldId="266"/>
            <ac:spMk id="15" creationId="{D3F51FEB-38FB-4F6C-9F7B-2F2AFAB65463}"/>
          </ac:spMkLst>
        </pc:spChg>
        <pc:spChg chg="add">
          <ac:chgData name="Diana Elena" userId="f9448e8d7e895270" providerId="LiveId" clId="{FBCCA8E8-400B-4C92-B8C0-F180E4155160}" dt="2023-01-16T15:48:49.120" v="589" actId="26606"/>
          <ac:spMkLst>
            <pc:docMk/>
            <pc:sldMk cId="1868013855" sldId="266"/>
            <ac:spMk id="16" creationId="{D5B0017B-2ECA-49AF-B397-DC140825DF8D}"/>
          </ac:spMkLst>
        </pc:spChg>
        <pc:spChg chg="add del">
          <ac:chgData name="Diana Elena" userId="f9448e8d7e895270" providerId="LiveId" clId="{FBCCA8E8-400B-4C92-B8C0-F180E4155160}" dt="2023-01-16T15:48:49.058" v="588" actId="26606"/>
          <ac:spMkLst>
            <pc:docMk/>
            <pc:sldMk cId="1868013855" sldId="266"/>
            <ac:spMk id="17" creationId="{1E547BA6-BAE0-43BB-A7CA-60F69CE252F0}"/>
          </ac:spMkLst>
        </pc:spChg>
        <pc:spChg chg="add">
          <ac:chgData name="Diana Elena" userId="f9448e8d7e895270" providerId="LiveId" clId="{FBCCA8E8-400B-4C92-B8C0-F180E4155160}" dt="2023-01-16T15:48:49.120" v="589" actId="26606"/>
          <ac:spMkLst>
            <pc:docMk/>
            <pc:sldMk cId="1868013855" sldId="266"/>
            <ac:spMk id="19" creationId="{56E9B3E6-E277-4D68-BA48-9CB43FFBD6E2}"/>
          </ac:spMkLst>
        </pc:spChg>
        <pc:grpChg chg="add">
          <ac:chgData name="Diana Elena" userId="f9448e8d7e895270" providerId="LiveId" clId="{FBCCA8E8-400B-4C92-B8C0-F180E4155160}" dt="2023-01-16T15:48:49.120" v="589" actId="26606"/>
          <ac:grpSpMkLst>
            <pc:docMk/>
            <pc:sldMk cId="1868013855" sldId="266"/>
            <ac:grpSpMk id="20" creationId="{AE1C45F0-260A-458C-96ED-C1F6D2151219}"/>
          </ac:grpSpMkLst>
        </pc:grpChg>
        <pc:graphicFrameChg chg="add del">
          <ac:chgData name="Diana Elena" userId="f9448e8d7e895270" providerId="LiveId" clId="{FBCCA8E8-400B-4C92-B8C0-F180E4155160}" dt="2023-01-16T15:48:49.058" v="588" actId="26606"/>
          <ac:graphicFrameMkLst>
            <pc:docMk/>
            <pc:sldMk cId="1868013855" sldId="266"/>
            <ac:graphicFrameMk id="5" creationId="{AE349BCE-ACD8-3E18-E035-1F625DF6D57C}"/>
          </ac:graphicFrameMkLst>
        </pc:graphicFrameChg>
        <pc:graphicFrameChg chg="add">
          <ac:chgData name="Diana Elena" userId="f9448e8d7e895270" providerId="LiveId" clId="{FBCCA8E8-400B-4C92-B8C0-F180E4155160}" dt="2023-01-16T15:48:49.120" v="589" actId="26606"/>
          <ac:graphicFrameMkLst>
            <pc:docMk/>
            <pc:sldMk cId="1868013855" sldId="266"/>
            <ac:graphicFrameMk id="22" creationId="{80187C70-11DF-2A26-F400-72A02A404EA0}"/>
          </ac:graphicFrameMkLst>
        </pc:graphicFrameChg>
        <pc:cxnChg chg="add">
          <ac:chgData name="Diana Elena" userId="f9448e8d7e895270" providerId="LiveId" clId="{FBCCA8E8-400B-4C92-B8C0-F180E4155160}" dt="2023-01-16T15:48:49.120" v="589" actId="26606"/>
          <ac:cxnSpMkLst>
            <pc:docMk/>
            <pc:sldMk cId="1868013855" sldId="266"/>
            <ac:cxnSpMk id="18" creationId="{6CF1BAF6-AD41-4082-B212-8A1F9A2E8779}"/>
          </ac:cxnSpMkLst>
        </pc:cxnChg>
      </pc:sldChg>
      <pc:sldChg chg="addSp delSp modSp new mod setBg">
        <pc:chgData name="Diana Elena" userId="f9448e8d7e895270" providerId="LiveId" clId="{FBCCA8E8-400B-4C92-B8C0-F180E4155160}" dt="2023-01-16T15:49:58.977" v="651" actId="26606"/>
        <pc:sldMkLst>
          <pc:docMk/>
          <pc:sldMk cId="1265156926" sldId="267"/>
        </pc:sldMkLst>
        <pc:spChg chg="mod">
          <ac:chgData name="Diana Elena" userId="f9448e8d7e895270" providerId="LiveId" clId="{FBCCA8E8-400B-4C92-B8C0-F180E4155160}" dt="2023-01-16T15:49:58.977" v="651" actId="26606"/>
          <ac:spMkLst>
            <pc:docMk/>
            <pc:sldMk cId="1265156926" sldId="267"/>
            <ac:spMk id="2" creationId="{AAC83D9E-701A-473B-23CA-0F08A4965064}"/>
          </ac:spMkLst>
        </pc:spChg>
        <pc:spChg chg="add del mod">
          <ac:chgData name="Diana Elena" userId="f9448e8d7e895270" providerId="LiveId" clId="{FBCCA8E8-400B-4C92-B8C0-F180E4155160}" dt="2023-01-16T15:49:58.977" v="651" actId="26606"/>
          <ac:spMkLst>
            <pc:docMk/>
            <pc:sldMk cId="1265156926" sldId="267"/>
            <ac:spMk id="3" creationId="{D57A357E-06FD-D86B-0FCD-2E805F46243D}"/>
          </ac:spMkLst>
        </pc:spChg>
        <pc:spChg chg="add del">
          <ac:chgData name="Diana Elena" userId="f9448e8d7e895270" providerId="LiveId" clId="{FBCCA8E8-400B-4C92-B8C0-F180E4155160}" dt="2023-01-16T15:49:53.845" v="648" actId="26606"/>
          <ac:spMkLst>
            <pc:docMk/>
            <pc:sldMk cId="1265156926" sldId="267"/>
            <ac:spMk id="9" creationId="{56E9B3E6-E277-4D68-BA48-9CB43FFBD6E2}"/>
          </ac:spMkLst>
        </pc:spChg>
        <pc:spChg chg="add del">
          <ac:chgData name="Diana Elena" userId="f9448e8d7e895270" providerId="LiveId" clId="{FBCCA8E8-400B-4C92-B8C0-F180E4155160}" dt="2023-01-16T15:49:58.962" v="650" actId="26606"/>
          <ac:spMkLst>
            <pc:docMk/>
            <pc:sldMk cId="1265156926" sldId="267"/>
            <ac:spMk id="15" creationId="{D3F51FEB-38FB-4F6C-9F7B-2F2AFAB65463}"/>
          </ac:spMkLst>
        </pc:spChg>
        <pc:spChg chg="add del">
          <ac:chgData name="Diana Elena" userId="f9448e8d7e895270" providerId="LiveId" clId="{FBCCA8E8-400B-4C92-B8C0-F180E4155160}" dt="2023-01-16T15:49:53.845" v="648" actId="26606"/>
          <ac:spMkLst>
            <pc:docMk/>
            <pc:sldMk cId="1265156926" sldId="267"/>
            <ac:spMk id="16" creationId="{D5B0017B-2ECA-49AF-B397-DC140825DF8D}"/>
          </ac:spMkLst>
        </pc:spChg>
        <pc:spChg chg="add del">
          <ac:chgData name="Diana Elena" userId="f9448e8d7e895270" providerId="LiveId" clId="{FBCCA8E8-400B-4C92-B8C0-F180E4155160}" dt="2023-01-16T15:49:58.962" v="650" actId="26606"/>
          <ac:spMkLst>
            <pc:docMk/>
            <pc:sldMk cId="1265156926" sldId="267"/>
            <ac:spMk id="17" creationId="{1E547BA6-BAE0-43BB-A7CA-60F69CE252F0}"/>
          </ac:spMkLst>
        </pc:spChg>
        <pc:spChg chg="add del">
          <ac:chgData name="Diana Elena" userId="f9448e8d7e895270" providerId="LiveId" clId="{FBCCA8E8-400B-4C92-B8C0-F180E4155160}" dt="2023-01-16T15:49:58.962" v="650" actId="26606"/>
          <ac:spMkLst>
            <pc:docMk/>
            <pc:sldMk cId="1265156926" sldId="267"/>
            <ac:spMk id="20" creationId="{2B566528-1B12-4246-9431-5C2D7D081168}"/>
          </ac:spMkLst>
        </pc:spChg>
        <pc:spChg chg="add del">
          <ac:chgData name="Diana Elena" userId="f9448e8d7e895270" providerId="LiveId" clId="{FBCCA8E8-400B-4C92-B8C0-F180E4155160}" dt="2023-01-16T15:49:58.962" v="650" actId="26606"/>
          <ac:spMkLst>
            <pc:docMk/>
            <pc:sldMk cId="1265156926" sldId="267"/>
            <ac:spMk id="21" creationId="{2E80C965-DB6D-4F81-9E9E-B027384D0BD6}"/>
          </ac:spMkLst>
        </pc:spChg>
        <pc:spChg chg="add del">
          <ac:chgData name="Diana Elena" userId="f9448e8d7e895270" providerId="LiveId" clId="{FBCCA8E8-400B-4C92-B8C0-F180E4155160}" dt="2023-01-16T15:49:58.962" v="650" actId="26606"/>
          <ac:spMkLst>
            <pc:docMk/>
            <pc:sldMk cId="1265156926" sldId="267"/>
            <ac:spMk id="22" creationId="{A580F890-B085-4E95-96AA-55AEBEC5CE6E}"/>
          </ac:spMkLst>
        </pc:spChg>
        <pc:spChg chg="add">
          <ac:chgData name="Diana Elena" userId="f9448e8d7e895270" providerId="LiveId" clId="{FBCCA8E8-400B-4C92-B8C0-F180E4155160}" dt="2023-01-16T15:49:58.977" v="651" actId="26606"/>
          <ac:spMkLst>
            <pc:docMk/>
            <pc:sldMk cId="1265156926" sldId="267"/>
            <ac:spMk id="25" creationId="{56E9B3E6-E277-4D68-BA48-9CB43FFBD6E2}"/>
          </ac:spMkLst>
        </pc:spChg>
        <pc:spChg chg="add">
          <ac:chgData name="Diana Elena" userId="f9448e8d7e895270" providerId="LiveId" clId="{FBCCA8E8-400B-4C92-B8C0-F180E4155160}" dt="2023-01-16T15:49:58.977" v="651" actId="26606"/>
          <ac:spMkLst>
            <pc:docMk/>
            <pc:sldMk cId="1265156926" sldId="267"/>
            <ac:spMk id="27" creationId="{D5B0017B-2ECA-49AF-B397-DC140825DF8D}"/>
          </ac:spMkLst>
        </pc:spChg>
        <pc:grpChg chg="add del">
          <ac:chgData name="Diana Elena" userId="f9448e8d7e895270" providerId="LiveId" clId="{FBCCA8E8-400B-4C92-B8C0-F180E4155160}" dt="2023-01-16T15:49:53.845" v="648" actId="26606"/>
          <ac:grpSpMkLst>
            <pc:docMk/>
            <pc:sldMk cId="1265156926" sldId="267"/>
            <ac:grpSpMk id="11" creationId="{AE1C45F0-260A-458C-96ED-C1F6D2151219}"/>
          </ac:grpSpMkLst>
        </pc:grpChg>
        <pc:grpChg chg="add">
          <ac:chgData name="Diana Elena" userId="f9448e8d7e895270" providerId="LiveId" clId="{FBCCA8E8-400B-4C92-B8C0-F180E4155160}" dt="2023-01-16T15:49:58.977" v="651" actId="26606"/>
          <ac:grpSpMkLst>
            <pc:docMk/>
            <pc:sldMk cId="1265156926" sldId="267"/>
            <ac:grpSpMk id="26" creationId="{AE1C45F0-260A-458C-96ED-C1F6D2151219}"/>
          </ac:grpSpMkLst>
        </pc:grpChg>
        <pc:graphicFrameChg chg="add del">
          <ac:chgData name="Diana Elena" userId="f9448e8d7e895270" providerId="LiveId" clId="{FBCCA8E8-400B-4C92-B8C0-F180E4155160}" dt="2023-01-16T15:49:53.845" v="648" actId="26606"/>
          <ac:graphicFrameMkLst>
            <pc:docMk/>
            <pc:sldMk cId="1265156926" sldId="267"/>
            <ac:graphicFrameMk id="5" creationId="{B480319C-28AE-C462-507C-E9D696717895}"/>
          </ac:graphicFrameMkLst>
        </pc:graphicFrameChg>
        <pc:graphicFrameChg chg="add del">
          <ac:chgData name="Diana Elena" userId="f9448e8d7e895270" providerId="LiveId" clId="{FBCCA8E8-400B-4C92-B8C0-F180E4155160}" dt="2023-01-16T15:49:58.962" v="650" actId="26606"/>
          <ac:graphicFrameMkLst>
            <pc:docMk/>
            <pc:sldMk cId="1265156926" sldId="267"/>
            <ac:graphicFrameMk id="23" creationId="{4BAFF279-A266-15F8-2E82-BD90A64BE665}"/>
          </ac:graphicFrameMkLst>
        </pc:graphicFrameChg>
        <pc:graphicFrameChg chg="add">
          <ac:chgData name="Diana Elena" userId="f9448e8d7e895270" providerId="LiveId" clId="{FBCCA8E8-400B-4C92-B8C0-F180E4155160}" dt="2023-01-16T15:49:58.977" v="651" actId="26606"/>
          <ac:graphicFrameMkLst>
            <pc:docMk/>
            <pc:sldMk cId="1265156926" sldId="267"/>
            <ac:graphicFrameMk id="29" creationId="{B480319C-28AE-C462-507C-E9D696717895}"/>
          </ac:graphicFrameMkLst>
        </pc:graphicFrameChg>
        <pc:cxnChg chg="add del">
          <ac:chgData name="Diana Elena" userId="f9448e8d7e895270" providerId="LiveId" clId="{FBCCA8E8-400B-4C92-B8C0-F180E4155160}" dt="2023-01-16T15:49:53.845" v="648" actId="26606"/>
          <ac:cxnSpMkLst>
            <pc:docMk/>
            <pc:sldMk cId="1265156926" sldId="267"/>
            <ac:cxnSpMk id="18" creationId="{6CF1BAF6-AD41-4082-B212-8A1F9A2E8779}"/>
          </ac:cxnSpMkLst>
        </pc:cxnChg>
        <pc:cxnChg chg="add">
          <ac:chgData name="Diana Elena" userId="f9448e8d7e895270" providerId="LiveId" clId="{FBCCA8E8-400B-4C92-B8C0-F180E4155160}" dt="2023-01-16T15:49:58.977" v="651" actId="26606"/>
          <ac:cxnSpMkLst>
            <pc:docMk/>
            <pc:sldMk cId="1265156926" sldId="267"/>
            <ac:cxnSpMk id="28" creationId="{6CF1BAF6-AD41-4082-B212-8A1F9A2E8779}"/>
          </ac:cxnSpMkLst>
        </pc:cxnChg>
      </pc:sldChg>
      <pc:sldChg chg="addSp delSp modSp new mod setBg modClrScheme chgLayout">
        <pc:chgData name="Diana Elena" userId="f9448e8d7e895270" providerId="LiveId" clId="{FBCCA8E8-400B-4C92-B8C0-F180E4155160}" dt="2023-01-16T15:53:04.391" v="705" actId="255"/>
        <pc:sldMkLst>
          <pc:docMk/>
          <pc:sldMk cId="1103713244" sldId="268"/>
        </pc:sldMkLst>
        <pc:spChg chg="mod ord">
          <ac:chgData name="Diana Elena" userId="f9448e8d7e895270" providerId="LiveId" clId="{FBCCA8E8-400B-4C92-B8C0-F180E4155160}" dt="2023-01-16T15:53:04.391" v="705" actId="255"/>
          <ac:spMkLst>
            <pc:docMk/>
            <pc:sldMk cId="1103713244" sldId="268"/>
            <ac:spMk id="2" creationId="{C0E192C9-DD85-24B1-505E-682DF8FF6535}"/>
          </ac:spMkLst>
        </pc:spChg>
        <pc:spChg chg="del mod ord">
          <ac:chgData name="Diana Elena" userId="f9448e8d7e895270" providerId="LiveId" clId="{FBCCA8E8-400B-4C92-B8C0-F180E4155160}" dt="2023-01-16T15:51:28.304" v="673" actId="700"/>
          <ac:spMkLst>
            <pc:docMk/>
            <pc:sldMk cId="1103713244" sldId="268"/>
            <ac:spMk id="3" creationId="{5A5253F7-44D1-0B6B-7333-7E522C40EB44}"/>
          </ac:spMkLst>
        </pc:spChg>
        <pc:spChg chg="add mod ord">
          <ac:chgData name="Diana Elena" userId="f9448e8d7e895270" providerId="LiveId" clId="{FBCCA8E8-400B-4C92-B8C0-F180E4155160}" dt="2023-01-16T15:52:54.135" v="701" actId="20577"/>
          <ac:spMkLst>
            <pc:docMk/>
            <pc:sldMk cId="1103713244" sldId="268"/>
            <ac:spMk id="4" creationId="{3E46F9F2-F125-54EA-0B6F-98A9795D73C4}"/>
          </ac:spMkLst>
        </pc:spChg>
        <pc:spChg chg="add">
          <ac:chgData name="Diana Elena" userId="f9448e8d7e895270" providerId="LiveId" clId="{FBCCA8E8-400B-4C92-B8C0-F180E4155160}" dt="2023-01-16T15:51:58.297" v="676" actId="26606"/>
          <ac:spMkLst>
            <pc:docMk/>
            <pc:sldMk cId="1103713244" sldId="268"/>
            <ac:spMk id="10" creationId="{B4D3D850-2041-4B7C-AED9-54DA385B14F7}"/>
          </ac:spMkLst>
        </pc:spChg>
        <pc:spChg chg="add">
          <ac:chgData name="Diana Elena" userId="f9448e8d7e895270" providerId="LiveId" clId="{FBCCA8E8-400B-4C92-B8C0-F180E4155160}" dt="2023-01-16T15:51:58.297" v="676" actId="26606"/>
          <ac:spMkLst>
            <pc:docMk/>
            <pc:sldMk cId="1103713244" sldId="268"/>
            <ac:spMk id="16" creationId="{5707F116-8EC0-4822-9067-186AC8C96EB8}"/>
          </ac:spMkLst>
        </pc:spChg>
        <pc:spChg chg="add">
          <ac:chgData name="Diana Elena" userId="f9448e8d7e895270" providerId="LiveId" clId="{FBCCA8E8-400B-4C92-B8C0-F180E4155160}" dt="2023-01-16T15:51:58.297" v="676" actId="26606"/>
          <ac:spMkLst>
            <pc:docMk/>
            <pc:sldMk cId="1103713244" sldId="268"/>
            <ac:spMk id="18" creationId="{A77100AA-BF68-4139-8224-79EA1F9164BA}"/>
          </ac:spMkLst>
        </pc:spChg>
        <pc:grpChg chg="add">
          <ac:chgData name="Diana Elena" userId="f9448e8d7e895270" providerId="LiveId" clId="{FBCCA8E8-400B-4C92-B8C0-F180E4155160}" dt="2023-01-16T15:51:58.297" v="676" actId="26606"/>
          <ac:grpSpMkLst>
            <pc:docMk/>
            <pc:sldMk cId="1103713244" sldId="268"/>
            <ac:grpSpMk id="12" creationId="{ABDF8F5F-D119-46D7-B35A-FF6930D5D09A}"/>
          </ac:grpSpMkLst>
        </pc:grpChg>
        <pc:grpChg chg="add">
          <ac:chgData name="Diana Elena" userId="f9448e8d7e895270" providerId="LiveId" clId="{FBCCA8E8-400B-4C92-B8C0-F180E4155160}" dt="2023-01-16T15:51:58.297" v="676" actId="26606"/>
          <ac:grpSpMkLst>
            <pc:docMk/>
            <pc:sldMk cId="1103713244" sldId="268"/>
            <ac:grpSpMk id="20" creationId="{8A9C60AD-F4C2-4B03-8DAE-163F0B32AECD}"/>
          </ac:grpSpMkLst>
        </pc:grpChg>
        <pc:grpChg chg="add">
          <ac:chgData name="Diana Elena" userId="f9448e8d7e895270" providerId="LiveId" clId="{FBCCA8E8-400B-4C92-B8C0-F180E4155160}" dt="2023-01-16T15:51:58.297" v="676" actId="26606"/>
          <ac:grpSpMkLst>
            <pc:docMk/>
            <pc:sldMk cId="1103713244" sldId="268"/>
            <ac:grpSpMk id="24" creationId="{989D8280-A836-4962-94D3-CEAE4E0B1BCC}"/>
          </ac:grpSpMkLst>
        </pc:grpChg>
        <pc:grpChg chg="add">
          <ac:chgData name="Diana Elena" userId="f9448e8d7e895270" providerId="LiveId" clId="{FBCCA8E8-400B-4C92-B8C0-F180E4155160}" dt="2023-01-16T15:51:58.297" v="676" actId="26606"/>
          <ac:grpSpMkLst>
            <pc:docMk/>
            <pc:sldMk cId="1103713244" sldId="268"/>
            <ac:grpSpMk id="28" creationId="{9960D1EE-8AC7-4766-B65A-A205CE100532}"/>
          </ac:grpSpMkLst>
        </pc:grpChg>
        <pc:picChg chg="add mod">
          <ac:chgData name="Diana Elena" userId="f9448e8d7e895270" providerId="LiveId" clId="{FBCCA8E8-400B-4C92-B8C0-F180E4155160}" dt="2023-01-16T15:52:32.145" v="685" actId="1076"/>
          <ac:picMkLst>
            <pc:docMk/>
            <pc:sldMk cId="1103713244" sldId="268"/>
            <ac:picMk id="6" creationId="{A701D60A-9470-967A-52EE-53A7457C6B7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C194B-8F02-4713-A8BA-EAA09AA308F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7E374F-B16A-4829-83DF-66B73E7FA5A1}">
      <dgm:prSet/>
      <dgm:spPr/>
      <dgm:t>
        <a:bodyPr/>
        <a:lstStyle/>
        <a:p>
          <a:r>
            <a:rPr lang="en-US"/>
            <a:t>Ne-am gandit cat de importanta este alimentatia</a:t>
          </a:r>
        </a:p>
      </dgm:t>
    </dgm:pt>
    <dgm:pt modelId="{4700038D-A73F-49D7-B8A2-1B6C7B5EDD05}" type="parTrans" cxnId="{2E6262AA-1C4A-4B1D-A958-F22701DCEB26}">
      <dgm:prSet/>
      <dgm:spPr/>
      <dgm:t>
        <a:bodyPr/>
        <a:lstStyle/>
        <a:p>
          <a:endParaRPr lang="en-US"/>
        </a:p>
      </dgm:t>
    </dgm:pt>
    <dgm:pt modelId="{11758BCC-E9A6-4644-90B7-8337045234FC}" type="sibTrans" cxnId="{2E6262AA-1C4A-4B1D-A958-F22701DCEB26}">
      <dgm:prSet/>
      <dgm:spPr/>
      <dgm:t>
        <a:bodyPr/>
        <a:lstStyle/>
        <a:p>
          <a:endParaRPr lang="en-US"/>
        </a:p>
      </dgm:t>
    </dgm:pt>
    <dgm:pt modelId="{15E3396E-FAF0-4CF7-A647-1E98C86DDC87}">
      <dgm:prSet/>
      <dgm:spPr/>
      <dgm:t>
        <a:bodyPr/>
        <a:lstStyle/>
        <a:p>
          <a:r>
            <a:rPr lang="en-US"/>
            <a:t>Am vrut sa avem un loc pentru organizarea acestor date</a:t>
          </a:r>
        </a:p>
      </dgm:t>
    </dgm:pt>
    <dgm:pt modelId="{9B0CA1D9-4BE9-4C9D-895D-FE79718148B0}" type="parTrans" cxnId="{717133B8-668C-48E3-B01E-73E33C37C1EA}">
      <dgm:prSet/>
      <dgm:spPr/>
      <dgm:t>
        <a:bodyPr/>
        <a:lstStyle/>
        <a:p>
          <a:endParaRPr lang="en-US"/>
        </a:p>
      </dgm:t>
    </dgm:pt>
    <dgm:pt modelId="{53C8002F-B2B1-4F31-84ED-C0259E792748}" type="sibTrans" cxnId="{717133B8-668C-48E3-B01E-73E33C37C1EA}">
      <dgm:prSet/>
      <dgm:spPr/>
      <dgm:t>
        <a:bodyPr/>
        <a:lstStyle/>
        <a:p>
          <a:endParaRPr lang="en-US"/>
        </a:p>
      </dgm:t>
    </dgm:pt>
    <dgm:pt modelId="{2C2E89C7-43AB-481E-AF95-39E847FD28C2}" type="pres">
      <dgm:prSet presAssocID="{7B0C194B-8F02-4713-A8BA-EAA09AA308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8D78D4-2222-455F-9F45-6E38CDCAC15E}" type="pres">
      <dgm:prSet presAssocID="{CD7E374F-B16A-4829-83DF-66B73E7FA5A1}" presName="hierRoot1" presStyleCnt="0"/>
      <dgm:spPr/>
    </dgm:pt>
    <dgm:pt modelId="{0AFDEE21-9724-43E1-93D3-11754034FDB1}" type="pres">
      <dgm:prSet presAssocID="{CD7E374F-B16A-4829-83DF-66B73E7FA5A1}" presName="composite" presStyleCnt="0"/>
      <dgm:spPr/>
    </dgm:pt>
    <dgm:pt modelId="{12538673-D08F-470D-9121-E591F53A7D81}" type="pres">
      <dgm:prSet presAssocID="{CD7E374F-B16A-4829-83DF-66B73E7FA5A1}" presName="background" presStyleLbl="node0" presStyleIdx="0" presStyleCnt="2"/>
      <dgm:spPr/>
    </dgm:pt>
    <dgm:pt modelId="{626E459D-B03B-4A7F-A6D9-503A4966B1E1}" type="pres">
      <dgm:prSet presAssocID="{CD7E374F-B16A-4829-83DF-66B73E7FA5A1}" presName="text" presStyleLbl="fgAcc0" presStyleIdx="0" presStyleCnt="2">
        <dgm:presLayoutVars>
          <dgm:chPref val="3"/>
        </dgm:presLayoutVars>
      </dgm:prSet>
      <dgm:spPr/>
    </dgm:pt>
    <dgm:pt modelId="{4435977C-0A85-4039-972A-78587494DE8E}" type="pres">
      <dgm:prSet presAssocID="{CD7E374F-B16A-4829-83DF-66B73E7FA5A1}" presName="hierChild2" presStyleCnt="0"/>
      <dgm:spPr/>
    </dgm:pt>
    <dgm:pt modelId="{CB0096C6-7355-4DED-A930-ABC4BF87DD42}" type="pres">
      <dgm:prSet presAssocID="{15E3396E-FAF0-4CF7-A647-1E98C86DDC87}" presName="hierRoot1" presStyleCnt="0"/>
      <dgm:spPr/>
    </dgm:pt>
    <dgm:pt modelId="{924DF3E1-AE12-49C6-8600-35527CAB5B16}" type="pres">
      <dgm:prSet presAssocID="{15E3396E-FAF0-4CF7-A647-1E98C86DDC87}" presName="composite" presStyleCnt="0"/>
      <dgm:spPr/>
    </dgm:pt>
    <dgm:pt modelId="{69345F00-15A0-4005-844C-C8CD916E659F}" type="pres">
      <dgm:prSet presAssocID="{15E3396E-FAF0-4CF7-A647-1E98C86DDC87}" presName="background" presStyleLbl="node0" presStyleIdx="1" presStyleCnt="2"/>
      <dgm:spPr/>
    </dgm:pt>
    <dgm:pt modelId="{43B09892-A69B-498B-A259-5298745CFB26}" type="pres">
      <dgm:prSet presAssocID="{15E3396E-FAF0-4CF7-A647-1E98C86DDC87}" presName="text" presStyleLbl="fgAcc0" presStyleIdx="1" presStyleCnt="2">
        <dgm:presLayoutVars>
          <dgm:chPref val="3"/>
        </dgm:presLayoutVars>
      </dgm:prSet>
      <dgm:spPr/>
    </dgm:pt>
    <dgm:pt modelId="{4CD782FF-E612-4BB7-B6CD-EEBC9F9C2BF4}" type="pres">
      <dgm:prSet presAssocID="{15E3396E-FAF0-4CF7-A647-1E98C86DDC87}" presName="hierChild2" presStyleCnt="0"/>
      <dgm:spPr/>
    </dgm:pt>
  </dgm:ptLst>
  <dgm:cxnLst>
    <dgm:cxn modelId="{2E6262AA-1C4A-4B1D-A958-F22701DCEB26}" srcId="{7B0C194B-8F02-4713-A8BA-EAA09AA308F4}" destId="{CD7E374F-B16A-4829-83DF-66B73E7FA5A1}" srcOrd="0" destOrd="0" parTransId="{4700038D-A73F-49D7-B8A2-1B6C7B5EDD05}" sibTransId="{11758BCC-E9A6-4644-90B7-8337045234FC}"/>
    <dgm:cxn modelId="{717133B8-668C-48E3-B01E-73E33C37C1EA}" srcId="{7B0C194B-8F02-4713-A8BA-EAA09AA308F4}" destId="{15E3396E-FAF0-4CF7-A647-1E98C86DDC87}" srcOrd="1" destOrd="0" parTransId="{9B0CA1D9-4BE9-4C9D-895D-FE79718148B0}" sibTransId="{53C8002F-B2B1-4F31-84ED-C0259E792748}"/>
    <dgm:cxn modelId="{B0312EE4-C491-442B-B3F3-407DDFEC5BB9}" type="presOf" srcId="{7B0C194B-8F02-4713-A8BA-EAA09AA308F4}" destId="{2C2E89C7-43AB-481E-AF95-39E847FD28C2}" srcOrd="0" destOrd="0" presId="urn:microsoft.com/office/officeart/2005/8/layout/hierarchy1"/>
    <dgm:cxn modelId="{BAE723F3-ECBB-4E58-9CBB-F05D1E2AD390}" type="presOf" srcId="{CD7E374F-B16A-4829-83DF-66B73E7FA5A1}" destId="{626E459D-B03B-4A7F-A6D9-503A4966B1E1}" srcOrd="0" destOrd="0" presId="urn:microsoft.com/office/officeart/2005/8/layout/hierarchy1"/>
    <dgm:cxn modelId="{A76573FD-394A-402D-AFB5-50BF818049DE}" type="presOf" srcId="{15E3396E-FAF0-4CF7-A647-1E98C86DDC87}" destId="{43B09892-A69B-498B-A259-5298745CFB26}" srcOrd="0" destOrd="0" presId="urn:microsoft.com/office/officeart/2005/8/layout/hierarchy1"/>
    <dgm:cxn modelId="{A588406D-59BB-4D1F-A273-6178299D4604}" type="presParOf" srcId="{2C2E89C7-43AB-481E-AF95-39E847FD28C2}" destId="{0A8D78D4-2222-455F-9F45-6E38CDCAC15E}" srcOrd="0" destOrd="0" presId="urn:microsoft.com/office/officeart/2005/8/layout/hierarchy1"/>
    <dgm:cxn modelId="{0011062A-8F9F-4333-B889-34B630AA20C4}" type="presParOf" srcId="{0A8D78D4-2222-455F-9F45-6E38CDCAC15E}" destId="{0AFDEE21-9724-43E1-93D3-11754034FDB1}" srcOrd="0" destOrd="0" presId="urn:microsoft.com/office/officeart/2005/8/layout/hierarchy1"/>
    <dgm:cxn modelId="{4A8300F8-E841-40EB-AA71-FB1F892277BC}" type="presParOf" srcId="{0AFDEE21-9724-43E1-93D3-11754034FDB1}" destId="{12538673-D08F-470D-9121-E591F53A7D81}" srcOrd="0" destOrd="0" presId="urn:microsoft.com/office/officeart/2005/8/layout/hierarchy1"/>
    <dgm:cxn modelId="{24C5AD34-684D-4E2A-A089-B9AB01D70CD3}" type="presParOf" srcId="{0AFDEE21-9724-43E1-93D3-11754034FDB1}" destId="{626E459D-B03B-4A7F-A6D9-503A4966B1E1}" srcOrd="1" destOrd="0" presId="urn:microsoft.com/office/officeart/2005/8/layout/hierarchy1"/>
    <dgm:cxn modelId="{41B0736D-C1B0-4223-BC6D-9B860C3F19E4}" type="presParOf" srcId="{0A8D78D4-2222-455F-9F45-6E38CDCAC15E}" destId="{4435977C-0A85-4039-972A-78587494DE8E}" srcOrd="1" destOrd="0" presId="urn:microsoft.com/office/officeart/2005/8/layout/hierarchy1"/>
    <dgm:cxn modelId="{D93FB14D-C8C9-4AFA-A314-7F6AF41371CB}" type="presParOf" srcId="{2C2E89C7-43AB-481E-AF95-39E847FD28C2}" destId="{CB0096C6-7355-4DED-A930-ABC4BF87DD42}" srcOrd="1" destOrd="0" presId="urn:microsoft.com/office/officeart/2005/8/layout/hierarchy1"/>
    <dgm:cxn modelId="{DCEECC47-BB3B-47B1-AAD2-58AD44F25F12}" type="presParOf" srcId="{CB0096C6-7355-4DED-A930-ABC4BF87DD42}" destId="{924DF3E1-AE12-49C6-8600-35527CAB5B16}" srcOrd="0" destOrd="0" presId="urn:microsoft.com/office/officeart/2005/8/layout/hierarchy1"/>
    <dgm:cxn modelId="{484390C4-5918-4BF7-B04A-73A189FCAE1D}" type="presParOf" srcId="{924DF3E1-AE12-49C6-8600-35527CAB5B16}" destId="{69345F00-15A0-4005-844C-C8CD916E659F}" srcOrd="0" destOrd="0" presId="urn:microsoft.com/office/officeart/2005/8/layout/hierarchy1"/>
    <dgm:cxn modelId="{8C1F94E8-A85B-4661-83F7-56B63C801E48}" type="presParOf" srcId="{924DF3E1-AE12-49C6-8600-35527CAB5B16}" destId="{43B09892-A69B-498B-A259-5298745CFB26}" srcOrd="1" destOrd="0" presId="urn:microsoft.com/office/officeart/2005/8/layout/hierarchy1"/>
    <dgm:cxn modelId="{4D3BD7A1-9F33-4EC9-B5AC-6C551357170C}" type="presParOf" srcId="{CB0096C6-7355-4DED-A930-ABC4BF87DD42}" destId="{4CD782FF-E612-4BB7-B6CD-EEBC9F9C2B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1FCA83-BD32-4D4F-B664-1423557CB81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61DB5A-D5F8-427E-957C-5DA0360CED52}">
      <dgm:prSet/>
      <dgm:spPr/>
      <dgm:t>
        <a:bodyPr/>
        <a:lstStyle/>
        <a:p>
          <a:r>
            <a:rPr lang="en-US"/>
            <a:t>Sheet</a:t>
          </a:r>
        </a:p>
      </dgm:t>
    </dgm:pt>
    <dgm:pt modelId="{AD250465-5CE4-42D4-B6D5-612265E62CEE}" type="parTrans" cxnId="{9382E3F6-04B2-4257-A7DA-1C581FE2ECF0}">
      <dgm:prSet/>
      <dgm:spPr/>
      <dgm:t>
        <a:bodyPr/>
        <a:lstStyle/>
        <a:p>
          <a:endParaRPr lang="en-US"/>
        </a:p>
      </dgm:t>
    </dgm:pt>
    <dgm:pt modelId="{49B9458B-3151-4DA3-9D1E-CE0EB1067148}" type="sibTrans" cxnId="{9382E3F6-04B2-4257-A7DA-1C581FE2ECF0}">
      <dgm:prSet/>
      <dgm:spPr/>
      <dgm:t>
        <a:bodyPr/>
        <a:lstStyle/>
        <a:p>
          <a:endParaRPr lang="en-US"/>
        </a:p>
      </dgm:t>
    </dgm:pt>
    <dgm:pt modelId="{BBB01BFB-7254-4300-92E8-EA638D51D554}">
      <dgm:prSet/>
      <dgm:spPr/>
      <dgm:t>
        <a:bodyPr/>
        <a:lstStyle/>
        <a:p>
          <a:r>
            <a:rPr lang="en-US"/>
            <a:t>Call-uri pe discord</a:t>
          </a:r>
        </a:p>
      </dgm:t>
    </dgm:pt>
    <dgm:pt modelId="{724FBC20-0473-4469-9799-AF024BF3540D}" type="parTrans" cxnId="{67D116C7-121B-4D40-ADFC-D74CF00D9721}">
      <dgm:prSet/>
      <dgm:spPr/>
      <dgm:t>
        <a:bodyPr/>
        <a:lstStyle/>
        <a:p>
          <a:endParaRPr lang="en-US"/>
        </a:p>
      </dgm:t>
    </dgm:pt>
    <dgm:pt modelId="{27F4D28C-ED41-437D-87EE-3DD484B42088}" type="sibTrans" cxnId="{67D116C7-121B-4D40-ADFC-D74CF00D9721}">
      <dgm:prSet/>
      <dgm:spPr/>
      <dgm:t>
        <a:bodyPr/>
        <a:lstStyle/>
        <a:p>
          <a:endParaRPr lang="en-US"/>
        </a:p>
      </dgm:t>
    </dgm:pt>
    <dgm:pt modelId="{976CC6CC-57D3-493D-B733-C9936F8A7232}">
      <dgm:prSet/>
      <dgm:spPr/>
      <dgm:t>
        <a:bodyPr/>
        <a:lstStyle/>
        <a:p>
          <a:r>
            <a:rPr lang="en-US"/>
            <a:t>Impartirea task-urilor</a:t>
          </a:r>
        </a:p>
      </dgm:t>
    </dgm:pt>
    <dgm:pt modelId="{02A8734B-31E4-40C2-976E-4BBB59F6AA05}" type="parTrans" cxnId="{BB29550A-81A5-4B06-9492-5FC06EB3AAC8}">
      <dgm:prSet/>
      <dgm:spPr/>
      <dgm:t>
        <a:bodyPr/>
        <a:lstStyle/>
        <a:p>
          <a:endParaRPr lang="en-US"/>
        </a:p>
      </dgm:t>
    </dgm:pt>
    <dgm:pt modelId="{38992686-690C-4BA4-8928-E4F2F26E5A2D}" type="sibTrans" cxnId="{BB29550A-81A5-4B06-9492-5FC06EB3AAC8}">
      <dgm:prSet/>
      <dgm:spPr/>
      <dgm:t>
        <a:bodyPr/>
        <a:lstStyle/>
        <a:p>
          <a:endParaRPr lang="en-US"/>
        </a:p>
      </dgm:t>
    </dgm:pt>
    <dgm:pt modelId="{4AC6FB0F-50B4-4FB0-A626-244D70B48357}" type="pres">
      <dgm:prSet presAssocID="{091FCA83-BD32-4D4F-B664-1423557CB8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4B8850-74B0-48E0-86E1-CAA08ACE8181}" type="pres">
      <dgm:prSet presAssocID="{4861DB5A-D5F8-427E-957C-5DA0360CED52}" presName="hierRoot1" presStyleCnt="0"/>
      <dgm:spPr/>
    </dgm:pt>
    <dgm:pt modelId="{584D9FCD-157C-425E-9C77-A7C573E7C599}" type="pres">
      <dgm:prSet presAssocID="{4861DB5A-D5F8-427E-957C-5DA0360CED52}" presName="composite" presStyleCnt="0"/>
      <dgm:spPr/>
    </dgm:pt>
    <dgm:pt modelId="{D3CD6B90-6235-4325-A09A-26929A1468C2}" type="pres">
      <dgm:prSet presAssocID="{4861DB5A-D5F8-427E-957C-5DA0360CED52}" presName="background" presStyleLbl="node0" presStyleIdx="0" presStyleCnt="3"/>
      <dgm:spPr/>
    </dgm:pt>
    <dgm:pt modelId="{1C883F10-9032-4EF8-AA10-B7DA243012D8}" type="pres">
      <dgm:prSet presAssocID="{4861DB5A-D5F8-427E-957C-5DA0360CED52}" presName="text" presStyleLbl="fgAcc0" presStyleIdx="0" presStyleCnt="3">
        <dgm:presLayoutVars>
          <dgm:chPref val="3"/>
        </dgm:presLayoutVars>
      </dgm:prSet>
      <dgm:spPr/>
    </dgm:pt>
    <dgm:pt modelId="{7C314CF1-5C70-4C69-ACBC-0C9A6CA308B6}" type="pres">
      <dgm:prSet presAssocID="{4861DB5A-D5F8-427E-957C-5DA0360CED52}" presName="hierChild2" presStyleCnt="0"/>
      <dgm:spPr/>
    </dgm:pt>
    <dgm:pt modelId="{DDB49376-A9F3-404C-B05C-2DB5FF52991B}" type="pres">
      <dgm:prSet presAssocID="{BBB01BFB-7254-4300-92E8-EA638D51D554}" presName="hierRoot1" presStyleCnt="0"/>
      <dgm:spPr/>
    </dgm:pt>
    <dgm:pt modelId="{857E07DC-7734-4CDE-8A9B-902ED55584D7}" type="pres">
      <dgm:prSet presAssocID="{BBB01BFB-7254-4300-92E8-EA638D51D554}" presName="composite" presStyleCnt="0"/>
      <dgm:spPr/>
    </dgm:pt>
    <dgm:pt modelId="{CFDA3341-F796-4D72-800F-EE983E0C464A}" type="pres">
      <dgm:prSet presAssocID="{BBB01BFB-7254-4300-92E8-EA638D51D554}" presName="background" presStyleLbl="node0" presStyleIdx="1" presStyleCnt="3"/>
      <dgm:spPr/>
    </dgm:pt>
    <dgm:pt modelId="{2D449503-C2CF-4A38-8CA4-72D65F708E78}" type="pres">
      <dgm:prSet presAssocID="{BBB01BFB-7254-4300-92E8-EA638D51D554}" presName="text" presStyleLbl="fgAcc0" presStyleIdx="1" presStyleCnt="3">
        <dgm:presLayoutVars>
          <dgm:chPref val="3"/>
        </dgm:presLayoutVars>
      </dgm:prSet>
      <dgm:spPr/>
    </dgm:pt>
    <dgm:pt modelId="{1C040311-3D03-4426-8A74-F00FE9BEF28B}" type="pres">
      <dgm:prSet presAssocID="{BBB01BFB-7254-4300-92E8-EA638D51D554}" presName="hierChild2" presStyleCnt="0"/>
      <dgm:spPr/>
    </dgm:pt>
    <dgm:pt modelId="{207D76B5-97F1-43F7-9617-870F8CDB0A2D}" type="pres">
      <dgm:prSet presAssocID="{976CC6CC-57D3-493D-B733-C9936F8A7232}" presName="hierRoot1" presStyleCnt="0"/>
      <dgm:spPr/>
    </dgm:pt>
    <dgm:pt modelId="{CC8FF88F-1D0C-416B-BFB9-3BCCDAA056CF}" type="pres">
      <dgm:prSet presAssocID="{976CC6CC-57D3-493D-B733-C9936F8A7232}" presName="composite" presStyleCnt="0"/>
      <dgm:spPr/>
    </dgm:pt>
    <dgm:pt modelId="{9486D9B3-2D1D-49FD-8A61-5C16B9D0029F}" type="pres">
      <dgm:prSet presAssocID="{976CC6CC-57D3-493D-B733-C9936F8A7232}" presName="background" presStyleLbl="node0" presStyleIdx="2" presStyleCnt="3"/>
      <dgm:spPr/>
    </dgm:pt>
    <dgm:pt modelId="{7B4747B8-378A-483A-A2E6-3590F7C1E990}" type="pres">
      <dgm:prSet presAssocID="{976CC6CC-57D3-493D-B733-C9936F8A7232}" presName="text" presStyleLbl="fgAcc0" presStyleIdx="2" presStyleCnt="3">
        <dgm:presLayoutVars>
          <dgm:chPref val="3"/>
        </dgm:presLayoutVars>
      </dgm:prSet>
      <dgm:spPr/>
    </dgm:pt>
    <dgm:pt modelId="{F6359F89-7C96-4AAD-8559-E98629D641D6}" type="pres">
      <dgm:prSet presAssocID="{976CC6CC-57D3-493D-B733-C9936F8A7232}" presName="hierChild2" presStyleCnt="0"/>
      <dgm:spPr/>
    </dgm:pt>
  </dgm:ptLst>
  <dgm:cxnLst>
    <dgm:cxn modelId="{BB29550A-81A5-4B06-9492-5FC06EB3AAC8}" srcId="{091FCA83-BD32-4D4F-B664-1423557CB813}" destId="{976CC6CC-57D3-493D-B733-C9936F8A7232}" srcOrd="2" destOrd="0" parTransId="{02A8734B-31E4-40C2-976E-4BBB59F6AA05}" sibTransId="{38992686-690C-4BA4-8928-E4F2F26E5A2D}"/>
    <dgm:cxn modelId="{80B82081-7FCB-47C2-9AF8-898991BD3EF7}" type="presOf" srcId="{976CC6CC-57D3-493D-B733-C9936F8A7232}" destId="{7B4747B8-378A-483A-A2E6-3590F7C1E990}" srcOrd="0" destOrd="0" presId="urn:microsoft.com/office/officeart/2005/8/layout/hierarchy1"/>
    <dgm:cxn modelId="{76F8DF9E-17F6-4123-A863-A9D34FB08BD7}" type="presOf" srcId="{4861DB5A-D5F8-427E-957C-5DA0360CED52}" destId="{1C883F10-9032-4EF8-AA10-B7DA243012D8}" srcOrd="0" destOrd="0" presId="urn:microsoft.com/office/officeart/2005/8/layout/hierarchy1"/>
    <dgm:cxn modelId="{25ED979F-BF6A-4FB7-988E-52EE278212A8}" type="presOf" srcId="{BBB01BFB-7254-4300-92E8-EA638D51D554}" destId="{2D449503-C2CF-4A38-8CA4-72D65F708E78}" srcOrd="0" destOrd="0" presId="urn:microsoft.com/office/officeart/2005/8/layout/hierarchy1"/>
    <dgm:cxn modelId="{67D116C7-121B-4D40-ADFC-D74CF00D9721}" srcId="{091FCA83-BD32-4D4F-B664-1423557CB813}" destId="{BBB01BFB-7254-4300-92E8-EA638D51D554}" srcOrd="1" destOrd="0" parTransId="{724FBC20-0473-4469-9799-AF024BF3540D}" sibTransId="{27F4D28C-ED41-437D-87EE-3DD484B42088}"/>
    <dgm:cxn modelId="{E4402EDA-EE53-4106-A89F-8A48313B38E4}" type="presOf" srcId="{091FCA83-BD32-4D4F-B664-1423557CB813}" destId="{4AC6FB0F-50B4-4FB0-A626-244D70B48357}" srcOrd="0" destOrd="0" presId="urn:microsoft.com/office/officeart/2005/8/layout/hierarchy1"/>
    <dgm:cxn modelId="{9382E3F6-04B2-4257-A7DA-1C581FE2ECF0}" srcId="{091FCA83-BD32-4D4F-B664-1423557CB813}" destId="{4861DB5A-D5F8-427E-957C-5DA0360CED52}" srcOrd="0" destOrd="0" parTransId="{AD250465-5CE4-42D4-B6D5-612265E62CEE}" sibTransId="{49B9458B-3151-4DA3-9D1E-CE0EB1067148}"/>
    <dgm:cxn modelId="{29A2B115-D9FC-45EA-BA5B-61B0AFDD2967}" type="presParOf" srcId="{4AC6FB0F-50B4-4FB0-A626-244D70B48357}" destId="{F64B8850-74B0-48E0-86E1-CAA08ACE8181}" srcOrd="0" destOrd="0" presId="urn:microsoft.com/office/officeart/2005/8/layout/hierarchy1"/>
    <dgm:cxn modelId="{677F3FB2-47E3-4279-9C2E-79001FAB8ACB}" type="presParOf" srcId="{F64B8850-74B0-48E0-86E1-CAA08ACE8181}" destId="{584D9FCD-157C-425E-9C77-A7C573E7C599}" srcOrd="0" destOrd="0" presId="urn:microsoft.com/office/officeart/2005/8/layout/hierarchy1"/>
    <dgm:cxn modelId="{DEFE84B2-5611-4018-87F1-FDEEBAF4A68B}" type="presParOf" srcId="{584D9FCD-157C-425E-9C77-A7C573E7C599}" destId="{D3CD6B90-6235-4325-A09A-26929A1468C2}" srcOrd="0" destOrd="0" presId="urn:microsoft.com/office/officeart/2005/8/layout/hierarchy1"/>
    <dgm:cxn modelId="{71AD90B8-1487-4C82-B476-EC6BD701B12D}" type="presParOf" srcId="{584D9FCD-157C-425E-9C77-A7C573E7C599}" destId="{1C883F10-9032-4EF8-AA10-B7DA243012D8}" srcOrd="1" destOrd="0" presId="urn:microsoft.com/office/officeart/2005/8/layout/hierarchy1"/>
    <dgm:cxn modelId="{987E6B5D-4B08-40EC-AE33-906A999E5911}" type="presParOf" srcId="{F64B8850-74B0-48E0-86E1-CAA08ACE8181}" destId="{7C314CF1-5C70-4C69-ACBC-0C9A6CA308B6}" srcOrd="1" destOrd="0" presId="urn:microsoft.com/office/officeart/2005/8/layout/hierarchy1"/>
    <dgm:cxn modelId="{A676D2CA-59A5-40CD-BE9E-1766DE8EAE1B}" type="presParOf" srcId="{4AC6FB0F-50B4-4FB0-A626-244D70B48357}" destId="{DDB49376-A9F3-404C-B05C-2DB5FF52991B}" srcOrd="1" destOrd="0" presId="urn:microsoft.com/office/officeart/2005/8/layout/hierarchy1"/>
    <dgm:cxn modelId="{07EF97BD-73FD-45CB-8729-036DB6BCD0E1}" type="presParOf" srcId="{DDB49376-A9F3-404C-B05C-2DB5FF52991B}" destId="{857E07DC-7734-4CDE-8A9B-902ED55584D7}" srcOrd="0" destOrd="0" presId="urn:microsoft.com/office/officeart/2005/8/layout/hierarchy1"/>
    <dgm:cxn modelId="{F2FFEE95-8D9F-4417-A745-C1B1A8283F8C}" type="presParOf" srcId="{857E07DC-7734-4CDE-8A9B-902ED55584D7}" destId="{CFDA3341-F796-4D72-800F-EE983E0C464A}" srcOrd="0" destOrd="0" presId="urn:microsoft.com/office/officeart/2005/8/layout/hierarchy1"/>
    <dgm:cxn modelId="{087E77EE-5598-47BB-AE18-49027F623500}" type="presParOf" srcId="{857E07DC-7734-4CDE-8A9B-902ED55584D7}" destId="{2D449503-C2CF-4A38-8CA4-72D65F708E78}" srcOrd="1" destOrd="0" presId="urn:microsoft.com/office/officeart/2005/8/layout/hierarchy1"/>
    <dgm:cxn modelId="{4CE70347-D4A9-422F-A00C-EC6A3073CCCF}" type="presParOf" srcId="{DDB49376-A9F3-404C-B05C-2DB5FF52991B}" destId="{1C040311-3D03-4426-8A74-F00FE9BEF28B}" srcOrd="1" destOrd="0" presId="urn:microsoft.com/office/officeart/2005/8/layout/hierarchy1"/>
    <dgm:cxn modelId="{055209B9-59AA-4240-8A99-B4A70DE85CFF}" type="presParOf" srcId="{4AC6FB0F-50B4-4FB0-A626-244D70B48357}" destId="{207D76B5-97F1-43F7-9617-870F8CDB0A2D}" srcOrd="2" destOrd="0" presId="urn:microsoft.com/office/officeart/2005/8/layout/hierarchy1"/>
    <dgm:cxn modelId="{E38A9EBE-7BCC-4643-8B28-BC154AA41914}" type="presParOf" srcId="{207D76B5-97F1-43F7-9617-870F8CDB0A2D}" destId="{CC8FF88F-1D0C-416B-BFB9-3BCCDAA056CF}" srcOrd="0" destOrd="0" presId="urn:microsoft.com/office/officeart/2005/8/layout/hierarchy1"/>
    <dgm:cxn modelId="{9EBB0C72-AC93-4AB7-8273-9C6BA972ED36}" type="presParOf" srcId="{CC8FF88F-1D0C-416B-BFB9-3BCCDAA056CF}" destId="{9486D9B3-2D1D-49FD-8A61-5C16B9D0029F}" srcOrd="0" destOrd="0" presId="urn:microsoft.com/office/officeart/2005/8/layout/hierarchy1"/>
    <dgm:cxn modelId="{3908E827-837E-4F82-991B-BF542AD25309}" type="presParOf" srcId="{CC8FF88F-1D0C-416B-BFB9-3BCCDAA056CF}" destId="{7B4747B8-378A-483A-A2E6-3590F7C1E990}" srcOrd="1" destOrd="0" presId="urn:microsoft.com/office/officeart/2005/8/layout/hierarchy1"/>
    <dgm:cxn modelId="{75008CA8-7CEA-4EB6-A9AE-55C274B38D97}" type="presParOf" srcId="{207D76B5-97F1-43F7-9617-870F8CDB0A2D}" destId="{F6359F89-7C96-4AAD-8559-E98629D641D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38673-D08F-470D-9121-E591F53A7D81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E459D-B03B-4A7F-A6D9-503A4966B1E1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Ne-am gandit cat de importanta este alimentatia</a:t>
          </a:r>
        </a:p>
      </dsp:txBody>
      <dsp:txXfrm>
        <a:off x="696297" y="538547"/>
        <a:ext cx="4171627" cy="2590157"/>
      </dsp:txXfrm>
    </dsp:sp>
    <dsp:sp modelId="{69345F00-15A0-4005-844C-C8CD916E659F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09892-A69B-498B-A259-5298745CFB26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Am vrut sa avem un loc pentru organizarea acestor date</a:t>
          </a:r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D6B90-6235-4325-A09A-26929A1468C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83F10-9032-4EF8-AA10-B7DA243012D8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Sheet</a:t>
          </a:r>
        </a:p>
      </dsp:txBody>
      <dsp:txXfrm>
        <a:off x="378614" y="886531"/>
        <a:ext cx="2810360" cy="1744948"/>
      </dsp:txXfrm>
    </dsp:sp>
    <dsp:sp modelId="{CFDA3341-F796-4D72-800F-EE983E0C464A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49503-C2CF-4A38-8CA4-72D65F708E78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Call-uri pe discord</a:t>
          </a:r>
        </a:p>
      </dsp:txBody>
      <dsp:txXfrm>
        <a:off x="3946203" y="886531"/>
        <a:ext cx="2810360" cy="1744948"/>
      </dsp:txXfrm>
    </dsp:sp>
    <dsp:sp modelId="{9486D9B3-2D1D-49FD-8A61-5C16B9D0029F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747B8-378A-483A-A2E6-3590F7C1E99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Impartirea task-urilor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A1D5-8742-5F0A-1F99-D25834543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7B4C-AEF2-5DDC-4D6B-6E735ED85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6F2F-274E-3DB6-369E-B5024D79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71C8-788A-4AD1-9E87-187D72978AA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2FA10-2D50-9F67-E043-AB3152E3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D5698-05BA-A2F7-CA44-60EE6741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AB62-5D4C-49E8-8AE4-9B247504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38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DF21-EE98-B424-D0E6-65302DC9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4D6A5-2566-4071-5635-460AAB67A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067FC-FD3E-39F0-D2A8-8D5B0F3C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71C8-788A-4AD1-9E87-187D72978AA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2456-DC3F-8A44-3657-CD01BB7C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20BD8-A3C3-5451-3E26-870D8E6A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AB62-5D4C-49E8-8AE4-9B247504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93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1EFC4-D439-07B2-3A24-55B081143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B14BA-CF45-484D-5657-143779DF1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0D4E6-E418-90E8-9487-2ABC4FD5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71C8-788A-4AD1-9E87-187D72978AA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027F-6730-67AE-965D-F96F374B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9B5C-B6B0-C4C9-C5F2-85C5264A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AB62-5D4C-49E8-8AE4-9B247504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8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7C75-5C10-C6A9-A524-56BFFB92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17FD-C7D9-4192-DC1E-6BDE1ABA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2B43-B5EB-A302-CAAA-2629E3AE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71C8-788A-4AD1-9E87-187D72978AA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63CD-A34F-5DC2-E19B-779F3A14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F1896-36C7-1733-7707-0ACA4769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AB62-5D4C-49E8-8AE4-9B247504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84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6DD6-B3CE-F55F-05A3-2AB5E8D8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94356-81ED-A922-260C-FF64B01B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1FC53-D038-5D31-4DAC-769D5942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71C8-788A-4AD1-9E87-187D72978AA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8456-D8C9-55D7-2A57-74F4066E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E493-1F80-BD22-4B53-E773B4FD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AB62-5D4C-49E8-8AE4-9B247504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3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3114-1418-85DF-3C41-83B5B310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3BA7-833F-F55A-BAD6-3C7DAF2A5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095D5-8FED-C43C-EA2E-59BA4F6D8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09B0D-32D3-BA6A-6B12-0DB36868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71C8-788A-4AD1-9E87-187D72978AA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C9A1F-7265-A974-F1E6-1E0ECC96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FD5F-8475-CA5E-A2F1-5E17F8C8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AB62-5D4C-49E8-8AE4-9B247504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16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A080-4047-9543-00F2-6243B884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13F92-A3BF-F8E2-F258-CA9B45DC3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BE040-3175-C71C-8D30-CDDB8E2E5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583A3-E3F1-C213-251E-17873BF91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653D1-C816-19A1-1E58-8228C370A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77217-8F78-55D6-3DE9-FAE4373E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71C8-788A-4AD1-9E87-187D72978AA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299DE-7DFE-5F3D-7437-B2557609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0F43E-D209-D343-461C-C27E02FB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AB62-5D4C-49E8-8AE4-9B247504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64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6AD7-56FF-0678-784A-9A2FCE60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CA854-89A1-DE20-BEDB-2853858E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71C8-788A-4AD1-9E87-187D72978AA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C9A9F-3074-EC5E-FC69-1E3AAF3A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34BA3-5087-1C8D-B1B3-A11A14A9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AB62-5D4C-49E8-8AE4-9B247504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A8358-BF3E-D660-CB97-AB4B2FB2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71C8-788A-4AD1-9E87-187D72978AA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BA880-A990-EAAA-34AC-8E7F8840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075CC-814A-E592-9F57-D1378314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AB62-5D4C-49E8-8AE4-9B247504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31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1592-C040-D767-DC1D-25466DA7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75AB-70AC-5262-E076-F0791C12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A89D0-19DF-4570-6C29-ACBEB9AB4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ED670-F92B-5C94-6316-5F6D444D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71C8-788A-4AD1-9E87-187D72978AA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D383B-E885-1D8C-8F5D-1BE95C42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518EF-38B9-18E4-EADE-C0CE8594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AB62-5D4C-49E8-8AE4-9B247504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49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6E6C-5B0B-EEF6-8CA3-5E17EBDD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69BFA-65AB-B89C-9B08-35CBCB026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74A52-C582-7049-90FD-E468DAF6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87A6-A3BB-A71F-1A43-D56AC4B3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71C8-788A-4AD1-9E87-187D72978AA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CB866-3C53-E734-8789-335B4EBD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D072-7D88-28CA-6BAD-7A6067FA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AB62-5D4C-49E8-8AE4-9B247504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24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C90D1-359A-CE5D-BBAA-93E4895D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D269A-EA7E-DF0F-2D43-6D81CE24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2205-B1E9-4CF2-9513-5D83F146A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C71C8-788A-4AD1-9E87-187D72978AA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50362-5794-5399-0022-1B376B2D0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71BF5-260D-95E5-E3E1-B3511A903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AB62-5D4C-49E8-8AE4-9B247504F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85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0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1D60A-9470-967A-52EE-53A7457C6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6" r="1" b="3937"/>
          <a:stretch/>
        </p:blipFill>
        <p:spPr>
          <a:xfrm>
            <a:off x="-144996" y="-39880"/>
            <a:ext cx="12196243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DF8F5F-D119-46D7-B35A-FF6930D5D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5490560"/>
            <a:ext cx="803394" cy="855268"/>
            <a:chOff x="10246841" y="5975889"/>
            <a:chExt cx="1378553" cy="14675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23129E-6C02-428A-AF00-97CD5D201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AC01A6-6210-456F-BDA3-E221EF6E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7100AA-BF68-4139-8224-79EA1F91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74247" y="753374"/>
            <a:ext cx="5353835" cy="5353836"/>
          </a:xfrm>
          <a:custGeom>
            <a:avLst/>
            <a:gdLst>
              <a:gd name="connsiteX0" fmla="*/ 5273742 w 5353835"/>
              <a:gd name="connsiteY0" fmla="*/ 690509 h 5353836"/>
              <a:gd name="connsiteX1" fmla="*/ 5353835 w 5353835"/>
              <a:gd name="connsiteY1" fmla="*/ 770602 h 5353836"/>
              <a:gd name="connsiteX2" fmla="*/ 5353835 w 5353835"/>
              <a:gd name="connsiteY2" fmla="*/ 4854514 h 5353836"/>
              <a:gd name="connsiteX3" fmla="*/ 5273742 w 5353835"/>
              <a:gd name="connsiteY3" fmla="*/ 4934608 h 5353836"/>
              <a:gd name="connsiteX4" fmla="*/ 502667 w 5353835"/>
              <a:gd name="connsiteY4" fmla="*/ 0 h 5353836"/>
              <a:gd name="connsiteX5" fmla="*/ 4583234 w 5353835"/>
              <a:gd name="connsiteY5" fmla="*/ 1 h 5353836"/>
              <a:gd name="connsiteX6" fmla="*/ 4663327 w 5353835"/>
              <a:gd name="connsiteY6" fmla="*/ 80094 h 5353836"/>
              <a:gd name="connsiteX7" fmla="*/ 422574 w 5353835"/>
              <a:gd name="connsiteY7" fmla="*/ 80094 h 5353836"/>
              <a:gd name="connsiteX8" fmla="*/ 0 w 5353835"/>
              <a:gd name="connsiteY8" fmla="*/ 502667 h 5353836"/>
              <a:gd name="connsiteX9" fmla="*/ 80093 w 5353835"/>
              <a:gd name="connsiteY9" fmla="*/ 422574 h 5353836"/>
              <a:gd name="connsiteX10" fmla="*/ 80093 w 5353835"/>
              <a:gd name="connsiteY10" fmla="*/ 5273743 h 5353836"/>
              <a:gd name="connsiteX11" fmla="*/ 4934607 w 5353835"/>
              <a:gd name="connsiteY11" fmla="*/ 5273743 h 5353836"/>
              <a:gd name="connsiteX12" fmla="*/ 4854514 w 5353835"/>
              <a:gd name="connsiteY12" fmla="*/ 5353836 h 5353836"/>
              <a:gd name="connsiteX13" fmla="*/ 0 w 5353835"/>
              <a:gd name="connsiteY13" fmla="*/ 5353836 h 53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6">
                <a:moveTo>
                  <a:pt x="5273742" y="690509"/>
                </a:moveTo>
                <a:lnTo>
                  <a:pt x="5353835" y="770602"/>
                </a:lnTo>
                <a:lnTo>
                  <a:pt x="5353835" y="4854514"/>
                </a:lnTo>
                <a:lnTo>
                  <a:pt x="5273742" y="4934608"/>
                </a:lnTo>
                <a:close/>
                <a:moveTo>
                  <a:pt x="502667" y="0"/>
                </a:moveTo>
                <a:lnTo>
                  <a:pt x="4583234" y="1"/>
                </a:lnTo>
                <a:lnTo>
                  <a:pt x="4663327" y="80094"/>
                </a:lnTo>
                <a:lnTo>
                  <a:pt x="422574" y="80094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5273743"/>
                </a:lnTo>
                <a:lnTo>
                  <a:pt x="4934607" y="5273743"/>
                </a:lnTo>
                <a:lnTo>
                  <a:pt x="4854514" y="5353836"/>
                </a:lnTo>
                <a:lnTo>
                  <a:pt x="0" y="5353836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192C9-DD85-24B1-505E-682DF8FF6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2636" y="1879863"/>
            <a:ext cx="6277056" cy="2634020"/>
          </a:xfrm>
          <a:noFill/>
        </p:spPr>
        <p:txBody>
          <a:bodyPr anchor="ctr">
            <a:normAutofit/>
          </a:bodyPr>
          <a:lstStyle/>
          <a:p>
            <a:r>
              <a:rPr lang="en-US" sz="5000" b="1" dirty="0" err="1"/>
              <a:t>HealthBuddy</a:t>
            </a:r>
            <a:endParaRPr lang="en-GB" sz="5000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E46F9F2-F125-54EA-0B6F-98A9795D7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564" y="3926264"/>
            <a:ext cx="2456377" cy="1484722"/>
          </a:xfrm>
          <a:noFill/>
        </p:spPr>
        <p:txBody>
          <a:bodyPr>
            <a:normAutofit fontScale="25000" lnSpcReduction="20000"/>
          </a:bodyPr>
          <a:lstStyle/>
          <a:p>
            <a:r>
              <a:rPr lang="en-US" sz="500" dirty="0" err="1"/>
              <a:t>Echipa:Ech</a:t>
            </a:r>
            <a:endParaRPr lang="en-US" sz="500" dirty="0"/>
          </a:p>
          <a:p>
            <a:r>
              <a:rPr lang="en-US" sz="6000" dirty="0" err="1"/>
              <a:t>Echipa</a:t>
            </a:r>
            <a:r>
              <a:rPr lang="en-US" sz="6000" dirty="0"/>
              <a:t>:</a:t>
            </a:r>
          </a:p>
          <a:p>
            <a:r>
              <a:rPr lang="en-US" sz="6000" dirty="0" err="1"/>
              <a:t>Cordunasu</a:t>
            </a:r>
            <a:r>
              <a:rPr lang="en-US" sz="6000" dirty="0"/>
              <a:t> Alexandra</a:t>
            </a:r>
          </a:p>
          <a:p>
            <a:r>
              <a:rPr lang="en-US" sz="6000" dirty="0" err="1"/>
              <a:t>Fugulin</a:t>
            </a:r>
            <a:r>
              <a:rPr lang="en-US" sz="6000" dirty="0"/>
              <a:t> Maria</a:t>
            </a:r>
          </a:p>
          <a:p>
            <a:r>
              <a:rPr lang="en-US" sz="6000" dirty="0"/>
              <a:t>Radu Mihaela</a:t>
            </a:r>
          </a:p>
          <a:p>
            <a:r>
              <a:rPr lang="en-US" sz="6000" dirty="0" err="1"/>
              <a:t>Rusu</a:t>
            </a:r>
            <a:r>
              <a:rPr lang="en-US" sz="6000" dirty="0"/>
              <a:t> Diana-Elena</a:t>
            </a:r>
          </a:p>
          <a:p>
            <a:r>
              <a:rPr lang="en-US" sz="6000" dirty="0" err="1"/>
              <a:t>Vulpe</a:t>
            </a:r>
            <a:r>
              <a:rPr lang="en-US" sz="6000" dirty="0"/>
              <a:t> </a:t>
            </a:r>
            <a:r>
              <a:rPr lang="en-US" sz="6000" dirty="0" err="1"/>
              <a:t>Mihnea</a:t>
            </a:r>
            <a:r>
              <a:rPr lang="en-US" sz="6000" dirty="0"/>
              <a:t>-Aurelian</a:t>
            </a:r>
          </a:p>
          <a:p>
            <a:endParaRPr lang="en-GB" sz="5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9C60AD-F4C2-4B03-8DAE-163F0B32A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5814" y="-998971"/>
            <a:ext cx="1946803" cy="2536194"/>
            <a:chOff x="10136578" y="-985323"/>
            <a:chExt cx="1946803" cy="253619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16F10D-FCDE-46BA-8978-8EE1228D7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951582" y="-621194"/>
              <a:ext cx="2495927" cy="1767670"/>
            </a:xfrm>
            <a:custGeom>
              <a:avLst/>
              <a:gdLst>
                <a:gd name="connsiteX0" fmla="*/ 0 w 2495927"/>
                <a:gd name="connsiteY0" fmla="*/ 1767670 h 1767670"/>
                <a:gd name="connsiteX1" fmla="*/ 1767670 w 2495927"/>
                <a:gd name="connsiteY1" fmla="*/ 0 h 1767670"/>
                <a:gd name="connsiteX2" fmla="*/ 2495927 w 2495927"/>
                <a:gd name="connsiteY2" fmla="*/ 728256 h 1767670"/>
                <a:gd name="connsiteX3" fmla="*/ 2495927 w 2495927"/>
                <a:gd name="connsiteY3" fmla="*/ 1767670 h 176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927" h="1767670">
                  <a:moveTo>
                    <a:pt x="0" y="1767670"/>
                  </a:moveTo>
                  <a:lnTo>
                    <a:pt x="1767670" y="0"/>
                  </a:lnTo>
                  <a:lnTo>
                    <a:pt x="2495927" y="728256"/>
                  </a:lnTo>
                  <a:lnTo>
                    <a:pt x="2495927" y="17676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536437-C633-43E7-9209-A68E4E7F1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136578" y="419910"/>
              <a:ext cx="1130961" cy="113096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9D8280-A836-4962-94D3-CEAE4E0B1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69300" y="6047150"/>
            <a:ext cx="1636826" cy="818414"/>
            <a:chOff x="8085870" y="5837885"/>
            <a:chExt cx="2055357" cy="10276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50DA1F-B4DA-47F1-A5DC-F705E34BD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16631CE7-7E0C-4568-8450-33D7CC53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60D1EE-8AC7-4766-B65A-A205CE10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15948" y="5609070"/>
            <a:ext cx="780052" cy="747280"/>
            <a:chOff x="7011922" y="4095164"/>
            <a:chExt cx="1203067" cy="115252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41B26B-1A89-4EB0-931E-5168A0112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C2C148-AE74-4AED-BCB0-018969CBE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371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249F8-648B-3132-DA75-697F2615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HealthBuddy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DF5786-9B24-89DC-CEA6-7B28EE9A4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aplicatie care te ajuta sa iti pastrezi un stil de viata sanatos prin alimentatie.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5DAD843-C07F-8F80-51B2-9852E095D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609954"/>
            <a:ext cx="7608304" cy="370904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2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0B017-DE28-4713-5228-727CCB435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O varianta mai atractiva a mentinerii unei diete</a:t>
            </a:r>
            <a:endParaRPr lang="en-GB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F5680-80EE-0367-A9E6-120837115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994" y="2073897"/>
            <a:ext cx="7800680" cy="2876356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Ce am </a:t>
            </a:r>
            <a:r>
              <a:rPr lang="en-US" sz="3600" dirty="0" err="1">
                <a:solidFill>
                  <a:srgbClr val="080808"/>
                </a:solidFill>
              </a:rPr>
              <a:t>vrut</a:t>
            </a:r>
            <a:r>
              <a:rPr lang="en-US" sz="3600" dirty="0">
                <a:solidFill>
                  <a:srgbClr val="080808"/>
                </a:solidFill>
              </a:rPr>
              <a:t> </a:t>
            </a:r>
            <a:r>
              <a:rPr lang="en-US" sz="3600" dirty="0" err="1">
                <a:solidFill>
                  <a:srgbClr val="080808"/>
                </a:solidFill>
              </a:rPr>
              <a:t>sa</a:t>
            </a:r>
            <a:r>
              <a:rPr lang="en-US" sz="3600" dirty="0">
                <a:solidFill>
                  <a:srgbClr val="080808"/>
                </a:solidFill>
              </a:rPr>
              <a:t> </a:t>
            </a:r>
            <a:r>
              <a:rPr lang="en-US" sz="3600" dirty="0" err="1">
                <a:solidFill>
                  <a:srgbClr val="080808"/>
                </a:solidFill>
              </a:rPr>
              <a:t>facem</a:t>
            </a:r>
            <a:r>
              <a:rPr lang="en-US" sz="3600" dirty="0">
                <a:solidFill>
                  <a:srgbClr val="080808"/>
                </a:solidFill>
              </a:rPr>
              <a:t>?</a:t>
            </a:r>
            <a:endParaRPr lang="en-GB" sz="3600" dirty="0">
              <a:solidFill>
                <a:srgbClr val="080808"/>
              </a:solidFill>
            </a:endParaRPr>
          </a:p>
        </p:txBody>
      </p:sp>
      <p:sp>
        <p:nvSpPr>
          <p:cNvPr id="50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2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1B9E7-3BD2-5CB9-B4D3-8C77B4DA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De unde a plecat ideea</a:t>
            </a:r>
            <a:endParaRPr lang="en-GB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0187C70-11DF-2A26-F400-72A02A404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70266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01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83D9E-701A-473B-23CA-0F08A496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Cum ne-am organizat</a:t>
            </a:r>
            <a:endParaRPr lang="en-GB" sz="480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B480319C-28AE-C462-507C-E9D696717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59168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15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2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2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2A31A-1323-772D-CF3A-ED986DA9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Multumim pentru atentie!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HealthBuddy</vt:lpstr>
      <vt:lpstr>HealthBuddy</vt:lpstr>
      <vt:lpstr>Ce am vrut sa facem?</vt:lpstr>
      <vt:lpstr>De unde a plecat ideea</vt:lpstr>
      <vt:lpstr>Cum ne-am organizat</vt:lpstr>
      <vt:lpstr>Multumim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HealthBuddy</dc:title>
  <dc:creator>Diana Elena</dc:creator>
  <cp:lastModifiedBy>Diana Elena</cp:lastModifiedBy>
  <cp:revision>1</cp:revision>
  <dcterms:created xsi:type="dcterms:W3CDTF">2023-01-15T10:57:54Z</dcterms:created>
  <dcterms:modified xsi:type="dcterms:W3CDTF">2023-01-16T15:53:28Z</dcterms:modified>
</cp:coreProperties>
</file>