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ACDE4-8DA3-4C56-AAF2-E3ACE42A0B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F42AB5-B316-4510-9EB2-FEBA1D52A0E5}">
      <dgm:prSet/>
      <dgm:spPr/>
      <dgm:t>
        <a:bodyPr/>
        <a:lstStyle/>
        <a:p>
          <a:r>
            <a:rPr lang="ro-RO"/>
            <a:t>Timpul de antrenare</a:t>
          </a:r>
          <a:endParaRPr lang="en-US"/>
        </a:p>
      </dgm:t>
    </dgm:pt>
    <dgm:pt modelId="{C9A6621A-6E5A-41A8-9DBB-872FA7A28824}" type="parTrans" cxnId="{B0D7F5F8-BA96-4D0F-BA25-9E7CCFE6F6C8}">
      <dgm:prSet/>
      <dgm:spPr/>
      <dgm:t>
        <a:bodyPr/>
        <a:lstStyle/>
        <a:p>
          <a:endParaRPr lang="en-US"/>
        </a:p>
      </dgm:t>
    </dgm:pt>
    <dgm:pt modelId="{4D1BF283-B8D2-4D23-B9FC-1768A58DEDF4}" type="sibTrans" cxnId="{B0D7F5F8-BA96-4D0F-BA25-9E7CCFE6F6C8}">
      <dgm:prSet/>
      <dgm:spPr/>
      <dgm:t>
        <a:bodyPr/>
        <a:lstStyle/>
        <a:p>
          <a:endParaRPr lang="en-US"/>
        </a:p>
      </dgm:t>
    </dgm:pt>
    <dgm:pt modelId="{58E93032-F21B-4574-83EE-66B5516E2DAA}">
      <dgm:prSet/>
      <dgm:spPr/>
      <dgm:t>
        <a:bodyPr/>
        <a:lstStyle/>
        <a:p>
          <a:r>
            <a:rPr lang="ro-RO"/>
            <a:t>Cel mai bun model</a:t>
          </a:r>
          <a:endParaRPr lang="en-US"/>
        </a:p>
      </dgm:t>
    </dgm:pt>
    <dgm:pt modelId="{B5A31B92-63FF-497E-9CB7-2DA6E8ED9078}" type="parTrans" cxnId="{94325B81-C7B9-4B22-B32C-7F615BCE496B}">
      <dgm:prSet/>
      <dgm:spPr/>
      <dgm:t>
        <a:bodyPr/>
        <a:lstStyle/>
        <a:p>
          <a:endParaRPr lang="en-US"/>
        </a:p>
      </dgm:t>
    </dgm:pt>
    <dgm:pt modelId="{B88753F9-6193-44D4-B2F3-A3D84C758B7A}" type="sibTrans" cxnId="{94325B81-C7B9-4B22-B32C-7F615BCE496B}">
      <dgm:prSet/>
      <dgm:spPr/>
      <dgm:t>
        <a:bodyPr/>
        <a:lstStyle/>
        <a:p>
          <a:endParaRPr lang="en-US"/>
        </a:p>
      </dgm:t>
    </dgm:pt>
    <dgm:pt modelId="{D09D2128-72F0-4307-8FDA-83B9987F074B}">
      <dgm:prSet/>
      <dgm:spPr/>
      <dgm:t>
        <a:bodyPr/>
        <a:lstStyle/>
        <a:p>
          <a:r>
            <a:rPr lang="ro-RO" dirty="0"/>
            <a:t>Aflarea </a:t>
          </a:r>
          <a:r>
            <a:rPr lang="ro-RO" dirty="0" err="1"/>
            <a:t>acurateții</a:t>
          </a:r>
          <a:endParaRPr lang="en-US" dirty="0"/>
        </a:p>
      </dgm:t>
    </dgm:pt>
    <dgm:pt modelId="{B5ECFDA9-F7B9-42C6-9970-D56460B6BB99}" type="sibTrans" cxnId="{8943FF25-89AE-483D-BBE9-501AFC69501A}">
      <dgm:prSet/>
      <dgm:spPr/>
      <dgm:t>
        <a:bodyPr/>
        <a:lstStyle/>
        <a:p>
          <a:endParaRPr lang="en-US"/>
        </a:p>
      </dgm:t>
    </dgm:pt>
    <dgm:pt modelId="{1BF11A0B-5D6E-4C3C-B6EF-648DFEA32175}" type="parTrans" cxnId="{8943FF25-89AE-483D-BBE9-501AFC69501A}">
      <dgm:prSet/>
      <dgm:spPr/>
      <dgm:t>
        <a:bodyPr/>
        <a:lstStyle/>
        <a:p>
          <a:endParaRPr lang="en-US"/>
        </a:p>
      </dgm:t>
    </dgm:pt>
    <dgm:pt modelId="{160F7CD4-DEBA-4E77-9DD3-E7342E38610D}" type="pres">
      <dgm:prSet presAssocID="{0B5ACDE4-8DA3-4C56-AAF2-E3ACE42A0B2B}" presName="outerComposite" presStyleCnt="0">
        <dgm:presLayoutVars>
          <dgm:chMax val="5"/>
          <dgm:dir/>
          <dgm:resizeHandles val="exact"/>
        </dgm:presLayoutVars>
      </dgm:prSet>
      <dgm:spPr/>
    </dgm:pt>
    <dgm:pt modelId="{4651492A-DBE9-4BDA-A11A-A576696DC980}" type="pres">
      <dgm:prSet presAssocID="{0B5ACDE4-8DA3-4C56-AAF2-E3ACE42A0B2B}" presName="dummyMaxCanvas" presStyleCnt="0">
        <dgm:presLayoutVars/>
      </dgm:prSet>
      <dgm:spPr/>
    </dgm:pt>
    <dgm:pt modelId="{FB4AB427-CAD4-4F5A-8AF6-E48197571123}" type="pres">
      <dgm:prSet presAssocID="{0B5ACDE4-8DA3-4C56-AAF2-E3ACE42A0B2B}" presName="ThreeNodes_1" presStyleLbl="node1" presStyleIdx="0" presStyleCnt="3">
        <dgm:presLayoutVars>
          <dgm:bulletEnabled val="1"/>
        </dgm:presLayoutVars>
      </dgm:prSet>
      <dgm:spPr/>
    </dgm:pt>
    <dgm:pt modelId="{15E294E7-23D8-4787-AED7-3EA0CC24FBB1}" type="pres">
      <dgm:prSet presAssocID="{0B5ACDE4-8DA3-4C56-AAF2-E3ACE42A0B2B}" presName="ThreeNodes_2" presStyleLbl="node1" presStyleIdx="1" presStyleCnt="3">
        <dgm:presLayoutVars>
          <dgm:bulletEnabled val="1"/>
        </dgm:presLayoutVars>
      </dgm:prSet>
      <dgm:spPr/>
    </dgm:pt>
    <dgm:pt modelId="{811D32CC-E4BB-4B46-A6FF-C08B1859B306}" type="pres">
      <dgm:prSet presAssocID="{0B5ACDE4-8DA3-4C56-AAF2-E3ACE42A0B2B}" presName="ThreeNodes_3" presStyleLbl="node1" presStyleIdx="2" presStyleCnt="3">
        <dgm:presLayoutVars>
          <dgm:bulletEnabled val="1"/>
        </dgm:presLayoutVars>
      </dgm:prSet>
      <dgm:spPr/>
    </dgm:pt>
    <dgm:pt modelId="{7FBDEC44-3E94-4B3F-A22F-7B55CF3B090A}" type="pres">
      <dgm:prSet presAssocID="{0B5ACDE4-8DA3-4C56-AAF2-E3ACE42A0B2B}" presName="ThreeConn_1-2" presStyleLbl="fgAccFollowNode1" presStyleIdx="0" presStyleCnt="2">
        <dgm:presLayoutVars>
          <dgm:bulletEnabled val="1"/>
        </dgm:presLayoutVars>
      </dgm:prSet>
      <dgm:spPr/>
    </dgm:pt>
    <dgm:pt modelId="{B354A934-7B23-45C7-9950-578A1F1617CF}" type="pres">
      <dgm:prSet presAssocID="{0B5ACDE4-8DA3-4C56-AAF2-E3ACE42A0B2B}" presName="ThreeConn_2-3" presStyleLbl="fgAccFollowNode1" presStyleIdx="1" presStyleCnt="2">
        <dgm:presLayoutVars>
          <dgm:bulletEnabled val="1"/>
        </dgm:presLayoutVars>
      </dgm:prSet>
      <dgm:spPr/>
    </dgm:pt>
    <dgm:pt modelId="{61D38B9F-4456-4E8F-9024-D0C9D822235F}" type="pres">
      <dgm:prSet presAssocID="{0B5ACDE4-8DA3-4C56-AAF2-E3ACE42A0B2B}" presName="ThreeNodes_1_text" presStyleLbl="node1" presStyleIdx="2" presStyleCnt="3">
        <dgm:presLayoutVars>
          <dgm:bulletEnabled val="1"/>
        </dgm:presLayoutVars>
      </dgm:prSet>
      <dgm:spPr/>
    </dgm:pt>
    <dgm:pt modelId="{B799E0FD-FA46-4D2E-82B8-C0AF355CA27B}" type="pres">
      <dgm:prSet presAssocID="{0B5ACDE4-8DA3-4C56-AAF2-E3ACE42A0B2B}" presName="ThreeNodes_2_text" presStyleLbl="node1" presStyleIdx="2" presStyleCnt="3">
        <dgm:presLayoutVars>
          <dgm:bulletEnabled val="1"/>
        </dgm:presLayoutVars>
      </dgm:prSet>
      <dgm:spPr/>
    </dgm:pt>
    <dgm:pt modelId="{44B68E1F-4C22-4CB4-846C-DDD01556E75A}" type="pres">
      <dgm:prSet presAssocID="{0B5ACDE4-8DA3-4C56-AAF2-E3ACE42A0B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43FF25-89AE-483D-BBE9-501AFC69501A}" srcId="{0B5ACDE4-8DA3-4C56-AAF2-E3ACE42A0B2B}" destId="{D09D2128-72F0-4307-8FDA-83B9987F074B}" srcOrd="0" destOrd="0" parTransId="{1BF11A0B-5D6E-4C3C-B6EF-648DFEA32175}" sibTransId="{B5ECFDA9-F7B9-42C6-9970-D56460B6BB99}"/>
    <dgm:cxn modelId="{5F753438-7611-4BD7-8039-847E738A7B4D}" type="presOf" srcId="{D09D2128-72F0-4307-8FDA-83B9987F074B}" destId="{61D38B9F-4456-4E8F-9024-D0C9D822235F}" srcOrd="1" destOrd="0" presId="urn:microsoft.com/office/officeart/2005/8/layout/vProcess5"/>
    <dgm:cxn modelId="{90436464-4C66-4E5A-96F2-04EEDBEE79CD}" type="presOf" srcId="{B5ECFDA9-F7B9-42C6-9970-D56460B6BB99}" destId="{7FBDEC44-3E94-4B3F-A22F-7B55CF3B090A}" srcOrd="0" destOrd="0" presId="urn:microsoft.com/office/officeart/2005/8/layout/vProcess5"/>
    <dgm:cxn modelId="{450CA246-A455-4797-B5AF-EABB047DC244}" type="presOf" srcId="{81F42AB5-B316-4510-9EB2-FEBA1D52A0E5}" destId="{B799E0FD-FA46-4D2E-82B8-C0AF355CA27B}" srcOrd="1" destOrd="0" presId="urn:microsoft.com/office/officeart/2005/8/layout/vProcess5"/>
    <dgm:cxn modelId="{ECB9C27A-4CEC-465F-97FF-47B9E0C33C5A}" type="presOf" srcId="{4D1BF283-B8D2-4D23-B9FC-1768A58DEDF4}" destId="{B354A934-7B23-45C7-9950-578A1F1617CF}" srcOrd="0" destOrd="0" presId="urn:microsoft.com/office/officeart/2005/8/layout/vProcess5"/>
    <dgm:cxn modelId="{94325B81-C7B9-4B22-B32C-7F615BCE496B}" srcId="{0B5ACDE4-8DA3-4C56-AAF2-E3ACE42A0B2B}" destId="{58E93032-F21B-4574-83EE-66B5516E2DAA}" srcOrd="2" destOrd="0" parTransId="{B5A31B92-63FF-497E-9CB7-2DA6E8ED9078}" sibTransId="{B88753F9-6193-44D4-B2F3-A3D84C758B7A}"/>
    <dgm:cxn modelId="{058188A2-2D3A-4DCB-BED4-79D2FC6833DA}" type="presOf" srcId="{58E93032-F21B-4574-83EE-66B5516E2DAA}" destId="{44B68E1F-4C22-4CB4-846C-DDD01556E75A}" srcOrd="1" destOrd="0" presId="urn:microsoft.com/office/officeart/2005/8/layout/vProcess5"/>
    <dgm:cxn modelId="{5CC062D5-8BF4-4638-9369-60B9F6659689}" type="presOf" srcId="{0B5ACDE4-8DA3-4C56-AAF2-E3ACE42A0B2B}" destId="{160F7CD4-DEBA-4E77-9DD3-E7342E38610D}" srcOrd="0" destOrd="0" presId="urn:microsoft.com/office/officeart/2005/8/layout/vProcess5"/>
    <dgm:cxn modelId="{40013EEB-6358-4239-91DC-74F39AE38514}" type="presOf" srcId="{D09D2128-72F0-4307-8FDA-83B9987F074B}" destId="{FB4AB427-CAD4-4F5A-8AF6-E48197571123}" srcOrd="0" destOrd="0" presId="urn:microsoft.com/office/officeart/2005/8/layout/vProcess5"/>
    <dgm:cxn modelId="{0EF9A9F2-6F97-4A17-86C2-C633FB116AF5}" type="presOf" srcId="{58E93032-F21B-4574-83EE-66B5516E2DAA}" destId="{811D32CC-E4BB-4B46-A6FF-C08B1859B306}" srcOrd="0" destOrd="0" presId="urn:microsoft.com/office/officeart/2005/8/layout/vProcess5"/>
    <dgm:cxn modelId="{B0D7F5F8-BA96-4D0F-BA25-9E7CCFE6F6C8}" srcId="{0B5ACDE4-8DA3-4C56-AAF2-E3ACE42A0B2B}" destId="{81F42AB5-B316-4510-9EB2-FEBA1D52A0E5}" srcOrd="1" destOrd="0" parTransId="{C9A6621A-6E5A-41A8-9DBB-872FA7A28824}" sibTransId="{4D1BF283-B8D2-4D23-B9FC-1768A58DEDF4}"/>
    <dgm:cxn modelId="{06ADE1FB-91C2-44E4-8F8F-893AE560DC19}" type="presOf" srcId="{81F42AB5-B316-4510-9EB2-FEBA1D52A0E5}" destId="{15E294E7-23D8-4787-AED7-3EA0CC24FBB1}" srcOrd="0" destOrd="0" presId="urn:microsoft.com/office/officeart/2005/8/layout/vProcess5"/>
    <dgm:cxn modelId="{2350B632-4FCE-44E5-9F04-1AE34940364A}" type="presParOf" srcId="{160F7CD4-DEBA-4E77-9DD3-E7342E38610D}" destId="{4651492A-DBE9-4BDA-A11A-A576696DC980}" srcOrd="0" destOrd="0" presId="urn:microsoft.com/office/officeart/2005/8/layout/vProcess5"/>
    <dgm:cxn modelId="{D42DC501-FDD5-493E-A16F-ED58CA6F8973}" type="presParOf" srcId="{160F7CD4-DEBA-4E77-9DD3-E7342E38610D}" destId="{FB4AB427-CAD4-4F5A-8AF6-E48197571123}" srcOrd="1" destOrd="0" presId="urn:microsoft.com/office/officeart/2005/8/layout/vProcess5"/>
    <dgm:cxn modelId="{1BB4DFBE-CD92-42D7-8A88-522F94CB1A4E}" type="presParOf" srcId="{160F7CD4-DEBA-4E77-9DD3-E7342E38610D}" destId="{15E294E7-23D8-4787-AED7-3EA0CC24FBB1}" srcOrd="2" destOrd="0" presId="urn:microsoft.com/office/officeart/2005/8/layout/vProcess5"/>
    <dgm:cxn modelId="{37E6DE0D-3B8F-40F0-8680-923EC066CE24}" type="presParOf" srcId="{160F7CD4-DEBA-4E77-9DD3-E7342E38610D}" destId="{811D32CC-E4BB-4B46-A6FF-C08B1859B306}" srcOrd="3" destOrd="0" presId="urn:microsoft.com/office/officeart/2005/8/layout/vProcess5"/>
    <dgm:cxn modelId="{AB14B280-B11E-495C-A24E-7866C64BF860}" type="presParOf" srcId="{160F7CD4-DEBA-4E77-9DD3-E7342E38610D}" destId="{7FBDEC44-3E94-4B3F-A22F-7B55CF3B090A}" srcOrd="4" destOrd="0" presId="urn:microsoft.com/office/officeart/2005/8/layout/vProcess5"/>
    <dgm:cxn modelId="{A5663A41-2AE3-492E-8D7B-27B882BAAE2B}" type="presParOf" srcId="{160F7CD4-DEBA-4E77-9DD3-E7342E38610D}" destId="{B354A934-7B23-45C7-9950-578A1F1617CF}" srcOrd="5" destOrd="0" presId="urn:microsoft.com/office/officeart/2005/8/layout/vProcess5"/>
    <dgm:cxn modelId="{AD3C106E-E7F5-4EB6-9F7F-9EFE177C7FC8}" type="presParOf" srcId="{160F7CD4-DEBA-4E77-9DD3-E7342E38610D}" destId="{61D38B9F-4456-4E8F-9024-D0C9D822235F}" srcOrd="6" destOrd="0" presId="urn:microsoft.com/office/officeart/2005/8/layout/vProcess5"/>
    <dgm:cxn modelId="{7601F6A8-662A-4463-BAD8-EB8D6CD2BCDC}" type="presParOf" srcId="{160F7CD4-DEBA-4E77-9DD3-E7342E38610D}" destId="{B799E0FD-FA46-4D2E-82B8-C0AF355CA27B}" srcOrd="7" destOrd="0" presId="urn:microsoft.com/office/officeart/2005/8/layout/vProcess5"/>
    <dgm:cxn modelId="{FDC004DC-3306-4509-A6CF-1E6AAC19FF6E}" type="presParOf" srcId="{160F7CD4-DEBA-4E77-9DD3-E7342E38610D}" destId="{44B68E1F-4C22-4CB4-846C-DDD01556E75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C0266-74CD-42AC-88A2-5046D7784F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541764-09CC-4DDB-9A36-6B9CA36826BA}">
      <dgm:prSet/>
      <dgm:spPr/>
      <dgm:t>
        <a:bodyPr/>
        <a:lstStyle/>
        <a:p>
          <a:r>
            <a:rPr lang="ro-RO"/>
            <a:t>LSA</a:t>
          </a:r>
          <a:endParaRPr lang="en-US"/>
        </a:p>
      </dgm:t>
    </dgm:pt>
    <dgm:pt modelId="{BA2D21DE-7E62-49C0-870C-14E9767EF33D}" type="parTrans" cxnId="{961C9119-2206-4DF4-BF19-A2A4ECAE3486}">
      <dgm:prSet/>
      <dgm:spPr/>
      <dgm:t>
        <a:bodyPr/>
        <a:lstStyle/>
        <a:p>
          <a:endParaRPr lang="en-US"/>
        </a:p>
      </dgm:t>
    </dgm:pt>
    <dgm:pt modelId="{FEF7C45D-6845-43A6-BA21-606A948D6DCF}" type="sibTrans" cxnId="{961C9119-2206-4DF4-BF19-A2A4ECAE3486}">
      <dgm:prSet/>
      <dgm:spPr/>
      <dgm:t>
        <a:bodyPr/>
        <a:lstStyle/>
        <a:p>
          <a:endParaRPr lang="en-US"/>
        </a:p>
      </dgm:t>
    </dgm:pt>
    <dgm:pt modelId="{225D4C55-B79F-4C2C-BEC0-8244CFC3E22F}">
      <dgm:prSet/>
      <dgm:spPr/>
      <dgm:t>
        <a:bodyPr/>
        <a:lstStyle/>
        <a:p>
          <a:r>
            <a:rPr lang="ro-RO"/>
            <a:t>PCA</a:t>
          </a:r>
          <a:endParaRPr lang="en-US"/>
        </a:p>
      </dgm:t>
    </dgm:pt>
    <dgm:pt modelId="{29B6BB05-329B-49CC-9A24-E5A21EA22402}" type="parTrans" cxnId="{C156B088-44BA-43EF-B67C-E973F2FA3685}">
      <dgm:prSet/>
      <dgm:spPr/>
      <dgm:t>
        <a:bodyPr/>
        <a:lstStyle/>
        <a:p>
          <a:endParaRPr lang="en-US"/>
        </a:p>
      </dgm:t>
    </dgm:pt>
    <dgm:pt modelId="{629C5CD8-92D8-4A9A-B6C9-04198F7BFB1E}" type="sibTrans" cxnId="{C156B088-44BA-43EF-B67C-E973F2FA3685}">
      <dgm:prSet/>
      <dgm:spPr/>
      <dgm:t>
        <a:bodyPr/>
        <a:lstStyle/>
        <a:p>
          <a:endParaRPr lang="en-US"/>
        </a:p>
      </dgm:t>
    </dgm:pt>
    <dgm:pt modelId="{0C090098-40EA-45C4-A52F-25A3C10EE7BF}">
      <dgm:prSet/>
      <dgm:spPr/>
      <dgm:t>
        <a:bodyPr/>
        <a:lstStyle/>
        <a:p>
          <a:r>
            <a:rPr lang="ro-RO"/>
            <a:t>K-Means</a:t>
          </a:r>
          <a:endParaRPr lang="en-US"/>
        </a:p>
      </dgm:t>
    </dgm:pt>
    <dgm:pt modelId="{598D561A-050E-4F19-B032-E6DEBBF550A2}" type="parTrans" cxnId="{99656D5B-D567-4B6A-903F-C615222E7CF7}">
      <dgm:prSet/>
      <dgm:spPr/>
      <dgm:t>
        <a:bodyPr/>
        <a:lstStyle/>
        <a:p>
          <a:endParaRPr lang="en-US"/>
        </a:p>
      </dgm:t>
    </dgm:pt>
    <dgm:pt modelId="{B2AFCD10-A079-4FC6-B6E2-79C46CF95E3F}" type="sibTrans" cxnId="{99656D5B-D567-4B6A-903F-C615222E7CF7}">
      <dgm:prSet/>
      <dgm:spPr/>
      <dgm:t>
        <a:bodyPr/>
        <a:lstStyle/>
        <a:p>
          <a:endParaRPr lang="en-US"/>
        </a:p>
      </dgm:t>
    </dgm:pt>
    <dgm:pt modelId="{3909C54C-C371-4C24-B4C2-BFCCA53E6034}" type="pres">
      <dgm:prSet presAssocID="{D5CC0266-74CD-42AC-88A2-5046D7784F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CBF5D8-5C2A-4A6D-8869-27FC01F2E087}" type="pres">
      <dgm:prSet presAssocID="{AF541764-09CC-4DDB-9A36-6B9CA36826BA}" presName="hierRoot1" presStyleCnt="0"/>
      <dgm:spPr/>
    </dgm:pt>
    <dgm:pt modelId="{BA411487-8601-423C-8684-813E0F508F75}" type="pres">
      <dgm:prSet presAssocID="{AF541764-09CC-4DDB-9A36-6B9CA36826BA}" presName="composite" presStyleCnt="0"/>
      <dgm:spPr/>
    </dgm:pt>
    <dgm:pt modelId="{4A06DDBA-9F94-4727-A63D-A829AA319567}" type="pres">
      <dgm:prSet presAssocID="{AF541764-09CC-4DDB-9A36-6B9CA36826BA}" presName="background" presStyleLbl="node0" presStyleIdx="0" presStyleCnt="3"/>
      <dgm:spPr/>
    </dgm:pt>
    <dgm:pt modelId="{36894AA4-99D0-4F26-B97D-854FEECACBA3}" type="pres">
      <dgm:prSet presAssocID="{AF541764-09CC-4DDB-9A36-6B9CA36826BA}" presName="text" presStyleLbl="fgAcc0" presStyleIdx="0" presStyleCnt="3">
        <dgm:presLayoutVars>
          <dgm:chPref val="3"/>
        </dgm:presLayoutVars>
      </dgm:prSet>
      <dgm:spPr/>
    </dgm:pt>
    <dgm:pt modelId="{EB1F3374-623D-4ADD-988B-E5E90067A7C3}" type="pres">
      <dgm:prSet presAssocID="{AF541764-09CC-4DDB-9A36-6B9CA36826BA}" presName="hierChild2" presStyleCnt="0"/>
      <dgm:spPr/>
    </dgm:pt>
    <dgm:pt modelId="{A15007A9-E1D2-477F-8C5A-C2D2C18AA29F}" type="pres">
      <dgm:prSet presAssocID="{225D4C55-B79F-4C2C-BEC0-8244CFC3E22F}" presName="hierRoot1" presStyleCnt="0"/>
      <dgm:spPr/>
    </dgm:pt>
    <dgm:pt modelId="{9471EF6B-58ED-4A1A-B008-03F548FF215B}" type="pres">
      <dgm:prSet presAssocID="{225D4C55-B79F-4C2C-BEC0-8244CFC3E22F}" presName="composite" presStyleCnt="0"/>
      <dgm:spPr/>
    </dgm:pt>
    <dgm:pt modelId="{81D685BF-8DE0-4249-B72B-9F76500785A2}" type="pres">
      <dgm:prSet presAssocID="{225D4C55-B79F-4C2C-BEC0-8244CFC3E22F}" presName="background" presStyleLbl="node0" presStyleIdx="1" presStyleCnt="3"/>
      <dgm:spPr/>
    </dgm:pt>
    <dgm:pt modelId="{48D49D7D-D6C4-40F6-BA4C-7967FE8784E1}" type="pres">
      <dgm:prSet presAssocID="{225D4C55-B79F-4C2C-BEC0-8244CFC3E22F}" presName="text" presStyleLbl="fgAcc0" presStyleIdx="1" presStyleCnt="3">
        <dgm:presLayoutVars>
          <dgm:chPref val="3"/>
        </dgm:presLayoutVars>
      </dgm:prSet>
      <dgm:spPr/>
    </dgm:pt>
    <dgm:pt modelId="{0E57D19A-E9D9-4ECD-A29A-85F585D6ED04}" type="pres">
      <dgm:prSet presAssocID="{225D4C55-B79F-4C2C-BEC0-8244CFC3E22F}" presName="hierChild2" presStyleCnt="0"/>
      <dgm:spPr/>
    </dgm:pt>
    <dgm:pt modelId="{A7655C2F-0FB7-40CC-91C8-5254305051E7}" type="pres">
      <dgm:prSet presAssocID="{0C090098-40EA-45C4-A52F-25A3C10EE7BF}" presName="hierRoot1" presStyleCnt="0"/>
      <dgm:spPr/>
    </dgm:pt>
    <dgm:pt modelId="{D76AE563-D2A8-4E87-A630-8C852FCF3424}" type="pres">
      <dgm:prSet presAssocID="{0C090098-40EA-45C4-A52F-25A3C10EE7BF}" presName="composite" presStyleCnt="0"/>
      <dgm:spPr/>
    </dgm:pt>
    <dgm:pt modelId="{24AD2FEB-CFCD-43EA-94ED-E4D0541D880B}" type="pres">
      <dgm:prSet presAssocID="{0C090098-40EA-45C4-A52F-25A3C10EE7BF}" presName="background" presStyleLbl="node0" presStyleIdx="2" presStyleCnt="3"/>
      <dgm:spPr/>
    </dgm:pt>
    <dgm:pt modelId="{3399E084-FC92-4BD6-8C5B-45B93DB6C69D}" type="pres">
      <dgm:prSet presAssocID="{0C090098-40EA-45C4-A52F-25A3C10EE7BF}" presName="text" presStyleLbl="fgAcc0" presStyleIdx="2" presStyleCnt="3">
        <dgm:presLayoutVars>
          <dgm:chPref val="3"/>
        </dgm:presLayoutVars>
      </dgm:prSet>
      <dgm:spPr/>
    </dgm:pt>
    <dgm:pt modelId="{9E6B4B6D-9385-4333-8F31-6619203B2BE9}" type="pres">
      <dgm:prSet presAssocID="{0C090098-40EA-45C4-A52F-25A3C10EE7BF}" presName="hierChild2" presStyleCnt="0"/>
      <dgm:spPr/>
    </dgm:pt>
  </dgm:ptLst>
  <dgm:cxnLst>
    <dgm:cxn modelId="{961C9119-2206-4DF4-BF19-A2A4ECAE3486}" srcId="{D5CC0266-74CD-42AC-88A2-5046D7784FD8}" destId="{AF541764-09CC-4DDB-9A36-6B9CA36826BA}" srcOrd="0" destOrd="0" parTransId="{BA2D21DE-7E62-49C0-870C-14E9767EF33D}" sibTransId="{FEF7C45D-6845-43A6-BA21-606A948D6DCF}"/>
    <dgm:cxn modelId="{8775DA28-DF3F-4DA6-B44A-B8666E723562}" type="presOf" srcId="{D5CC0266-74CD-42AC-88A2-5046D7784FD8}" destId="{3909C54C-C371-4C24-B4C2-BFCCA53E6034}" srcOrd="0" destOrd="0" presId="urn:microsoft.com/office/officeart/2005/8/layout/hierarchy1"/>
    <dgm:cxn modelId="{99656D5B-D567-4B6A-903F-C615222E7CF7}" srcId="{D5CC0266-74CD-42AC-88A2-5046D7784FD8}" destId="{0C090098-40EA-45C4-A52F-25A3C10EE7BF}" srcOrd="2" destOrd="0" parTransId="{598D561A-050E-4F19-B032-E6DEBBF550A2}" sibTransId="{B2AFCD10-A079-4FC6-B6E2-79C46CF95E3F}"/>
    <dgm:cxn modelId="{A0382174-A176-445E-A0CE-79559477544B}" type="presOf" srcId="{AF541764-09CC-4DDB-9A36-6B9CA36826BA}" destId="{36894AA4-99D0-4F26-B97D-854FEECACBA3}" srcOrd="0" destOrd="0" presId="urn:microsoft.com/office/officeart/2005/8/layout/hierarchy1"/>
    <dgm:cxn modelId="{8FD38D81-5F4F-48F1-8B02-1F3FAD497D92}" type="presOf" srcId="{225D4C55-B79F-4C2C-BEC0-8244CFC3E22F}" destId="{48D49D7D-D6C4-40F6-BA4C-7967FE8784E1}" srcOrd="0" destOrd="0" presId="urn:microsoft.com/office/officeart/2005/8/layout/hierarchy1"/>
    <dgm:cxn modelId="{C156B088-44BA-43EF-B67C-E973F2FA3685}" srcId="{D5CC0266-74CD-42AC-88A2-5046D7784FD8}" destId="{225D4C55-B79F-4C2C-BEC0-8244CFC3E22F}" srcOrd="1" destOrd="0" parTransId="{29B6BB05-329B-49CC-9A24-E5A21EA22402}" sibTransId="{629C5CD8-92D8-4A9A-B6C9-04198F7BFB1E}"/>
    <dgm:cxn modelId="{F65487EE-88E7-46BB-8CBD-C26A22A74081}" type="presOf" srcId="{0C090098-40EA-45C4-A52F-25A3C10EE7BF}" destId="{3399E084-FC92-4BD6-8C5B-45B93DB6C69D}" srcOrd="0" destOrd="0" presId="urn:microsoft.com/office/officeart/2005/8/layout/hierarchy1"/>
    <dgm:cxn modelId="{7E950E2E-A73E-4F55-A429-DFD4F813303B}" type="presParOf" srcId="{3909C54C-C371-4C24-B4C2-BFCCA53E6034}" destId="{00CBF5D8-5C2A-4A6D-8869-27FC01F2E087}" srcOrd="0" destOrd="0" presId="urn:microsoft.com/office/officeart/2005/8/layout/hierarchy1"/>
    <dgm:cxn modelId="{32D95954-9A8E-4187-9BBF-07761A88B92F}" type="presParOf" srcId="{00CBF5D8-5C2A-4A6D-8869-27FC01F2E087}" destId="{BA411487-8601-423C-8684-813E0F508F75}" srcOrd="0" destOrd="0" presId="urn:microsoft.com/office/officeart/2005/8/layout/hierarchy1"/>
    <dgm:cxn modelId="{8622B458-455A-4B41-A6C4-B059D7CAF871}" type="presParOf" srcId="{BA411487-8601-423C-8684-813E0F508F75}" destId="{4A06DDBA-9F94-4727-A63D-A829AA319567}" srcOrd="0" destOrd="0" presId="urn:microsoft.com/office/officeart/2005/8/layout/hierarchy1"/>
    <dgm:cxn modelId="{FE6D985E-452B-45D4-B864-2660316073CD}" type="presParOf" srcId="{BA411487-8601-423C-8684-813E0F508F75}" destId="{36894AA4-99D0-4F26-B97D-854FEECACBA3}" srcOrd="1" destOrd="0" presId="urn:microsoft.com/office/officeart/2005/8/layout/hierarchy1"/>
    <dgm:cxn modelId="{E0C4FEB5-881B-4832-B9CD-42DA0D9317FD}" type="presParOf" srcId="{00CBF5D8-5C2A-4A6D-8869-27FC01F2E087}" destId="{EB1F3374-623D-4ADD-988B-E5E90067A7C3}" srcOrd="1" destOrd="0" presId="urn:microsoft.com/office/officeart/2005/8/layout/hierarchy1"/>
    <dgm:cxn modelId="{87D057AA-6CB3-416E-BC4D-1A1C97F634D2}" type="presParOf" srcId="{3909C54C-C371-4C24-B4C2-BFCCA53E6034}" destId="{A15007A9-E1D2-477F-8C5A-C2D2C18AA29F}" srcOrd="1" destOrd="0" presId="urn:microsoft.com/office/officeart/2005/8/layout/hierarchy1"/>
    <dgm:cxn modelId="{2BDB20A3-5200-486F-BA91-9C43792DD1F3}" type="presParOf" srcId="{A15007A9-E1D2-477F-8C5A-C2D2C18AA29F}" destId="{9471EF6B-58ED-4A1A-B008-03F548FF215B}" srcOrd="0" destOrd="0" presId="urn:microsoft.com/office/officeart/2005/8/layout/hierarchy1"/>
    <dgm:cxn modelId="{0C8008A5-DADA-4CC9-8BE2-8E5AA62D979C}" type="presParOf" srcId="{9471EF6B-58ED-4A1A-B008-03F548FF215B}" destId="{81D685BF-8DE0-4249-B72B-9F76500785A2}" srcOrd="0" destOrd="0" presId="urn:microsoft.com/office/officeart/2005/8/layout/hierarchy1"/>
    <dgm:cxn modelId="{4BC270C6-1430-4325-8884-9111F1856C05}" type="presParOf" srcId="{9471EF6B-58ED-4A1A-B008-03F548FF215B}" destId="{48D49D7D-D6C4-40F6-BA4C-7967FE8784E1}" srcOrd="1" destOrd="0" presId="urn:microsoft.com/office/officeart/2005/8/layout/hierarchy1"/>
    <dgm:cxn modelId="{2A59F884-1B72-469B-B6D0-2CCA00542E21}" type="presParOf" srcId="{A15007A9-E1D2-477F-8C5A-C2D2C18AA29F}" destId="{0E57D19A-E9D9-4ECD-A29A-85F585D6ED04}" srcOrd="1" destOrd="0" presId="urn:microsoft.com/office/officeart/2005/8/layout/hierarchy1"/>
    <dgm:cxn modelId="{5A622C2A-23CC-4371-B7E2-08CB5E8C5D33}" type="presParOf" srcId="{3909C54C-C371-4C24-B4C2-BFCCA53E6034}" destId="{A7655C2F-0FB7-40CC-91C8-5254305051E7}" srcOrd="2" destOrd="0" presId="urn:microsoft.com/office/officeart/2005/8/layout/hierarchy1"/>
    <dgm:cxn modelId="{D88F7D37-DE20-4472-803D-5211A79A4150}" type="presParOf" srcId="{A7655C2F-0FB7-40CC-91C8-5254305051E7}" destId="{D76AE563-D2A8-4E87-A630-8C852FCF3424}" srcOrd="0" destOrd="0" presId="urn:microsoft.com/office/officeart/2005/8/layout/hierarchy1"/>
    <dgm:cxn modelId="{977526BB-2494-4709-8F72-70385128FF85}" type="presParOf" srcId="{D76AE563-D2A8-4E87-A630-8C852FCF3424}" destId="{24AD2FEB-CFCD-43EA-94ED-E4D0541D880B}" srcOrd="0" destOrd="0" presId="urn:microsoft.com/office/officeart/2005/8/layout/hierarchy1"/>
    <dgm:cxn modelId="{3450AC80-C443-41EE-8906-2B4EA4A60F8C}" type="presParOf" srcId="{D76AE563-D2A8-4E87-A630-8C852FCF3424}" destId="{3399E084-FC92-4BD6-8C5B-45B93DB6C69D}" srcOrd="1" destOrd="0" presId="urn:microsoft.com/office/officeart/2005/8/layout/hierarchy1"/>
    <dgm:cxn modelId="{6EEB0E38-DD48-4D4E-8A66-4E740FAB6FFF}" type="presParOf" srcId="{A7655C2F-0FB7-40CC-91C8-5254305051E7}" destId="{9E6B4B6D-9385-4333-8F31-6619203B2B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557108-05DC-418F-9305-2968D35071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B25B3-3522-4D0D-A536-6F5C95C3E949}">
      <dgm:prSet/>
      <dgm:spPr/>
      <dgm:t>
        <a:bodyPr/>
        <a:lstStyle/>
        <a:p>
          <a:r>
            <a:rPr lang="ro-RO"/>
            <a:t>Logistic Regression</a:t>
          </a:r>
          <a:endParaRPr lang="en-US"/>
        </a:p>
      </dgm:t>
    </dgm:pt>
    <dgm:pt modelId="{C6450D68-6F0B-4BD7-8430-11AEC2398F59}" type="parTrans" cxnId="{0AE1103F-356A-4F33-AFFA-71A739DA7162}">
      <dgm:prSet/>
      <dgm:spPr/>
      <dgm:t>
        <a:bodyPr/>
        <a:lstStyle/>
        <a:p>
          <a:endParaRPr lang="en-US"/>
        </a:p>
      </dgm:t>
    </dgm:pt>
    <dgm:pt modelId="{1500EAC4-8A11-46E0-A3FC-BBB1151F18C0}" type="sibTrans" cxnId="{0AE1103F-356A-4F33-AFFA-71A739DA7162}">
      <dgm:prSet/>
      <dgm:spPr/>
      <dgm:t>
        <a:bodyPr/>
        <a:lstStyle/>
        <a:p>
          <a:endParaRPr lang="en-US"/>
        </a:p>
      </dgm:t>
    </dgm:pt>
    <dgm:pt modelId="{A733B6B1-A171-45AE-8495-35375DC8DD92}">
      <dgm:prSet/>
      <dgm:spPr/>
      <dgm:t>
        <a:bodyPr/>
        <a:lstStyle/>
        <a:p>
          <a:r>
            <a:rPr lang="ro-RO"/>
            <a:t>SVM</a:t>
          </a:r>
          <a:endParaRPr lang="en-US"/>
        </a:p>
      </dgm:t>
    </dgm:pt>
    <dgm:pt modelId="{54CD20E7-8891-4D6C-B297-2608BBE8D596}" type="parTrans" cxnId="{22912B1A-FF47-461C-BFA6-F2DF174B362B}">
      <dgm:prSet/>
      <dgm:spPr/>
      <dgm:t>
        <a:bodyPr/>
        <a:lstStyle/>
        <a:p>
          <a:endParaRPr lang="en-US"/>
        </a:p>
      </dgm:t>
    </dgm:pt>
    <dgm:pt modelId="{3170170A-F694-4097-8580-31B7C8F589D8}" type="sibTrans" cxnId="{22912B1A-FF47-461C-BFA6-F2DF174B362B}">
      <dgm:prSet/>
      <dgm:spPr/>
      <dgm:t>
        <a:bodyPr/>
        <a:lstStyle/>
        <a:p>
          <a:endParaRPr lang="en-US"/>
        </a:p>
      </dgm:t>
    </dgm:pt>
    <dgm:pt modelId="{71B6501A-D5E4-44DB-B832-CBFF3F7E62C0}">
      <dgm:prSet/>
      <dgm:spPr/>
      <dgm:t>
        <a:bodyPr/>
        <a:lstStyle/>
        <a:p>
          <a:r>
            <a:rPr lang="ro-RO"/>
            <a:t>Random Forest</a:t>
          </a:r>
          <a:endParaRPr lang="en-US"/>
        </a:p>
      </dgm:t>
    </dgm:pt>
    <dgm:pt modelId="{E2B13C22-6047-485D-BD06-AFEF581021E0}" type="parTrans" cxnId="{920D7812-595A-45AC-A433-D695005E4ADE}">
      <dgm:prSet/>
      <dgm:spPr/>
      <dgm:t>
        <a:bodyPr/>
        <a:lstStyle/>
        <a:p>
          <a:endParaRPr lang="en-US"/>
        </a:p>
      </dgm:t>
    </dgm:pt>
    <dgm:pt modelId="{4D33DDE5-32BB-4408-9429-90DDFDBD2F2E}" type="sibTrans" cxnId="{920D7812-595A-45AC-A433-D695005E4ADE}">
      <dgm:prSet/>
      <dgm:spPr/>
      <dgm:t>
        <a:bodyPr/>
        <a:lstStyle/>
        <a:p>
          <a:endParaRPr lang="en-US"/>
        </a:p>
      </dgm:t>
    </dgm:pt>
    <dgm:pt modelId="{989D6939-F95D-4BE4-93BE-5A79AAC0BB42}" type="pres">
      <dgm:prSet presAssocID="{CE557108-05DC-418F-9305-2968D35071EE}" presName="linear" presStyleCnt="0">
        <dgm:presLayoutVars>
          <dgm:dir/>
          <dgm:animLvl val="lvl"/>
          <dgm:resizeHandles val="exact"/>
        </dgm:presLayoutVars>
      </dgm:prSet>
      <dgm:spPr/>
    </dgm:pt>
    <dgm:pt modelId="{8283F862-15F3-42E7-AD17-D28F477E5162}" type="pres">
      <dgm:prSet presAssocID="{246B25B3-3522-4D0D-A536-6F5C95C3E949}" presName="parentLin" presStyleCnt="0"/>
      <dgm:spPr/>
    </dgm:pt>
    <dgm:pt modelId="{0E9EC56F-56CA-4BC9-8735-5827B63119D9}" type="pres">
      <dgm:prSet presAssocID="{246B25B3-3522-4D0D-A536-6F5C95C3E949}" presName="parentLeftMargin" presStyleLbl="node1" presStyleIdx="0" presStyleCnt="3"/>
      <dgm:spPr/>
    </dgm:pt>
    <dgm:pt modelId="{4482FA21-9C0D-4818-AF31-60B30CB2E5B7}" type="pres">
      <dgm:prSet presAssocID="{246B25B3-3522-4D0D-A536-6F5C95C3E9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D47C12-943D-402E-BE72-7359F3314152}" type="pres">
      <dgm:prSet presAssocID="{246B25B3-3522-4D0D-A536-6F5C95C3E949}" presName="negativeSpace" presStyleCnt="0"/>
      <dgm:spPr/>
    </dgm:pt>
    <dgm:pt modelId="{298A2C08-38BF-4028-97D7-BA4FC2171455}" type="pres">
      <dgm:prSet presAssocID="{246B25B3-3522-4D0D-A536-6F5C95C3E949}" presName="childText" presStyleLbl="conFgAcc1" presStyleIdx="0" presStyleCnt="3">
        <dgm:presLayoutVars>
          <dgm:bulletEnabled val="1"/>
        </dgm:presLayoutVars>
      </dgm:prSet>
      <dgm:spPr/>
    </dgm:pt>
    <dgm:pt modelId="{EC40C697-EA7F-4E78-A858-1C61BF3D5A9E}" type="pres">
      <dgm:prSet presAssocID="{1500EAC4-8A11-46E0-A3FC-BBB1151F18C0}" presName="spaceBetweenRectangles" presStyleCnt="0"/>
      <dgm:spPr/>
    </dgm:pt>
    <dgm:pt modelId="{9D13F8B5-8A63-4D76-A368-413228BEDE3D}" type="pres">
      <dgm:prSet presAssocID="{A733B6B1-A171-45AE-8495-35375DC8DD92}" presName="parentLin" presStyleCnt="0"/>
      <dgm:spPr/>
    </dgm:pt>
    <dgm:pt modelId="{388E32A3-A68A-4656-A4D9-8C5CFF9C3830}" type="pres">
      <dgm:prSet presAssocID="{A733B6B1-A171-45AE-8495-35375DC8DD92}" presName="parentLeftMargin" presStyleLbl="node1" presStyleIdx="0" presStyleCnt="3"/>
      <dgm:spPr/>
    </dgm:pt>
    <dgm:pt modelId="{5883C9E0-A703-4994-BEA3-2FFF965607E7}" type="pres">
      <dgm:prSet presAssocID="{A733B6B1-A171-45AE-8495-35375DC8DD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8DC8B7-09B5-4B6D-B93B-6E0CDDEE7943}" type="pres">
      <dgm:prSet presAssocID="{A733B6B1-A171-45AE-8495-35375DC8DD92}" presName="negativeSpace" presStyleCnt="0"/>
      <dgm:spPr/>
    </dgm:pt>
    <dgm:pt modelId="{E649C869-AB3A-47FB-8E20-B391E1BF8902}" type="pres">
      <dgm:prSet presAssocID="{A733B6B1-A171-45AE-8495-35375DC8DD92}" presName="childText" presStyleLbl="conFgAcc1" presStyleIdx="1" presStyleCnt="3">
        <dgm:presLayoutVars>
          <dgm:bulletEnabled val="1"/>
        </dgm:presLayoutVars>
      </dgm:prSet>
      <dgm:spPr/>
    </dgm:pt>
    <dgm:pt modelId="{F61C8820-4CFF-461C-B8A9-24A033A764D3}" type="pres">
      <dgm:prSet presAssocID="{3170170A-F694-4097-8580-31B7C8F589D8}" presName="spaceBetweenRectangles" presStyleCnt="0"/>
      <dgm:spPr/>
    </dgm:pt>
    <dgm:pt modelId="{5A5CC2E5-8A3B-487D-B461-BAF1B7C120EF}" type="pres">
      <dgm:prSet presAssocID="{71B6501A-D5E4-44DB-B832-CBFF3F7E62C0}" presName="parentLin" presStyleCnt="0"/>
      <dgm:spPr/>
    </dgm:pt>
    <dgm:pt modelId="{75E645A5-226E-4F7E-840A-013571AAED06}" type="pres">
      <dgm:prSet presAssocID="{71B6501A-D5E4-44DB-B832-CBFF3F7E62C0}" presName="parentLeftMargin" presStyleLbl="node1" presStyleIdx="1" presStyleCnt="3"/>
      <dgm:spPr/>
    </dgm:pt>
    <dgm:pt modelId="{9660B955-5576-47DC-8CEC-29BC12DF6763}" type="pres">
      <dgm:prSet presAssocID="{71B6501A-D5E4-44DB-B832-CBFF3F7E62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40439E9-0A97-45F6-8BC4-C9B6CAF6D1B2}" type="pres">
      <dgm:prSet presAssocID="{71B6501A-D5E4-44DB-B832-CBFF3F7E62C0}" presName="negativeSpace" presStyleCnt="0"/>
      <dgm:spPr/>
    </dgm:pt>
    <dgm:pt modelId="{94E36450-DCA3-4928-8DAB-E0F2C246068B}" type="pres">
      <dgm:prSet presAssocID="{71B6501A-D5E4-44DB-B832-CBFF3F7E62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20D7812-595A-45AC-A433-D695005E4ADE}" srcId="{CE557108-05DC-418F-9305-2968D35071EE}" destId="{71B6501A-D5E4-44DB-B832-CBFF3F7E62C0}" srcOrd="2" destOrd="0" parTransId="{E2B13C22-6047-485D-BD06-AFEF581021E0}" sibTransId="{4D33DDE5-32BB-4408-9429-90DDFDBD2F2E}"/>
    <dgm:cxn modelId="{22912B1A-FF47-461C-BFA6-F2DF174B362B}" srcId="{CE557108-05DC-418F-9305-2968D35071EE}" destId="{A733B6B1-A171-45AE-8495-35375DC8DD92}" srcOrd="1" destOrd="0" parTransId="{54CD20E7-8891-4D6C-B297-2608BBE8D596}" sibTransId="{3170170A-F694-4097-8580-31B7C8F589D8}"/>
    <dgm:cxn modelId="{12EFB02D-F9E0-43CC-9B79-426CBA0C1009}" type="presOf" srcId="{CE557108-05DC-418F-9305-2968D35071EE}" destId="{989D6939-F95D-4BE4-93BE-5A79AAC0BB42}" srcOrd="0" destOrd="0" presId="urn:microsoft.com/office/officeart/2005/8/layout/list1"/>
    <dgm:cxn modelId="{0AE1103F-356A-4F33-AFFA-71A739DA7162}" srcId="{CE557108-05DC-418F-9305-2968D35071EE}" destId="{246B25B3-3522-4D0D-A536-6F5C95C3E949}" srcOrd="0" destOrd="0" parTransId="{C6450D68-6F0B-4BD7-8430-11AEC2398F59}" sibTransId="{1500EAC4-8A11-46E0-A3FC-BBB1151F18C0}"/>
    <dgm:cxn modelId="{1FCD1C64-6AF1-46CF-B84E-BC6E0ECADC19}" type="presOf" srcId="{246B25B3-3522-4D0D-A536-6F5C95C3E949}" destId="{0E9EC56F-56CA-4BC9-8735-5827B63119D9}" srcOrd="0" destOrd="0" presId="urn:microsoft.com/office/officeart/2005/8/layout/list1"/>
    <dgm:cxn modelId="{E54F1F56-33FA-4392-84A4-F175C49E902D}" type="presOf" srcId="{246B25B3-3522-4D0D-A536-6F5C95C3E949}" destId="{4482FA21-9C0D-4818-AF31-60B30CB2E5B7}" srcOrd="1" destOrd="0" presId="urn:microsoft.com/office/officeart/2005/8/layout/list1"/>
    <dgm:cxn modelId="{40C1B67B-D178-4AB2-A570-BB8735634C90}" type="presOf" srcId="{71B6501A-D5E4-44DB-B832-CBFF3F7E62C0}" destId="{9660B955-5576-47DC-8CEC-29BC12DF6763}" srcOrd="1" destOrd="0" presId="urn:microsoft.com/office/officeart/2005/8/layout/list1"/>
    <dgm:cxn modelId="{343F189F-2DB7-45C1-8289-C65F447CC6F5}" type="presOf" srcId="{A733B6B1-A171-45AE-8495-35375DC8DD92}" destId="{5883C9E0-A703-4994-BEA3-2FFF965607E7}" srcOrd="1" destOrd="0" presId="urn:microsoft.com/office/officeart/2005/8/layout/list1"/>
    <dgm:cxn modelId="{4A8876B9-6FFB-43CA-9C19-344F4FAD5445}" type="presOf" srcId="{A733B6B1-A171-45AE-8495-35375DC8DD92}" destId="{388E32A3-A68A-4656-A4D9-8C5CFF9C3830}" srcOrd="0" destOrd="0" presId="urn:microsoft.com/office/officeart/2005/8/layout/list1"/>
    <dgm:cxn modelId="{961C03E0-3C33-4E78-B081-25464940DEDE}" type="presOf" srcId="{71B6501A-D5E4-44DB-B832-CBFF3F7E62C0}" destId="{75E645A5-226E-4F7E-840A-013571AAED06}" srcOrd="0" destOrd="0" presId="urn:microsoft.com/office/officeart/2005/8/layout/list1"/>
    <dgm:cxn modelId="{075121E4-8996-4A23-AB89-0A05404665DA}" type="presParOf" srcId="{989D6939-F95D-4BE4-93BE-5A79AAC0BB42}" destId="{8283F862-15F3-42E7-AD17-D28F477E5162}" srcOrd="0" destOrd="0" presId="urn:microsoft.com/office/officeart/2005/8/layout/list1"/>
    <dgm:cxn modelId="{9FAE74E6-1765-4DCC-B811-0AF3F3A2DA53}" type="presParOf" srcId="{8283F862-15F3-42E7-AD17-D28F477E5162}" destId="{0E9EC56F-56CA-4BC9-8735-5827B63119D9}" srcOrd="0" destOrd="0" presId="urn:microsoft.com/office/officeart/2005/8/layout/list1"/>
    <dgm:cxn modelId="{FA5B0F86-6AF8-4230-B4A4-8A304968EDFA}" type="presParOf" srcId="{8283F862-15F3-42E7-AD17-D28F477E5162}" destId="{4482FA21-9C0D-4818-AF31-60B30CB2E5B7}" srcOrd="1" destOrd="0" presId="urn:microsoft.com/office/officeart/2005/8/layout/list1"/>
    <dgm:cxn modelId="{C7B2E5E5-EC2A-4314-9E88-CF4B7097071E}" type="presParOf" srcId="{989D6939-F95D-4BE4-93BE-5A79AAC0BB42}" destId="{75D47C12-943D-402E-BE72-7359F3314152}" srcOrd="1" destOrd="0" presId="urn:microsoft.com/office/officeart/2005/8/layout/list1"/>
    <dgm:cxn modelId="{25FBCBF5-4287-448A-BFAD-C20925EBD602}" type="presParOf" srcId="{989D6939-F95D-4BE4-93BE-5A79AAC0BB42}" destId="{298A2C08-38BF-4028-97D7-BA4FC2171455}" srcOrd="2" destOrd="0" presId="urn:microsoft.com/office/officeart/2005/8/layout/list1"/>
    <dgm:cxn modelId="{C5F37130-0842-4EC5-B4D5-3522164BF0FF}" type="presParOf" srcId="{989D6939-F95D-4BE4-93BE-5A79AAC0BB42}" destId="{EC40C697-EA7F-4E78-A858-1C61BF3D5A9E}" srcOrd="3" destOrd="0" presId="urn:microsoft.com/office/officeart/2005/8/layout/list1"/>
    <dgm:cxn modelId="{06A10358-39C0-45C0-B68C-982CD48321E6}" type="presParOf" srcId="{989D6939-F95D-4BE4-93BE-5A79AAC0BB42}" destId="{9D13F8B5-8A63-4D76-A368-413228BEDE3D}" srcOrd="4" destOrd="0" presId="urn:microsoft.com/office/officeart/2005/8/layout/list1"/>
    <dgm:cxn modelId="{7EFE32D8-F490-47C4-A4EC-C456D62D5DE7}" type="presParOf" srcId="{9D13F8B5-8A63-4D76-A368-413228BEDE3D}" destId="{388E32A3-A68A-4656-A4D9-8C5CFF9C3830}" srcOrd="0" destOrd="0" presId="urn:microsoft.com/office/officeart/2005/8/layout/list1"/>
    <dgm:cxn modelId="{61202292-8D24-4094-A8AA-130C048830A6}" type="presParOf" srcId="{9D13F8B5-8A63-4D76-A368-413228BEDE3D}" destId="{5883C9E0-A703-4994-BEA3-2FFF965607E7}" srcOrd="1" destOrd="0" presId="urn:microsoft.com/office/officeart/2005/8/layout/list1"/>
    <dgm:cxn modelId="{F798C424-71A1-431F-8EC6-52E045013A8E}" type="presParOf" srcId="{989D6939-F95D-4BE4-93BE-5A79AAC0BB42}" destId="{2D8DC8B7-09B5-4B6D-B93B-6E0CDDEE7943}" srcOrd="5" destOrd="0" presId="urn:microsoft.com/office/officeart/2005/8/layout/list1"/>
    <dgm:cxn modelId="{6AC0C306-C096-4BEF-AA32-5DDEA43B2686}" type="presParOf" srcId="{989D6939-F95D-4BE4-93BE-5A79AAC0BB42}" destId="{E649C869-AB3A-47FB-8E20-B391E1BF8902}" srcOrd="6" destOrd="0" presId="urn:microsoft.com/office/officeart/2005/8/layout/list1"/>
    <dgm:cxn modelId="{CC953245-AEDB-44AA-832E-28CE5744CF90}" type="presParOf" srcId="{989D6939-F95D-4BE4-93BE-5A79AAC0BB42}" destId="{F61C8820-4CFF-461C-B8A9-24A033A764D3}" srcOrd="7" destOrd="0" presId="urn:microsoft.com/office/officeart/2005/8/layout/list1"/>
    <dgm:cxn modelId="{993EE5B6-5DA2-42BE-A3A1-55BBC4A6F19E}" type="presParOf" srcId="{989D6939-F95D-4BE4-93BE-5A79AAC0BB42}" destId="{5A5CC2E5-8A3B-487D-B461-BAF1B7C120EF}" srcOrd="8" destOrd="0" presId="urn:microsoft.com/office/officeart/2005/8/layout/list1"/>
    <dgm:cxn modelId="{3597FB86-B902-4E29-95DF-1CCFDD1AB80C}" type="presParOf" srcId="{5A5CC2E5-8A3B-487D-B461-BAF1B7C120EF}" destId="{75E645A5-226E-4F7E-840A-013571AAED06}" srcOrd="0" destOrd="0" presId="urn:microsoft.com/office/officeart/2005/8/layout/list1"/>
    <dgm:cxn modelId="{A8E9BE11-FD05-4A95-B9A1-8E0D724EB30A}" type="presParOf" srcId="{5A5CC2E5-8A3B-487D-B461-BAF1B7C120EF}" destId="{9660B955-5576-47DC-8CEC-29BC12DF6763}" srcOrd="1" destOrd="0" presId="urn:microsoft.com/office/officeart/2005/8/layout/list1"/>
    <dgm:cxn modelId="{E02199B6-A7B3-4847-8F87-D45AA7E27403}" type="presParOf" srcId="{989D6939-F95D-4BE4-93BE-5A79AAC0BB42}" destId="{D40439E9-0A97-45F6-8BC4-C9B6CAF6D1B2}" srcOrd="9" destOrd="0" presId="urn:microsoft.com/office/officeart/2005/8/layout/list1"/>
    <dgm:cxn modelId="{620D0B54-347F-4037-B780-4D24CB2CD306}" type="presParOf" srcId="{989D6939-F95D-4BE4-93BE-5A79AAC0BB42}" destId="{94E36450-DCA3-4928-8DAB-E0F2C24606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97B08A-2AB8-4649-8944-BC93C7FEF5A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44A9B6-1FA2-425E-9AB9-AFE5EE451518}">
      <dgm:prSet/>
      <dgm:spPr/>
      <dgm:t>
        <a:bodyPr/>
        <a:lstStyle/>
        <a:p>
          <a:r>
            <a:rPr lang="ro-RO"/>
            <a:t>Le-am importat cu panda</a:t>
          </a:r>
          <a:endParaRPr lang="en-US"/>
        </a:p>
      </dgm:t>
    </dgm:pt>
    <dgm:pt modelId="{146BCD84-CCA3-4443-87B8-7E4F73A52214}" type="parTrans" cxnId="{F381D75B-F73C-45D1-A901-A590D998962E}">
      <dgm:prSet/>
      <dgm:spPr/>
      <dgm:t>
        <a:bodyPr/>
        <a:lstStyle/>
        <a:p>
          <a:endParaRPr lang="en-US"/>
        </a:p>
      </dgm:t>
    </dgm:pt>
    <dgm:pt modelId="{3D56A696-FA96-4461-84DC-DB810B9A50B1}" type="sibTrans" cxnId="{F381D75B-F73C-45D1-A901-A590D998962E}">
      <dgm:prSet/>
      <dgm:spPr/>
      <dgm:t>
        <a:bodyPr/>
        <a:lstStyle/>
        <a:p>
          <a:endParaRPr lang="en-US"/>
        </a:p>
      </dgm:t>
    </dgm:pt>
    <dgm:pt modelId="{46FB46D1-EF41-438E-9AE9-2E9DD1A6CE3C}">
      <dgm:prSet/>
      <dgm:spPr/>
      <dgm:t>
        <a:bodyPr/>
        <a:lstStyle/>
        <a:p>
          <a:r>
            <a:rPr lang="ro-RO"/>
            <a:t>Am eliminat duplicate și rândurile cu valori lipsă</a:t>
          </a:r>
          <a:endParaRPr lang="en-US"/>
        </a:p>
      </dgm:t>
    </dgm:pt>
    <dgm:pt modelId="{1A7C40FB-FFCE-434F-9BD2-ACA11648126F}" type="parTrans" cxnId="{F413248B-86EA-47CD-B914-6E155EF8461D}">
      <dgm:prSet/>
      <dgm:spPr/>
      <dgm:t>
        <a:bodyPr/>
        <a:lstStyle/>
        <a:p>
          <a:endParaRPr lang="en-US"/>
        </a:p>
      </dgm:t>
    </dgm:pt>
    <dgm:pt modelId="{261EA969-79E4-4F2C-A47D-B9E4E03B6E50}" type="sibTrans" cxnId="{F413248B-86EA-47CD-B914-6E155EF8461D}">
      <dgm:prSet/>
      <dgm:spPr/>
      <dgm:t>
        <a:bodyPr/>
        <a:lstStyle/>
        <a:p>
          <a:endParaRPr lang="en-US"/>
        </a:p>
      </dgm:t>
    </dgm:pt>
    <dgm:pt modelId="{9875855E-98A8-4778-8F12-406ED3FDC1DC}">
      <dgm:prSet/>
      <dgm:spPr/>
      <dgm:t>
        <a:bodyPr/>
        <a:lstStyle/>
        <a:p>
          <a:r>
            <a:rPr lang="ro-RO"/>
            <a:t>Am definit caracteristicile și etichetele pentru clasificare</a:t>
          </a:r>
          <a:endParaRPr lang="en-US"/>
        </a:p>
      </dgm:t>
    </dgm:pt>
    <dgm:pt modelId="{998AF871-7CD0-49A8-9098-C0D79397C433}" type="parTrans" cxnId="{796FFBC3-B304-4DE0-BB7D-90CE4CD2F977}">
      <dgm:prSet/>
      <dgm:spPr/>
      <dgm:t>
        <a:bodyPr/>
        <a:lstStyle/>
        <a:p>
          <a:endParaRPr lang="en-US"/>
        </a:p>
      </dgm:t>
    </dgm:pt>
    <dgm:pt modelId="{1C1104DB-A718-4F8D-8E2C-32F278976879}" type="sibTrans" cxnId="{796FFBC3-B304-4DE0-BB7D-90CE4CD2F977}">
      <dgm:prSet/>
      <dgm:spPr/>
      <dgm:t>
        <a:bodyPr/>
        <a:lstStyle/>
        <a:p>
          <a:endParaRPr lang="en-US"/>
        </a:p>
      </dgm:t>
    </dgm:pt>
    <dgm:pt modelId="{3247D37A-4A28-4A95-8C6B-F274B49097C1}" type="pres">
      <dgm:prSet presAssocID="{F597B08A-2AB8-4649-8944-BC93C7FEF5A3}" presName="outerComposite" presStyleCnt="0">
        <dgm:presLayoutVars>
          <dgm:chMax val="5"/>
          <dgm:dir/>
          <dgm:resizeHandles val="exact"/>
        </dgm:presLayoutVars>
      </dgm:prSet>
      <dgm:spPr/>
    </dgm:pt>
    <dgm:pt modelId="{E196CB18-0641-443A-9949-565C7475D930}" type="pres">
      <dgm:prSet presAssocID="{F597B08A-2AB8-4649-8944-BC93C7FEF5A3}" presName="dummyMaxCanvas" presStyleCnt="0">
        <dgm:presLayoutVars/>
      </dgm:prSet>
      <dgm:spPr/>
    </dgm:pt>
    <dgm:pt modelId="{829C8884-19F2-4756-A1F7-D1BA778CA285}" type="pres">
      <dgm:prSet presAssocID="{F597B08A-2AB8-4649-8944-BC93C7FEF5A3}" presName="ThreeNodes_1" presStyleLbl="node1" presStyleIdx="0" presStyleCnt="3">
        <dgm:presLayoutVars>
          <dgm:bulletEnabled val="1"/>
        </dgm:presLayoutVars>
      </dgm:prSet>
      <dgm:spPr/>
    </dgm:pt>
    <dgm:pt modelId="{D7847A13-BAD6-4C63-927E-8ED1C9636464}" type="pres">
      <dgm:prSet presAssocID="{F597B08A-2AB8-4649-8944-BC93C7FEF5A3}" presName="ThreeNodes_2" presStyleLbl="node1" presStyleIdx="1" presStyleCnt="3">
        <dgm:presLayoutVars>
          <dgm:bulletEnabled val="1"/>
        </dgm:presLayoutVars>
      </dgm:prSet>
      <dgm:spPr/>
    </dgm:pt>
    <dgm:pt modelId="{84B83524-C7B2-41A0-B692-DB0B8CDF73D8}" type="pres">
      <dgm:prSet presAssocID="{F597B08A-2AB8-4649-8944-BC93C7FEF5A3}" presName="ThreeNodes_3" presStyleLbl="node1" presStyleIdx="2" presStyleCnt="3">
        <dgm:presLayoutVars>
          <dgm:bulletEnabled val="1"/>
        </dgm:presLayoutVars>
      </dgm:prSet>
      <dgm:spPr/>
    </dgm:pt>
    <dgm:pt modelId="{2F13119B-561C-46BD-A2DD-FA4DD9CB8D15}" type="pres">
      <dgm:prSet presAssocID="{F597B08A-2AB8-4649-8944-BC93C7FEF5A3}" presName="ThreeConn_1-2" presStyleLbl="fgAccFollowNode1" presStyleIdx="0" presStyleCnt="2">
        <dgm:presLayoutVars>
          <dgm:bulletEnabled val="1"/>
        </dgm:presLayoutVars>
      </dgm:prSet>
      <dgm:spPr/>
    </dgm:pt>
    <dgm:pt modelId="{0876C0A3-1E66-43B0-9470-F1721B488DF8}" type="pres">
      <dgm:prSet presAssocID="{F597B08A-2AB8-4649-8944-BC93C7FEF5A3}" presName="ThreeConn_2-3" presStyleLbl="fgAccFollowNode1" presStyleIdx="1" presStyleCnt="2">
        <dgm:presLayoutVars>
          <dgm:bulletEnabled val="1"/>
        </dgm:presLayoutVars>
      </dgm:prSet>
      <dgm:spPr/>
    </dgm:pt>
    <dgm:pt modelId="{E48470DA-CA84-408E-9AD9-0F20E2A865AD}" type="pres">
      <dgm:prSet presAssocID="{F597B08A-2AB8-4649-8944-BC93C7FEF5A3}" presName="ThreeNodes_1_text" presStyleLbl="node1" presStyleIdx="2" presStyleCnt="3">
        <dgm:presLayoutVars>
          <dgm:bulletEnabled val="1"/>
        </dgm:presLayoutVars>
      </dgm:prSet>
      <dgm:spPr/>
    </dgm:pt>
    <dgm:pt modelId="{6B32414A-823B-4C19-897F-F90E345F4E20}" type="pres">
      <dgm:prSet presAssocID="{F597B08A-2AB8-4649-8944-BC93C7FEF5A3}" presName="ThreeNodes_2_text" presStyleLbl="node1" presStyleIdx="2" presStyleCnt="3">
        <dgm:presLayoutVars>
          <dgm:bulletEnabled val="1"/>
        </dgm:presLayoutVars>
      </dgm:prSet>
      <dgm:spPr/>
    </dgm:pt>
    <dgm:pt modelId="{1A1CF2AB-1FD4-47E8-BFE7-3F21A0A1A813}" type="pres">
      <dgm:prSet presAssocID="{F597B08A-2AB8-4649-8944-BC93C7FEF5A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39F271B-A05B-4C7F-82B3-49A9D5178D9C}" type="presOf" srcId="{46FB46D1-EF41-438E-9AE9-2E9DD1A6CE3C}" destId="{6B32414A-823B-4C19-897F-F90E345F4E20}" srcOrd="1" destOrd="0" presId="urn:microsoft.com/office/officeart/2005/8/layout/vProcess5"/>
    <dgm:cxn modelId="{F381D75B-F73C-45D1-A901-A590D998962E}" srcId="{F597B08A-2AB8-4649-8944-BC93C7FEF5A3}" destId="{BB44A9B6-1FA2-425E-9AB9-AFE5EE451518}" srcOrd="0" destOrd="0" parTransId="{146BCD84-CCA3-4443-87B8-7E4F73A52214}" sibTransId="{3D56A696-FA96-4461-84DC-DB810B9A50B1}"/>
    <dgm:cxn modelId="{B9412E5E-D617-4E72-BF70-E40439479675}" type="presOf" srcId="{BB44A9B6-1FA2-425E-9AB9-AFE5EE451518}" destId="{E48470DA-CA84-408E-9AD9-0F20E2A865AD}" srcOrd="1" destOrd="0" presId="urn:microsoft.com/office/officeart/2005/8/layout/vProcess5"/>
    <dgm:cxn modelId="{0B2A0C5F-0E83-4D3D-9915-588E505BBF43}" type="presOf" srcId="{3D56A696-FA96-4461-84DC-DB810B9A50B1}" destId="{2F13119B-561C-46BD-A2DD-FA4DD9CB8D15}" srcOrd="0" destOrd="0" presId="urn:microsoft.com/office/officeart/2005/8/layout/vProcess5"/>
    <dgm:cxn modelId="{1F39AD76-90D5-41DF-837B-D7E6A400661C}" type="presOf" srcId="{9875855E-98A8-4778-8F12-406ED3FDC1DC}" destId="{84B83524-C7B2-41A0-B692-DB0B8CDF73D8}" srcOrd="0" destOrd="0" presId="urn:microsoft.com/office/officeart/2005/8/layout/vProcess5"/>
    <dgm:cxn modelId="{F413248B-86EA-47CD-B914-6E155EF8461D}" srcId="{F597B08A-2AB8-4649-8944-BC93C7FEF5A3}" destId="{46FB46D1-EF41-438E-9AE9-2E9DD1A6CE3C}" srcOrd="1" destOrd="0" parTransId="{1A7C40FB-FFCE-434F-9BD2-ACA11648126F}" sibTransId="{261EA969-79E4-4F2C-A47D-B9E4E03B6E50}"/>
    <dgm:cxn modelId="{D2BF7093-ACD6-40EC-9BF0-4CB0261AE3C3}" type="presOf" srcId="{9875855E-98A8-4778-8F12-406ED3FDC1DC}" destId="{1A1CF2AB-1FD4-47E8-BFE7-3F21A0A1A813}" srcOrd="1" destOrd="0" presId="urn:microsoft.com/office/officeart/2005/8/layout/vProcess5"/>
    <dgm:cxn modelId="{796FFBC3-B304-4DE0-BB7D-90CE4CD2F977}" srcId="{F597B08A-2AB8-4649-8944-BC93C7FEF5A3}" destId="{9875855E-98A8-4778-8F12-406ED3FDC1DC}" srcOrd="2" destOrd="0" parTransId="{998AF871-7CD0-49A8-9098-C0D79397C433}" sibTransId="{1C1104DB-A718-4F8D-8E2C-32F278976879}"/>
    <dgm:cxn modelId="{ED995FDE-BF35-4B67-8017-7995BF295CB2}" type="presOf" srcId="{261EA969-79E4-4F2C-A47D-B9E4E03B6E50}" destId="{0876C0A3-1E66-43B0-9470-F1721B488DF8}" srcOrd="0" destOrd="0" presId="urn:microsoft.com/office/officeart/2005/8/layout/vProcess5"/>
    <dgm:cxn modelId="{5FEB80EA-AF95-489F-885A-0166F6B75008}" type="presOf" srcId="{46FB46D1-EF41-438E-9AE9-2E9DD1A6CE3C}" destId="{D7847A13-BAD6-4C63-927E-8ED1C9636464}" srcOrd="0" destOrd="0" presId="urn:microsoft.com/office/officeart/2005/8/layout/vProcess5"/>
    <dgm:cxn modelId="{5EBCC4EF-8AFB-4786-BB43-D6CEB9E63DD6}" type="presOf" srcId="{BB44A9B6-1FA2-425E-9AB9-AFE5EE451518}" destId="{829C8884-19F2-4756-A1F7-D1BA778CA285}" srcOrd="0" destOrd="0" presId="urn:microsoft.com/office/officeart/2005/8/layout/vProcess5"/>
    <dgm:cxn modelId="{1EE8ABF7-4D95-4B0C-B3FA-75D489F7E48B}" type="presOf" srcId="{F597B08A-2AB8-4649-8944-BC93C7FEF5A3}" destId="{3247D37A-4A28-4A95-8C6B-F274B49097C1}" srcOrd="0" destOrd="0" presId="urn:microsoft.com/office/officeart/2005/8/layout/vProcess5"/>
    <dgm:cxn modelId="{2528F7BE-B198-4B00-ACB6-154E3B18D81C}" type="presParOf" srcId="{3247D37A-4A28-4A95-8C6B-F274B49097C1}" destId="{E196CB18-0641-443A-9949-565C7475D930}" srcOrd="0" destOrd="0" presId="urn:microsoft.com/office/officeart/2005/8/layout/vProcess5"/>
    <dgm:cxn modelId="{E212184D-BA43-4971-8593-7D3D81A3B1F4}" type="presParOf" srcId="{3247D37A-4A28-4A95-8C6B-F274B49097C1}" destId="{829C8884-19F2-4756-A1F7-D1BA778CA285}" srcOrd="1" destOrd="0" presId="urn:microsoft.com/office/officeart/2005/8/layout/vProcess5"/>
    <dgm:cxn modelId="{893EF8A3-E00D-4B31-A2FF-65D5ABA2A160}" type="presParOf" srcId="{3247D37A-4A28-4A95-8C6B-F274B49097C1}" destId="{D7847A13-BAD6-4C63-927E-8ED1C9636464}" srcOrd="2" destOrd="0" presId="urn:microsoft.com/office/officeart/2005/8/layout/vProcess5"/>
    <dgm:cxn modelId="{38CBD594-50D5-4952-8C89-4816884D009E}" type="presParOf" srcId="{3247D37A-4A28-4A95-8C6B-F274B49097C1}" destId="{84B83524-C7B2-41A0-B692-DB0B8CDF73D8}" srcOrd="3" destOrd="0" presId="urn:microsoft.com/office/officeart/2005/8/layout/vProcess5"/>
    <dgm:cxn modelId="{86CD5E01-EDCC-4CC9-8711-8F63E4DA9BD1}" type="presParOf" srcId="{3247D37A-4A28-4A95-8C6B-F274B49097C1}" destId="{2F13119B-561C-46BD-A2DD-FA4DD9CB8D15}" srcOrd="4" destOrd="0" presId="urn:microsoft.com/office/officeart/2005/8/layout/vProcess5"/>
    <dgm:cxn modelId="{C30783BE-3C1E-4B7E-8172-14474BB7C8F2}" type="presParOf" srcId="{3247D37A-4A28-4A95-8C6B-F274B49097C1}" destId="{0876C0A3-1E66-43B0-9470-F1721B488DF8}" srcOrd="5" destOrd="0" presId="urn:microsoft.com/office/officeart/2005/8/layout/vProcess5"/>
    <dgm:cxn modelId="{0CB70881-99DB-4C4F-9F7C-D9C8A6932A47}" type="presParOf" srcId="{3247D37A-4A28-4A95-8C6B-F274B49097C1}" destId="{E48470DA-CA84-408E-9AD9-0F20E2A865AD}" srcOrd="6" destOrd="0" presId="urn:microsoft.com/office/officeart/2005/8/layout/vProcess5"/>
    <dgm:cxn modelId="{A0DC3BA5-9B85-45CB-B93E-3A672FAB9F6F}" type="presParOf" srcId="{3247D37A-4A28-4A95-8C6B-F274B49097C1}" destId="{6B32414A-823B-4C19-897F-F90E345F4E20}" srcOrd="7" destOrd="0" presId="urn:microsoft.com/office/officeart/2005/8/layout/vProcess5"/>
    <dgm:cxn modelId="{1B749236-0D1F-4E8B-835B-2784042150F8}" type="presParOf" srcId="{3247D37A-4A28-4A95-8C6B-F274B49097C1}" destId="{1A1CF2AB-1FD4-47E8-BFE7-3F21A0A1A81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5C99C7-4FB9-4B78-9876-B2942F09BD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2D14CD-C216-4D98-836F-CED2F1DC3185}">
      <dgm:prSet/>
      <dgm:spPr/>
      <dgm:t>
        <a:bodyPr/>
        <a:lstStyle/>
        <a:p>
          <a:r>
            <a:rPr lang="ro-RO"/>
            <a:t>Aplic Transformator Text-TF-IDF (Term Frequency-Inverse Document Frequency) pe 5000 de componente( din 25000)</a:t>
          </a:r>
          <a:endParaRPr lang="en-US"/>
        </a:p>
      </dgm:t>
    </dgm:pt>
    <dgm:pt modelId="{BFADBD3C-1441-4FE1-B4CE-C5AABAB15E9A}" type="parTrans" cxnId="{24A1E1F9-2770-4460-AFAC-2ABF0A7B6E94}">
      <dgm:prSet/>
      <dgm:spPr/>
      <dgm:t>
        <a:bodyPr/>
        <a:lstStyle/>
        <a:p>
          <a:endParaRPr lang="en-US"/>
        </a:p>
      </dgm:t>
    </dgm:pt>
    <dgm:pt modelId="{BF017DAA-E37F-4243-8769-10DF50750075}" type="sibTrans" cxnId="{24A1E1F9-2770-4460-AFAC-2ABF0A7B6E94}">
      <dgm:prSet/>
      <dgm:spPr/>
      <dgm:t>
        <a:bodyPr/>
        <a:lstStyle/>
        <a:p>
          <a:endParaRPr lang="en-US"/>
        </a:p>
      </dgm:t>
    </dgm:pt>
    <dgm:pt modelId="{1C70040B-7024-45DD-80D9-C7392023A716}">
      <dgm:prSet/>
      <dgm:spPr/>
      <dgm:t>
        <a:bodyPr/>
        <a:lstStyle/>
        <a:p>
          <a:r>
            <a:rPr lang="ro-RO" dirty="0" err="1"/>
            <a:t>TruncatedSVD</a:t>
          </a:r>
          <a:r>
            <a:rPr lang="ro-RO" dirty="0"/>
            <a:t> pentru LSA =</a:t>
          </a:r>
          <a:r>
            <a:rPr lang="en-US" dirty="0"/>
            <a:t>&gt; </a:t>
          </a:r>
          <a:r>
            <a:rPr lang="en-US" dirty="0" err="1"/>
            <a:t>matrice</a:t>
          </a:r>
          <a:r>
            <a:rPr lang="en-US" dirty="0"/>
            <a:t> </a:t>
          </a:r>
          <a:r>
            <a:rPr lang="en-US" dirty="0" err="1"/>
            <a:t>rar</a:t>
          </a:r>
          <a:r>
            <a:rPr lang="ro-RO" dirty="0"/>
            <a:t>ă</a:t>
          </a:r>
          <a:endParaRPr lang="en-US" dirty="0"/>
        </a:p>
      </dgm:t>
    </dgm:pt>
    <dgm:pt modelId="{6AA24C36-4041-4ADC-A55C-F568FFCD743D}" type="parTrans" cxnId="{8BE9F6F1-1305-4E6A-AA5B-D37666B44A69}">
      <dgm:prSet/>
      <dgm:spPr/>
      <dgm:t>
        <a:bodyPr/>
        <a:lstStyle/>
        <a:p>
          <a:endParaRPr lang="en-US"/>
        </a:p>
      </dgm:t>
    </dgm:pt>
    <dgm:pt modelId="{9E0C5865-9B63-405D-A354-F592644ED772}" type="sibTrans" cxnId="{8BE9F6F1-1305-4E6A-AA5B-D37666B44A69}">
      <dgm:prSet/>
      <dgm:spPr/>
      <dgm:t>
        <a:bodyPr/>
        <a:lstStyle/>
        <a:p>
          <a:endParaRPr lang="en-US"/>
        </a:p>
      </dgm:t>
    </dgm:pt>
    <dgm:pt modelId="{354EF7FF-D025-4C7D-AA8D-362A9972410C}">
      <dgm:prSet/>
      <dgm:spPr/>
      <dgm:t>
        <a:bodyPr/>
        <a:lstStyle/>
        <a:p>
          <a:r>
            <a:rPr lang="en-US" dirty="0" err="1"/>
            <a:t>Pentru</a:t>
          </a:r>
          <a:r>
            <a:rPr lang="en-US" dirty="0"/>
            <a:t> PCA am </a:t>
          </a:r>
          <a:r>
            <a:rPr lang="en-US" dirty="0" err="1"/>
            <a:t>transformat</a:t>
          </a:r>
          <a:r>
            <a:rPr lang="en-US" dirty="0"/>
            <a:t> </a:t>
          </a:r>
          <a:r>
            <a:rPr lang="en-US" dirty="0" err="1"/>
            <a:t>caracteristicile</a:t>
          </a:r>
          <a:r>
            <a:rPr lang="en-US" dirty="0"/>
            <a:t> </a:t>
          </a:r>
          <a:r>
            <a:rPr lang="ro-RO" dirty="0"/>
            <a:t>î</a:t>
          </a:r>
          <a:r>
            <a:rPr lang="en-US" dirty="0" err="1"/>
            <a:t>ntr</a:t>
          </a:r>
          <a:r>
            <a:rPr lang="en-US" dirty="0"/>
            <a:t>-un vector dens, </a:t>
          </a:r>
          <a:r>
            <a:rPr lang="en-US" dirty="0" err="1"/>
            <a:t>deoarece</a:t>
          </a:r>
          <a:r>
            <a:rPr lang="en-US" dirty="0"/>
            <a:t> PCA nu accept</a:t>
          </a:r>
          <a:r>
            <a:rPr lang="ro-RO" dirty="0"/>
            <a:t>ă</a:t>
          </a:r>
          <a:r>
            <a:rPr lang="en-US" dirty="0"/>
            <a:t> </a:t>
          </a:r>
          <a:r>
            <a:rPr lang="en-US" dirty="0" err="1"/>
            <a:t>matrice</a:t>
          </a:r>
          <a:r>
            <a:rPr lang="en-US" dirty="0"/>
            <a:t> </a:t>
          </a:r>
          <a:r>
            <a:rPr lang="en-US" dirty="0" err="1"/>
            <a:t>rar</a:t>
          </a:r>
          <a:r>
            <a:rPr lang="ro-RO" dirty="0"/>
            <a:t>ă</a:t>
          </a:r>
          <a:endParaRPr lang="en-US" dirty="0"/>
        </a:p>
      </dgm:t>
    </dgm:pt>
    <dgm:pt modelId="{80EE5A8D-95B8-4D11-AFDA-244B1DD6EBC6}" type="parTrans" cxnId="{88F6427F-8FD7-4DBA-962A-8A134C18C47B}">
      <dgm:prSet/>
      <dgm:spPr/>
      <dgm:t>
        <a:bodyPr/>
        <a:lstStyle/>
        <a:p>
          <a:endParaRPr lang="en-US"/>
        </a:p>
      </dgm:t>
    </dgm:pt>
    <dgm:pt modelId="{46E047E3-10A3-492C-9157-C62832F12F62}" type="sibTrans" cxnId="{88F6427F-8FD7-4DBA-962A-8A134C18C47B}">
      <dgm:prSet/>
      <dgm:spPr/>
      <dgm:t>
        <a:bodyPr/>
        <a:lstStyle/>
        <a:p>
          <a:endParaRPr lang="en-US"/>
        </a:p>
      </dgm:t>
    </dgm:pt>
    <dgm:pt modelId="{A45723A8-B6A6-4BB9-9544-0F39705F7548}">
      <dgm:prSet/>
      <dgm:spPr/>
      <dgm:t>
        <a:bodyPr/>
        <a:lstStyle/>
        <a:p>
          <a:r>
            <a:rPr lang="en-US"/>
            <a:t>K-Means pentru clustering pe date</a:t>
          </a:r>
        </a:p>
      </dgm:t>
    </dgm:pt>
    <dgm:pt modelId="{01ABF717-02CB-4654-B003-802DE259028E}" type="parTrans" cxnId="{95067F60-CF94-4F69-87DE-EF1D6B31B68C}">
      <dgm:prSet/>
      <dgm:spPr/>
      <dgm:t>
        <a:bodyPr/>
        <a:lstStyle/>
        <a:p>
          <a:endParaRPr lang="en-US"/>
        </a:p>
      </dgm:t>
    </dgm:pt>
    <dgm:pt modelId="{5E465457-E365-414F-8576-DF8714759BF9}" type="sibTrans" cxnId="{95067F60-CF94-4F69-87DE-EF1D6B31B68C}">
      <dgm:prSet/>
      <dgm:spPr/>
      <dgm:t>
        <a:bodyPr/>
        <a:lstStyle/>
        <a:p>
          <a:endParaRPr lang="en-US"/>
        </a:p>
      </dgm:t>
    </dgm:pt>
    <dgm:pt modelId="{58F967B1-06B5-44AD-85EB-2AC779FC22E5}" type="pres">
      <dgm:prSet presAssocID="{395C99C7-4FB9-4B78-9876-B2942F09BDCB}" presName="linear" presStyleCnt="0">
        <dgm:presLayoutVars>
          <dgm:animLvl val="lvl"/>
          <dgm:resizeHandles val="exact"/>
        </dgm:presLayoutVars>
      </dgm:prSet>
      <dgm:spPr/>
    </dgm:pt>
    <dgm:pt modelId="{6C4554D1-1DF1-45FE-8484-0BCC484B2E3E}" type="pres">
      <dgm:prSet presAssocID="{832D14CD-C216-4D98-836F-CED2F1DC31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9143A9-8AE1-405F-BD97-EF0E4F2FB833}" type="pres">
      <dgm:prSet presAssocID="{BF017DAA-E37F-4243-8769-10DF50750075}" presName="spacer" presStyleCnt="0"/>
      <dgm:spPr/>
    </dgm:pt>
    <dgm:pt modelId="{B8AEC053-F607-4833-8D41-7FE1FE977D79}" type="pres">
      <dgm:prSet presAssocID="{1C70040B-7024-45DD-80D9-C7392023A7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F90E2E-15A0-4CD6-AFF8-CBA0AE75D180}" type="pres">
      <dgm:prSet presAssocID="{9E0C5865-9B63-405D-A354-F592644ED772}" presName="spacer" presStyleCnt="0"/>
      <dgm:spPr/>
    </dgm:pt>
    <dgm:pt modelId="{034473BC-DAF1-49A8-9D03-332D9CDAF52E}" type="pres">
      <dgm:prSet presAssocID="{354EF7FF-D025-4C7D-AA8D-362A9972410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7B1C98-90C1-4BD8-B664-F5EBB9EDB1EF}" type="pres">
      <dgm:prSet presAssocID="{46E047E3-10A3-492C-9157-C62832F12F62}" presName="spacer" presStyleCnt="0"/>
      <dgm:spPr/>
    </dgm:pt>
    <dgm:pt modelId="{4F7E4D0F-D757-490E-8185-D76E7746FD05}" type="pres">
      <dgm:prSet presAssocID="{A45723A8-B6A6-4BB9-9544-0F39705F754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77A806-279B-4E15-9745-89376E67E7D3}" type="presOf" srcId="{395C99C7-4FB9-4B78-9876-B2942F09BDCB}" destId="{58F967B1-06B5-44AD-85EB-2AC779FC22E5}" srcOrd="0" destOrd="0" presId="urn:microsoft.com/office/officeart/2005/8/layout/vList2"/>
    <dgm:cxn modelId="{2B562522-D9D9-4087-A05C-75CA9F7AF113}" type="presOf" srcId="{1C70040B-7024-45DD-80D9-C7392023A716}" destId="{B8AEC053-F607-4833-8D41-7FE1FE977D79}" srcOrd="0" destOrd="0" presId="urn:microsoft.com/office/officeart/2005/8/layout/vList2"/>
    <dgm:cxn modelId="{4B8AC43F-AD8C-4CA2-A060-7F850B8C66F6}" type="presOf" srcId="{A45723A8-B6A6-4BB9-9544-0F39705F7548}" destId="{4F7E4D0F-D757-490E-8185-D76E7746FD05}" srcOrd="0" destOrd="0" presId="urn:microsoft.com/office/officeart/2005/8/layout/vList2"/>
    <dgm:cxn modelId="{95067F60-CF94-4F69-87DE-EF1D6B31B68C}" srcId="{395C99C7-4FB9-4B78-9876-B2942F09BDCB}" destId="{A45723A8-B6A6-4BB9-9544-0F39705F7548}" srcOrd="3" destOrd="0" parTransId="{01ABF717-02CB-4654-B003-802DE259028E}" sibTransId="{5E465457-E365-414F-8576-DF8714759BF9}"/>
    <dgm:cxn modelId="{EB40F36B-4903-4EB1-A48E-512697C22090}" type="presOf" srcId="{354EF7FF-D025-4C7D-AA8D-362A9972410C}" destId="{034473BC-DAF1-49A8-9D03-332D9CDAF52E}" srcOrd="0" destOrd="0" presId="urn:microsoft.com/office/officeart/2005/8/layout/vList2"/>
    <dgm:cxn modelId="{88F6427F-8FD7-4DBA-962A-8A134C18C47B}" srcId="{395C99C7-4FB9-4B78-9876-B2942F09BDCB}" destId="{354EF7FF-D025-4C7D-AA8D-362A9972410C}" srcOrd="2" destOrd="0" parTransId="{80EE5A8D-95B8-4D11-AFDA-244B1DD6EBC6}" sibTransId="{46E047E3-10A3-492C-9157-C62832F12F62}"/>
    <dgm:cxn modelId="{3DF3909B-9633-4FBB-AF60-CDFAA12D4AE2}" type="presOf" srcId="{832D14CD-C216-4D98-836F-CED2F1DC3185}" destId="{6C4554D1-1DF1-45FE-8484-0BCC484B2E3E}" srcOrd="0" destOrd="0" presId="urn:microsoft.com/office/officeart/2005/8/layout/vList2"/>
    <dgm:cxn modelId="{8BE9F6F1-1305-4E6A-AA5B-D37666B44A69}" srcId="{395C99C7-4FB9-4B78-9876-B2942F09BDCB}" destId="{1C70040B-7024-45DD-80D9-C7392023A716}" srcOrd="1" destOrd="0" parTransId="{6AA24C36-4041-4ADC-A55C-F568FFCD743D}" sibTransId="{9E0C5865-9B63-405D-A354-F592644ED772}"/>
    <dgm:cxn modelId="{24A1E1F9-2770-4460-AFAC-2ABF0A7B6E94}" srcId="{395C99C7-4FB9-4B78-9876-B2942F09BDCB}" destId="{832D14CD-C216-4D98-836F-CED2F1DC3185}" srcOrd="0" destOrd="0" parTransId="{BFADBD3C-1441-4FE1-B4CE-C5AABAB15E9A}" sibTransId="{BF017DAA-E37F-4243-8769-10DF50750075}"/>
    <dgm:cxn modelId="{9414FB6A-F1C7-413C-B513-AD710810EE7E}" type="presParOf" srcId="{58F967B1-06B5-44AD-85EB-2AC779FC22E5}" destId="{6C4554D1-1DF1-45FE-8484-0BCC484B2E3E}" srcOrd="0" destOrd="0" presId="urn:microsoft.com/office/officeart/2005/8/layout/vList2"/>
    <dgm:cxn modelId="{825AE694-F22F-4F4F-897E-E66850031535}" type="presParOf" srcId="{58F967B1-06B5-44AD-85EB-2AC779FC22E5}" destId="{A39143A9-8AE1-405F-BD97-EF0E4F2FB833}" srcOrd="1" destOrd="0" presId="urn:microsoft.com/office/officeart/2005/8/layout/vList2"/>
    <dgm:cxn modelId="{2F253C1F-8790-473A-8343-BD18269ACCB5}" type="presParOf" srcId="{58F967B1-06B5-44AD-85EB-2AC779FC22E5}" destId="{B8AEC053-F607-4833-8D41-7FE1FE977D79}" srcOrd="2" destOrd="0" presId="urn:microsoft.com/office/officeart/2005/8/layout/vList2"/>
    <dgm:cxn modelId="{52CB89B8-1F1B-4954-B300-8C8064EB28EF}" type="presParOf" srcId="{58F967B1-06B5-44AD-85EB-2AC779FC22E5}" destId="{ECF90E2E-15A0-4CD6-AFF8-CBA0AE75D180}" srcOrd="3" destOrd="0" presId="urn:microsoft.com/office/officeart/2005/8/layout/vList2"/>
    <dgm:cxn modelId="{06783830-D531-49C4-886B-6D408AD67CA5}" type="presParOf" srcId="{58F967B1-06B5-44AD-85EB-2AC779FC22E5}" destId="{034473BC-DAF1-49A8-9D03-332D9CDAF52E}" srcOrd="4" destOrd="0" presId="urn:microsoft.com/office/officeart/2005/8/layout/vList2"/>
    <dgm:cxn modelId="{F9AAD59F-1C6A-485C-A990-41641359298B}" type="presParOf" srcId="{58F967B1-06B5-44AD-85EB-2AC779FC22E5}" destId="{7E7B1C98-90C1-4BD8-B664-F5EBB9EDB1EF}" srcOrd="5" destOrd="0" presId="urn:microsoft.com/office/officeart/2005/8/layout/vList2"/>
    <dgm:cxn modelId="{E669CD5C-AA5B-45E1-84F9-0B128C258A41}" type="presParOf" srcId="{58F967B1-06B5-44AD-85EB-2AC779FC22E5}" destId="{4F7E4D0F-D757-490E-8185-D76E7746FD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D16556-04DE-4684-AC97-089679B056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7FA6FE-29BD-47ED-A2C2-E24F2A0F006D}">
      <dgm:prSet/>
      <dgm:spPr/>
      <dgm:t>
        <a:bodyPr/>
        <a:lstStyle/>
        <a:p>
          <a:r>
            <a:rPr lang="en-US" dirty="0" err="1"/>
            <a:t>Rezultate</a:t>
          </a:r>
          <a:r>
            <a:rPr lang="en-US" dirty="0"/>
            <a:t> =&gt; am </a:t>
          </a:r>
          <a:r>
            <a:rPr lang="en-US" dirty="0" err="1"/>
            <a:t>salvat</a:t>
          </a:r>
          <a:r>
            <a:rPr lang="en-US" dirty="0"/>
            <a:t> </a:t>
          </a:r>
          <a:r>
            <a:rPr lang="en-US" dirty="0" err="1"/>
            <a:t>acurate</a:t>
          </a:r>
          <a:r>
            <a:rPr lang="ro-RO" dirty="0"/>
            <a:t>ț</a:t>
          </a:r>
          <a:r>
            <a:rPr lang="en-US" dirty="0" err="1"/>
            <a:t>ea</a:t>
          </a:r>
          <a:r>
            <a:rPr lang="en-US" dirty="0"/>
            <a:t>, </a:t>
          </a:r>
          <a:r>
            <a:rPr lang="en-US" dirty="0" err="1"/>
            <a:t>raportul</a:t>
          </a:r>
          <a:r>
            <a:rPr lang="en-US" dirty="0"/>
            <a:t> de </a:t>
          </a:r>
          <a:r>
            <a:rPr lang="en-US" dirty="0" err="1"/>
            <a:t>clasificare</a:t>
          </a:r>
          <a:r>
            <a:rPr lang="en-US" dirty="0"/>
            <a:t>, </a:t>
          </a:r>
          <a:r>
            <a:rPr lang="en-US" dirty="0" err="1"/>
            <a:t>matricea</a:t>
          </a:r>
          <a:r>
            <a:rPr lang="en-US" dirty="0"/>
            <a:t> de </a:t>
          </a:r>
          <a:r>
            <a:rPr lang="en-US" dirty="0" err="1"/>
            <a:t>confuzie</a:t>
          </a:r>
          <a:endParaRPr lang="en-US" dirty="0"/>
        </a:p>
      </dgm:t>
    </dgm:pt>
    <dgm:pt modelId="{6D4B2248-044F-4655-A8AD-32CF4D54A823}" type="parTrans" cxnId="{2DBE2F9C-E179-42BA-8E58-6F4BC8B093A4}">
      <dgm:prSet/>
      <dgm:spPr/>
      <dgm:t>
        <a:bodyPr/>
        <a:lstStyle/>
        <a:p>
          <a:endParaRPr lang="en-US"/>
        </a:p>
      </dgm:t>
    </dgm:pt>
    <dgm:pt modelId="{8698ADEE-B0F6-4A18-A98D-76017014A177}" type="sibTrans" cxnId="{2DBE2F9C-E179-42BA-8E58-6F4BC8B093A4}">
      <dgm:prSet/>
      <dgm:spPr/>
      <dgm:t>
        <a:bodyPr/>
        <a:lstStyle/>
        <a:p>
          <a:endParaRPr lang="en-US"/>
        </a:p>
      </dgm:t>
    </dgm:pt>
    <dgm:pt modelId="{50A67E1B-4B54-46BC-A0C5-7BD3F1A423A2}">
      <dgm:prSet/>
      <dgm:spPr/>
      <dgm:t>
        <a:bodyPr/>
        <a:lstStyle/>
        <a:p>
          <a:r>
            <a:rPr lang="en-US" dirty="0" err="1"/>
            <a:t>Acurate</a:t>
          </a:r>
          <a:r>
            <a:rPr lang="ro-RO" dirty="0"/>
            <a:t>ț</a:t>
          </a:r>
          <a:r>
            <a:rPr lang="en-US" dirty="0"/>
            <a:t>e =&gt;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evalua</a:t>
          </a:r>
          <a:r>
            <a:rPr lang="en-US" dirty="0"/>
            <a:t> </a:t>
          </a:r>
          <a:r>
            <a:rPr lang="en-US" dirty="0" err="1"/>
            <a:t>cel</a:t>
          </a:r>
          <a:r>
            <a:rPr lang="en-US" dirty="0"/>
            <a:t> </a:t>
          </a:r>
          <a:r>
            <a:rPr lang="en-US" dirty="0" err="1"/>
            <a:t>mai</a:t>
          </a:r>
          <a:r>
            <a:rPr lang="en-US" dirty="0"/>
            <a:t> bun model</a:t>
          </a:r>
        </a:p>
      </dgm:t>
    </dgm:pt>
    <dgm:pt modelId="{C1631BA1-A904-4B29-889C-5332E86DFA20}" type="parTrans" cxnId="{F6E847EA-E41C-4EC1-BD99-C2FEFF6F973C}">
      <dgm:prSet/>
      <dgm:spPr/>
      <dgm:t>
        <a:bodyPr/>
        <a:lstStyle/>
        <a:p>
          <a:endParaRPr lang="en-US"/>
        </a:p>
      </dgm:t>
    </dgm:pt>
    <dgm:pt modelId="{DABC2382-D8B2-40B3-BA82-635AB9DEB465}" type="sibTrans" cxnId="{F6E847EA-E41C-4EC1-BD99-C2FEFF6F973C}">
      <dgm:prSet/>
      <dgm:spPr/>
      <dgm:t>
        <a:bodyPr/>
        <a:lstStyle/>
        <a:p>
          <a:endParaRPr lang="en-US"/>
        </a:p>
      </dgm:t>
    </dgm:pt>
    <dgm:pt modelId="{B270F2E7-2987-4B4E-8E46-959AB7C85CC3}">
      <dgm:prSet/>
      <dgm:spPr/>
      <dgm:t>
        <a:bodyPr/>
        <a:lstStyle/>
        <a:p>
          <a:r>
            <a:rPr lang="en-US" dirty="0" err="1"/>
            <a:t>Timp</a:t>
          </a:r>
          <a:r>
            <a:rPr lang="en-US" dirty="0"/>
            <a:t> de </a:t>
          </a:r>
          <a:r>
            <a:rPr lang="en-US" dirty="0" err="1"/>
            <a:t>antrenare</a:t>
          </a:r>
          <a:r>
            <a:rPr lang="en-US" dirty="0"/>
            <a:t> =&gt;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afi</a:t>
          </a:r>
          <a:r>
            <a:rPr lang="ro-RO" dirty="0"/>
            <a:t>ș</a:t>
          </a:r>
          <a:r>
            <a:rPr lang="en-US" dirty="0"/>
            <a:t>area </a:t>
          </a:r>
          <a:r>
            <a:rPr lang="en-US" dirty="0" err="1"/>
            <a:t>grafic</a:t>
          </a:r>
          <a:r>
            <a:rPr lang="ro-RO" dirty="0"/>
            <a:t>ă</a:t>
          </a:r>
          <a:r>
            <a:rPr lang="en-US" dirty="0"/>
            <a:t> a </a:t>
          </a:r>
          <a:r>
            <a:rPr lang="en-US" dirty="0" err="1"/>
            <a:t>timpului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fiecare</a:t>
          </a:r>
          <a:r>
            <a:rPr lang="en-US" dirty="0"/>
            <a:t> model</a:t>
          </a:r>
        </a:p>
      </dgm:t>
    </dgm:pt>
    <dgm:pt modelId="{E0DE7B8D-40E7-4384-9ABE-C6E3E8E67AD3}" type="parTrans" cxnId="{4E9387B0-A684-4CA0-8E56-0300CBD5DF5C}">
      <dgm:prSet/>
      <dgm:spPr/>
      <dgm:t>
        <a:bodyPr/>
        <a:lstStyle/>
        <a:p>
          <a:endParaRPr lang="en-US"/>
        </a:p>
      </dgm:t>
    </dgm:pt>
    <dgm:pt modelId="{2415213D-B43B-41F7-B613-8BD034FF7C97}" type="sibTrans" cxnId="{4E9387B0-A684-4CA0-8E56-0300CBD5DF5C}">
      <dgm:prSet/>
      <dgm:spPr/>
      <dgm:t>
        <a:bodyPr/>
        <a:lstStyle/>
        <a:p>
          <a:endParaRPr lang="en-US"/>
        </a:p>
      </dgm:t>
    </dgm:pt>
    <dgm:pt modelId="{DD35E049-92E2-4F3C-BE4E-7F8C5C417D57}" type="pres">
      <dgm:prSet presAssocID="{DED16556-04DE-4684-AC97-089679B056B3}" presName="linear" presStyleCnt="0">
        <dgm:presLayoutVars>
          <dgm:animLvl val="lvl"/>
          <dgm:resizeHandles val="exact"/>
        </dgm:presLayoutVars>
      </dgm:prSet>
      <dgm:spPr/>
    </dgm:pt>
    <dgm:pt modelId="{3F54DBF2-8DCC-4713-AFD6-6A4A41AC83D9}" type="pres">
      <dgm:prSet presAssocID="{837FA6FE-29BD-47ED-A2C2-E24F2A0F00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CCD8C3-5578-4762-A82A-CA18250D9AA6}" type="pres">
      <dgm:prSet presAssocID="{8698ADEE-B0F6-4A18-A98D-76017014A177}" presName="spacer" presStyleCnt="0"/>
      <dgm:spPr/>
    </dgm:pt>
    <dgm:pt modelId="{42AD7BE0-8D22-431E-A119-986960AD2591}" type="pres">
      <dgm:prSet presAssocID="{50A67E1B-4B54-46BC-A0C5-7BD3F1A423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76EA12-EF6C-4A91-B731-D6BAA09DB3ED}" type="pres">
      <dgm:prSet presAssocID="{DABC2382-D8B2-40B3-BA82-635AB9DEB465}" presName="spacer" presStyleCnt="0"/>
      <dgm:spPr/>
    </dgm:pt>
    <dgm:pt modelId="{3A843CB6-AAB7-4848-B9AC-99F888658AB5}" type="pres">
      <dgm:prSet presAssocID="{B270F2E7-2987-4B4E-8E46-959AB7C85C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353E10-4258-4B6A-A265-1CA7552DC938}" type="presOf" srcId="{837FA6FE-29BD-47ED-A2C2-E24F2A0F006D}" destId="{3F54DBF2-8DCC-4713-AFD6-6A4A41AC83D9}" srcOrd="0" destOrd="0" presId="urn:microsoft.com/office/officeart/2005/8/layout/vList2"/>
    <dgm:cxn modelId="{C3FE292E-47F6-4CF9-9D16-A8F821868311}" type="presOf" srcId="{DED16556-04DE-4684-AC97-089679B056B3}" destId="{DD35E049-92E2-4F3C-BE4E-7F8C5C417D57}" srcOrd="0" destOrd="0" presId="urn:microsoft.com/office/officeart/2005/8/layout/vList2"/>
    <dgm:cxn modelId="{2DBE2F9C-E179-42BA-8E58-6F4BC8B093A4}" srcId="{DED16556-04DE-4684-AC97-089679B056B3}" destId="{837FA6FE-29BD-47ED-A2C2-E24F2A0F006D}" srcOrd="0" destOrd="0" parTransId="{6D4B2248-044F-4655-A8AD-32CF4D54A823}" sibTransId="{8698ADEE-B0F6-4A18-A98D-76017014A177}"/>
    <dgm:cxn modelId="{66D377A6-6B45-4EF5-BBC8-598FECEA3C15}" type="presOf" srcId="{B270F2E7-2987-4B4E-8E46-959AB7C85CC3}" destId="{3A843CB6-AAB7-4848-B9AC-99F888658AB5}" srcOrd="0" destOrd="0" presId="urn:microsoft.com/office/officeart/2005/8/layout/vList2"/>
    <dgm:cxn modelId="{4E9387B0-A684-4CA0-8E56-0300CBD5DF5C}" srcId="{DED16556-04DE-4684-AC97-089679B056B3}" destId="{B270F2E7-2987-4B4E-8E46-959AB7C85CC3}" srcOrd="2" destOrd="0" parTransId="{E0DE7B8D-40E7-4384-9ABE-C6E3E8E67AD3}" sibTransId="{2415213D-B43B-41F7-B613-8BD034FF7C97}"/>
    <dgm:cxn modelId="{F6E847EA-E41C-4EC1-BD99-C2FEFF6F973C}" srcId="{DED16556-04DE-4684-AC97-089679B056B3}" destId="{50A67E1B-4B54-46BC-A0C5-7BD3F1A423A2}" srcOrd="1" destOrd="0" parTransId="{C1631BA1-A904-4B29-889C-5332E86DFA20}" sibTransId="{DABC2382-D8B2-40B3-BA82-635AB9DEB465}"/>
    <dgm:cxn modelId="{7B8AD6FE-9E0C-4371-ACB1-F8E7387421B3}" type="presOf" srcId="{50A67E1B-4B54-46BC-A0C5-7BD3F1A423A2}" destId="{42AD7BE0-8D22-431E-A119-986960AD2591}" srcOrd="0" destOrd="0" presId="urn:microsoft.com/office/officeart/2005/8/layout/vList2"/>
    <dgm:cxn modelId="{7BE93482-946A-42E3-ACF1-C027F6204564}" type="presParOf" srcId="{DD35E049-92E2-4F3C-BE4E-7F8C5C417D57}" destId="{3F54DBF2-8DCC-4713-AFD6-6A4A41AC83D9}" srcOrd="0" destOrd="0" presId="urn:microsoft.com/office/officeart/2005/8/layout/vList2"/>
    <dgm:cxn modelId="{0291296B-CDC8-48DF-BCC2-E1ABCA00F5E0}" type="presParOf" srcId="{DD35E049-92E2-4F3C-BE4E-7F8C5C417D57}" destId="{41CCD8C3-5578-4762-A82A-CA18250D9AA6}" srcOrd="1" destOrd="0" presId="urn:microsoft.com/office/officeart/2005/8/layout/vList2"/>
    <dgm:cxn modelId="{3979BA71-315F-49CD-AEE8-0DC2BBC812A7}" type="presParOf" srcId="{DD35E049-92E2-4F3C-BE4E-7F8C5C417D57}" destId="{42AD7BE0-8D22-431E-A119-986960AD2591}" srcOrd="2" destOrd="0" presId="urn:microsoft.com/office/officeart/2005/8/layout/vList2"/>
    <dgm:cxn modelId="{D5E9D338-B3C5-44A1-90C3-7F2B1D189666}" type="presParOf" srcId="{DD35E049-92E2-4F3C-BE4E-7F8C5C417D57}" destId="{0076EA12-EF6C-4A91-B731-D6BAA09DB3ED}" srcOrd="3" destOrd="0" presId="urn:microsoft.com/office/officeart/2005/8/layout/vList2"/>
    <dgm:cxn modelId="{AEBB26F7-EAFB-4FE6-B748-C0B386266064}" type="presParOf" srcId="{DD35E049-92E2-4F3C-BE4E-7F8C5C417D57}" destId="{3A843CB6-AAB7-4848-B9AC-99F888658A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1D3EB3-E2BC-4E4F-9154-956D91B5989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F7950C-A0F5-4FF2-B1B9-DBF170DC0C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Precizie</a:t>
          </a:r>
          <a:r>
            <a:rPr lang="en-US" dirty="0"/>
            <a:t> : </a:t>
          </a:r>
          <a:r>
            <a:rPr lang="en-US" dirty="0" err="1"/>
            <a:t>Propor</a:t>
          </a:r>
          <a:r>
            <a:rPr lang="ro-RO" dirty="0"/>
            <a:t>ț</a:t>
          </a:r>
          <a:r>
            <a:rPr lang="en-US" dirty="0" err="1"/>
            <a:t>ia</a:t>
          </a:r>
          <a:r>
            <a:rPr lang="en-US" dirty="0"/>
            <a:t> de </a:t>
          </a:r>
          <a:r>
            <a:rPr lang="en-US" dirty="0" err="1"/>
            <a:t>instan</a:t>
          </a:r>
          <a:r>
            <a:rPr lang="ro-RO" dirty="0"/>
            <a:t>ț</a:t>
          </a:r>
          <a:r>
            <a:rPr lang="en-US" dirty="0"/>
            <a:t>e </a:t>
          </a:r>
          <a:r>
            <a:rPr lang="en-US" dirty="0" err="1"/>
            <a:t>pozitive</a:t>
          </a:r>
          <a:r>
            <a:rPr lang="en-US" dirty="0"/>
            <a:t> </a:t>
          </a:r>
          <a:r>
            <a:rPr lang="en-US" dirty="0" err="1"/>
            <a:t>corect</a:t>
          </a:r>
          <a:r>
            <a:rPr lang="en-US" dirty="0"/>
            <a:t> </a:t>
          </a:r>
          <a:r>
            <a:rPr lang="en-US" dirty="0" err="1"/>
            <a:t>clasificate</a:t>
          </a:r>
          <a:r>
            <a:rPr lang="en-US" dirty="0"/>
            <a:t> din </a:t>
          </a:r>
          <a:r>
            <a:rPr lang="en-US" dirty="0" err="1"/>
            <a:t>totalul</a:t>
          </a:r>
          <a:r>
            <a:rPr lang="en-US" dirty="0"/>
            <a:t> </a:t>
          </a:r>
          <a:r>
            <a:rPr lang="en-US" dirty="0" err="1"/>
            <a:t>celor</a:t>
          </a:r>
          <a:r>
            <a:rPr lang="en-US" dirty="0"/>
            <a:t> </a:t>
          </a:r>
          <a:r>
            <a:rPr lang="en-US" dirty="0" err="1"/>
            <a:t>clasificate</a:t>
          </a:r>
          <a:r>
            <a:rPr lang="en-US" dirty="0"/>
            <a:t> ca </a:t>
          </a:r>
          <a:r>
            <a:rPr lang="en-US" dirty="0" err="1"/>
            <a:t>pozitive</a:t>
          </a:r>
          <a:endParaRPr lang="en-US" dirty="0"/>
        </a:p>
      </dgm:t>
    </dgm:pt>
    <dgm:pt modelId="{6EFB45AB-72D3-426A-B2C7-A8976E83F441}" type="parTrans" cxnId="{CF3379E8-8923-4D65-9DBA-F8FFE38AF51F}">
      <dgm:prSet/>
      <dgm:spPr/>
      <dgm:t>
        <a:bodyPr/>
        <a:lstStyle/>
        <a:p>
          <a:endParaRPr lang="en-US"/>
        </a:p>
      </dgm:t>
    </dgm:pt>
    <dgm:pt modelId="{33D05F32-D449-43F1-B927-919AEFBFB758}" type="sibTrans" cxnId="{CF3379E8-8923-4D65-9DBA-F8FFE38AF51F}">
      <dgm:prSet/>
      <dgm:spPr/>
      <dgm:t>
        <a:bodyPr/>
        <a:lstStyle/>
        <a:p>
          <a:endParaRPr lang="en-US"/>
        </a:p>
      </dgm:t>
    </dgm:pt>
    <dgm:pt modelId="{74B3E1AF-A15F-421C-A309-0E650C985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Sensibilitate</a:t>
          </a:r>
          <a:r>
            <a:rPr lang="en-US" dirty="0"/>
            <a:t>: </a:t>
          </a:r>
          <a:r>
            <a:rPr lang="en-US" dirty="0" err="1"/>
            <a:t>Propor</a:t>
          </a:r>
          <a:r>
            <a:rPr lang="ro-RO" dirty="0"/>
            <a:t>ț</a:t>
          </a:r>
          <a:r>
            <a:rPr lang="en-US" dirty="0" err="1"/>
            <a:t>ia</a:t>
          </a:r>
          <a:r>
            <a:rPr lang="en-US" dirty="0"/>
            <a:t> </a:t>
          </a:r>
          <a:r>
            <a:rPr lang="en-US" dirty="0" err="1"/>
            <a:t>dintre</a:t>
          </a:r>
          <a:r>
            <a:rPr lang="en-US" dirty="0"/>
            <a:t> </a:t>
          </a:r>
          <a:r>
            <a:rPr lang="en-US" dirty="0" err="1"/>
            <a:t>instan</a:t>
          </a:r>
          <a:r>
            <a:rPr lang="ro-RO" dirty="0"/>
            <a:t>ț</a:t>
          </a:r>
          <a:r>
            <a:rPr lang="en-US" dirty="0" err="1"/>
            <a:t>ele</a:t>
          </a:r>
          <a:r>
            <a:rPr lang="en-US" dirty="0"/>
            <a:t> positive </a:t>
          </a:r>
          <a:r>
            <a:rPr lang="en-US" dirty="0" err="1"/>
            <a:t>corect</a:t>
          </a:r>
          <a:r>
            <a:rPr lang="en-US" dirty="0"/>
            <a:t> </a:t>
          </a:r>
          <a:r>
            <a:rPr lang="en-US" dirty="0" err="1"/>
            <a:t>clasificate</a:t>
          </a:r>
          <a:r>
            <a:rPr lang="en-US" dirty="0"/>
            <a:t> din </a:t>
          </a:r>
          <a:r>
            <a:rPr lang="en-US" dirty="0" err="1"/>
            <a:t>totalul</a:t>
          </a:r>
          <a:r>
            <a:rPr lang="en-US" dirty="0"/>
            <a:t> real al </a:t>
          </a:r>
          <a:r>
            <a:rPr lang="en-US" dirty="0" err="1"/>
            <a:t>instan</a:t>
          </a:r>
          <a:r>
            <a:rPr lang="ro-RO" dirty="0"/>
            <a:t>ț</a:t>
          </a:r>
          <a:r>
            <a:rPr lang="en-US" dirty="0" err="1"/>
            <a:t>elor</a:t>
          </a:r>
          <a:r>
            <a:rPr lang="en-US" dirty="0"/>
            <a:t> </a:t>
          </a:r>
          <a:r>
            <a:rPr lang="en-US" dirty="0" err="1"/>
            <a:t>pozitive</a:t>
          </a:r>
          <a:endParaRPr lang="en-US" dirty="0"/>
        </a:p>
      </dgm:t>
    </dgm:pt>
    <dgm:pt modelId="{969F7038-4611-4730-AD2C-E0FCCA579D2A}" type="parTrans" cxnId="{FF76E684-699A-4F45-8562-14A5459D0C82}">
      <dgm:prSet/>
      <dgm:spPr/>
      <dgm:t>
        <a:bodyPr/>
        <a:lstStyle/>
        <a:p>
          <a:endParaRPr lang="en-US"/>
        </a:p>
      </dgm:t>
    </dgm:pt>
    <dgm:pt modelId="{51006660-2EA3-4C3C-9152-6EEBF2907A58}" type="sibTrans" cxnId="{FF76E684-699A-4F45-8562-14A5459D0C82}">
      <dgm:prSet/>
      <dgm:spPr/>
      <dgm:t>
        <a:bodyPr/>
        <a:lstStyle/>
        <a:p>
          <a:endParaRPr lang="en-US"/>
        </a:p>
      </dgm:t>
    </dgm:pt>
    <dgm:pt modelId="{35309DA8-8CE2-43DF-8720-19BC28B59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F1-Score: </a:t>
          </a:r>
          <a:r>
            <a:rPr lang="en-US" dirty="0" err="1"/>
            <a:t>combin</a:t>
          </a:r>
          <a:r>
            <a:rPr lang="ro-RO" dirty="0"/>
            <a:t>ă</a:t>
          </a:r>
          <a:r>
            <a:rPr lang="en-US" dirty="0"/>
            <a:t> </a:t>
          </a:r>
          <a:r>
            <a:rPr lang="en-US" dirty="0" err="1"/>
            <a:t>precizia</a:t>
          </a:r>
          <a:r>
            <a:rPr lang="en-US" dirty="0"/>
            <a:t> </a:t>
          </a:r>
          <a:r>
            <a:rPr lang="ro-RO" dirty="0"/>
            <a:t>ș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sensibilitatea</a:t>
          </a:r>
          <a:r>
            <a:rPr lang="en-US" dirty="0"/>
            <a:t> </a:t>
          </a:r>
          <a:r>
            <a:rPr lang="ro-RO" dirty="0"/>
            <a:t>î</a:t>
          </a:r>
          <a:r>
            <a:rPr lang="en-US" dirty="0" err="1"/>
            <a:t>ntr</a:t>
          </a:r>
          <a:r>
            <a:rPr lang="en-US" dirty="0"/>
            <a:t>-o </a:t>
          </a:r>
          <a:r>
            <a:rPr lang="en-US" dirty="0" err="1"/>
            <a:t>singur</a:t>
          </a:r>
          <a:r>
            <a:rPr lang="ro-RO" dirty="0"/>
            <a:t>ă</a:t>
          </a:r>
          <a:r>
            <a:rPr lang="en-US" dirty="0"/>
            <a:t> </a:t>
          </a:r>
          <a:r>
            <a:rPr lang="en-US" dirty="0" err="1"/>
            <a:t>valore</a:t>
          </a:r>
          <a:endParaRPr lang="en-US" dirty="0"/>
        </a:p>
      </dgm:t>
    </dgm:pt>
    <dgm:pt modelId="{ED5975B0-9670-4C63-B1F7-67413C7E621D}" type="parTrans" cxnId="{A70FDE59-009F-42F0-9B3C-24EB5BC7906F}">
      <dgm:prSet/>
      <dgm:spPr/>
      <dgm:t>
        <a:bodyPr/>
        <a:lstStyle/>
        <a:p>
          <a:endParaRPr lang="en-US"/>
        </a:p>
      </dgm:t>
    </dgm:pt>
    <dgm:pt modelId="{420A59FC-2876-43DD-A418-9A90E7C4CD26}" type="sibTrans" cxnId="{A70FDE59-009F-42F0-9B3C-24EB5BC7906F}">
      <dgm:prSet/>
      <dgm:spPr/>
      <dgm:t>
        <a:bodyPr/>
        <a:lstStyle/>
        <a:p>
          <a:endParaRPr lang="en-US"/>
        </a:p>
      </dgm:t>
    </dgm:pt>
    <dgm:pt modelId="{22453B9D-03AB-4DB6-9263-12762D4804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Suport</a:t>
          </a:r>
          <a:r>
            <a:rPr lang="en-US" dirty="0"/>
            <a:t>: Num</a:t>
          </a:r>
          <a:r>
            <a:rPr lang="ro-RO" dirty="0"/>
            <a:t>ă</a:t>
          </a:r>
          <a:r>
            <a:rPr lang="en-US" dirty="0" err="1"/>
            <a:t>rul</a:t>
          </a:r>
          <a:r>
            <a:rPr lang="en-US" dirty="0"/>
            <a:t> total de </a:t>
          </a:r>
          <a:r>
            <a:rPr lang="en-US" dirty="0" err="1"/>
            <a:t>instan</a:t>
          </a:r>
          <a:r>
            <a:rPr lang="ro-RO" dirty="0"/>
            <a:t>ț</a:t>
          </a:r>
          <a:r>
            <a:rPr lang="en-US" dirty="0"/>
            <a:t>e </a:t>
          </a:r>
          <a:r>
            <a:rPr lang="en-US" dirty="0" err="1"/>
            <a:t>reale</a:t>
          </a:r>
          <a:r>
            <a:rPr lang="en-US" dirty="0"/>
            <a:t> din </a:t>
          </a:r>
          <a:r>
            <a:rPr lang="en-US" dirty="0" err="1"/>
            <a:t>fiecare</a:t>
          </a:r>
          <a:r>
            <a:rPr lang="en-US" dirty="0"/>
            <a:t> </a:t>
          </a:r>
          <a:r>
            <a:rPr lang="en-US" dirty="0" err="1"/>
            <a:t>clas</a:t>
          </a:r>
          <a:r>
            <a:rPr lang="ro-RO" dirty="0"/>
            <a:t>ă</a:t>
          </a:r>
          <a:endParaRPr lang="en-US" dirty="0"/>
        </a:p>
      </dgm:t>
    </dgm:pt>
    <dgm:pt modelId="{35114E5C-ABB0-41A1-9323-7D12C7909352}" type="parTrans" cxnId="{779CB2CE-E27B-4968-9277-94E6F2BD5A12}">
      <dgm:prSet/>
      <dgm:spPr/>
      <dgm:t>
        <a:bodyPr/>
        <a:lstStyle/>
        <a:p>
          <a:endParaRPr lang="en-US"/>
        </a:p>
      </dgm:t>
    </dgm:pt>
    <dgm:pt modelId="{A1EF7727-C1D4-4BB5-B217-97A7E488A9CC}" type="sibTrans" cxnId="{779CB2CE-E27B-4968-9277-94E6F2BD5A12}">
      <dgm:prSet/>
      <dgm:spPr/>
      <dgm:t>
        <a:bodyPr/>
        <a:lstStyle/>
        <a:p>
          <a:endParaRPr lang="en-US"/>
        </a:p>
      </dgm:t>
    </dgm:pt>
    <dgm:pt modelId="{165CA4B9-5C83-4ECC-9F74-9CA8DDA9B0A2}" type="pres">
      <dgm:prSet presAssocID="{8D1D3EB3-E2BC-4E4F-9154-956D91B5989F}" presName="outerComposite" presStyleCnt="0">
        <dgm:presLayoutVars>
          <dgm:chMax val="5"/>
          <dgm:dir/>
          <dgm:resizeHandles val="exact"/>
        </dgm:presLayoutVars>
      </dgm:prSet>
      <dgm:spPr/>
    </dgm:pt>
    <dgm:pt modelId="{BBDEBE8C-41A6-4412-AB9E-38890E53FC67}" type="pres">
      <dgm:prSet presAssocID="{8D1D3EB3-E2BC-4E4F-9154-956D91B5989F}" presName="dummyMaxCanvas" presStyleCnt="0">
        <dgm:presLayoutVars/>
      </dgm:prSet>
      <dgm:spPr/>
    </dgm:pt>
    <dgm:pt modelId="{6CA889A2-6A49-4117-BC10-1F48AB5674BC}" type="pres">
      <dgm:prSet presAssocID="{8D1D3EB3-E2BC-4E4F-9154-956D91B5989F}" presName="FourNodes_1" presStyleLbl="node1" presStyleIdx="0" presStyleCnt="4">
        <dgm:presLayoutVars>
          <dgm:bulletEnabled val="1"/>
        </dgm:presLayoutVars>
      </dgm:prSet>
      <dgm:spPr/>
    </dgm:pt>
    <dgm:pt modelId="{D226E28D-1EF3-4833-820C-0E2833BE9E31}" type="pres">
      <dgm:prSet presAssocID="{8D1D3EB3-E2BC-4E4F-9154-956D91B5989F}" presName="FourNodes_2" presStyleLbl="node1" presStyleIdx="1" presStyleCnt="4">
        <dgm:presLayoutVars>
          <dgm:bulletEnabled val="1"/>
        </dgm:presLayoutVars>
      </dgm:prSet>
      <dgm:spPr/>
    </dgm:pt>
    <dgm:pt modelId="{2551C68C-B0CB-4230-AE54-CC7BA8DC9B11}" type="pres">
      <dgm:prSet presAssocID="{8D1D3EB3-E2BC-4E4F-9154-956D91B5989F}" presName="FourNodes_3" presStyleLbl="node1" presStyleIdx="2" presStyleCnt="4">
        <dgm:presLayoutVars>
          <dgm:bulletEnabled val="1"/>
        </dgm:presLayoutVars>
      </dgm:prSet>
      <dgm:spPr/>
    </dgm:pt>
    <dgm:pt modelId="{C1FA7C3A-E5FE-4CA0-8060-D7B7310496F3}" type="pres">
      <dgm:prSet presAssocID="{8D1D3EB3-E2BC-4E4F-9154-956D91B5989F}" presName="FourNodes_4" presStyleLbl="node1" presStyleIdx="3" presStyleCnt="4">
        <dgm:presLayoutVars>
          <dgm:bulletEnabled val="1"/>
        </dgm:presLayoutVars>
      </dgm:prSet>
      <dgm:spPr/>
    </dgm:pt>
    <dgm:pt modelId="{8F1087D1-451A-48FD-9A5F-443C38BF325B}" type="pres">
      <dgm:prSet presAssocID="{8D1D3EB3-E2BC-4E4F-9154-956D91B5989F}" presName="FourConn_1-2" presStyleLbl="fgAccFollowNode1" presStyleIdx="0" presStyleCnt="3">
        <dgm:presLayoutVars>
          <dgm:bulletEnabled val="1"/>
        </dgm:presLayoutVars>
      </dgm:prSet>
      <dgm:spPr/>
    </dgm:pt>
    <dgm:pt modelId="{BD2D78EE-F3C9-4819-BA14-755E325A6742}" type="pres">
      <dgm:prSet presAssocID="{8D1D3EB3-E2BC-4E4F-9154-956D91B5989F}" presName="FourConn_2-3" presStyleLbl="fgAccFollowNode1" presStyleIdx="1" presStyleCnt="3">
        <dgm:presLayoutVars>
          <dgm:bulletEnabled val="1"/>
        </dgm:presLayoutVars>
      </dgm:prSet>
      <dgm:spPr/>
    </dgm:pt>
    <dgm:pt modelId="{AAF17F06-8B4E-419B-916F-8AED785B03BB}" type="pres">
      <dgm:prSet presAssocID="{8D1D3EB3-E2BC-4E4F-9154-956D91B5989F}" presName="FourConn_3-4" presStyleLbl="fgAccFollowNode1" presStyleIdx="2" presStyleCnt="3">
        <dgm:presLayoutVars>
          <dgm:bulletEnabled val="1"/>
        </dgm:presLayoutVars>
      </dgm:prSet>
      <dgm:spPr/>
    </dgm:pt>
    <dgm:pt modelId="{5E796EF4-083F-46AE-91ED-CBA9391277E9}" type="pres">
      <dgm:prSet presAssocID="{8D1D3EB3-E2BC-4E4F-9154-956D91B5989F}" presName="FourNodes_1_text" presStyleLbl="node1" presStyleIdx="3" presStyleCnt="4">
        <dgm:presLayoutVars>
          <dgm:bulletEnabled val="1"/>
        </dgm:presLayoutVars>
      </dgm:prSet>
      <dgm:spPr/>
    </dgm:pt>
    <dgm:pt modelId="{9C25014A-A19C-4B8D-8E0C-E67573F2ADC6}" type="pres">
      <dgm:prSet presAssocID="{8D1D3EB3-E2BC-4E4F-9154-956D91B5989F}" presName="FourNodes_2_text" presStyleLbl="node1" presStyleIdx="3" presStyleCnt="4">
        <dgm:presLayoutVars>
          <dgm:bulletEnabled val="1"/>
        </dgm:presLayoutVars>
      </dgm:prSet>
      <dgm:spPr/>
    </dgm:pt>
    <dgm:pt modelId="{DBDEF357-68FE-4517-8A64-103D9CA7AACF}" type="pres">
      <dgm:prSet presAssocID="{8D1D3EB3-E2BC-4E4F-9154-956D91B5989F}" presName="FourNodes_3_text" presStyleLbl="node1" presStyleIdx="3" presStyleCnt="4">
        <dgm:presLayoutVars>
          <dgm:bulletEnabled val="1"/>
        </dgm:presLayoutVars>
      </dgm:prSet>
      <dgm:spPr/>
    </dgm:pt>
    <dgm:pt modelId="{A554D778-D126-464D-9E75-D44A2E55824D}" type="pres">
      <dgm:prSet presAssocID="{8D1D3EB3-E2BC-4E4F-9154-956D91B5989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FF08925-392D-4742-AD5B-A779ABA49625}" type="presOf" srcId="{8D1D3EB3-E2BC-4E4F-9154-956D91B5989F}" destId="{165CA4B9-5C83-4ECC-9F74-9CA8DDA9B0A2}" srcOrd="0" destOrd="0" presId="urn:microsoft.com/office/officeart/2005/8/layout/vProcess5"/>
    <dgm:cxn modelId="{A813F340-531E-4D2A-A431-31CF06707349}" type="presOf" srcId="{74B3E1AF-A15F-421C-A309-0E650C9854BA}" destId="{9C25014A-A19C-4B8D-8E0C-E67573F2ADC6}" srcOrd="1" destOrd="0" presId="urn:microsoft.com/office/officeart/2005/8/layout/vProcess5"/>
    <dgm:cxn modelId="{EB5A0467-8EB8-46E9-B108-D61483BA0175}" type="presOf" srcId="{D7F7950C-A0F5-4FF2-B1B9-DBF170DC0CF5}" destId="{5E796EF4-083F-46AE-91ED-CBA9391277E9}" srcOrd="1" destOrd="0" presId="urn:microsoft.com/office/officeart/2005/8/layout/vProcess5"/>
    <dgm:cxn modelId="{286F9867-C8EE-4AAF-A76E-95ADF3434CF1}" type="presOf" srcId="{35309DA8-8CE2-43DF-8720-19BC28B59247}" destId="{DBDEF357-68FE-4517-8A64-103D9CA7AACF}" srcOrd="1" destOrd="0" presId="urn:microsoft.com/office/officeart/2005/8/layout/vProcess5"/>
    <dgm:cxn modelId="{6F24BC6C-CA26-4D08-B01B-FA6DCEE9369C}" type="presOf" srcId="{22453B9D-03AB-4DB6-9263-12762D48043A}" destId="{A554D778-D126-464D-9E75-D44A2E55824D}" srcOrd="1" destOrd="0" presId="urn:microsoft.com/office/officeart/2005/8/layout/vProcess5"/>
    <dgm:cxn modelId="{E3EE0E58-60FD-4D7B-A808-270EACE46945}" type="presOf" srcId="{22453B9D-03AB-4DB6-9263-12762D48043A}" destId="{C1FA7C3A-E5FE-4CA0-8060-D7B7310496F3}" srcOrd="0" destOrd="0" presId="urn:microsoft.com/office/officeart/2005/8/layout/vProcess5"/>
    <dgm:cxn modelId="{A70FDE59-009F-42F0-9B3C-24EB5BC7906F}" srcId="{8D1D3EB3-E2BC-4E4F-9154-956D91B5989F}" destId="{35309DA8-8CE2-43DF-8720-19BC28B59247}" srcOrd="2" destOrd="0" parTransId="{ED5975B0-9670-4C63-B1F7-67413C7E621D}" sibTransId="{420A59FC-2876-43DD-A418-9A90E7C4CD26}"/>
    <dgm:cxn modelId="{FF76E684-699A-4F45-8562-14A5459D0C82}" srcId="{8D1D3EB3-E2BC-4E4F-9154-956D91B5989F}" destId="{74B3E1AF-A15F-421C-A309-0E650C9854BA}" srcOrd="1" destOrd="0" parTransId="{969F7038-4611-4730-AD2C-E0FCCA579D2A}" sibTransId="{51006660-2EA3-4C3C-9152-6EEBF2907A58}"/>
    <dgm:cxn modelId="{889FB59F-7200-4A07-8B06-D3D0EA80090C}" type="presOf" srcId="{D7F7950C-A0F5-4FF2-B1B9-DBF170DC0CF5}" destId="{6CA889A2-6A49-4117-BC10-1F48AB5674BC}" srcOrd="0" destOrd="0" presId="urn:microsoft.com/office/officeart/2005/8/layout/vProcess5"/>
    <dgm:cxn modelId="{779CB2CE-E27B-4968-9277-94E6F2BD5A12}" srcId="{8D1D3EB3-E2BC-4E4F-9154-956D91B5989F}" destId="{22453B9D-03AB-4DB6-9263-12762D48043A}" srcOrd="3" destOrd="0" parTransId="{35114E5C-ABB0-41A1-9323-7D12C7909352}" sibTransId="{A1EF7727-C1D4-4BB5-B217-97A7E488A9CC}"/>
    <dgm:cxn modelId="{249072D6-FE22-4F42-8CFD-E1205ED0EB78}" type="presOf" srcId="{420A59FC-2876-43DD-A418-9A90E7C4CD26}" destId="{AAF17F06-8B4E-419B-916F-8AED785B03BB}" srcOrd="0" destOrd="0" presId="urn:microsoft.com/office/officeart/2005/8/layout/vProcess5"/>
    <dgm:cxn modelId="{A79C01DF-A8E1-4A2E-BEE0-47A4926040E1}" type="presOf" srcId="{35309DA8-8CE2-43DF-8720-19BC28B59247}" destId="{2551C68C-B0CB-4230-AE54-CC7BA8DC9B11}" srcOrd="0" destOrd="0" presId="urn:microsoft.com/office/officeart/2005/8/layout/vProcess5"/>
    <dgm:cxn modelId="{FB5F1BE8-5B69-4837-B964-7D972F511933}" type="presOf" srcId="{33D05F32-D449-43F1-B927-919AEFBFB758}" destId="{8F1087D1-451A-48FD-9A5F-443C38BF325B}" srcOrd="0" destOrd="0" presId="urn:microsoft.com/office/officeart/2005/8/layout/vProcess5"/>
    <dgm:cxn modelId="{CF3379E8-8923-4D65-9DBA-F8FFE38AF51F}" srcId="{8D1D3EB3-E2BC-4E4F-9154-956D91B5989F}" destId="{D7F7950C-A0F5-4FF2-B1B9-DBF170DC0CF5}" srcOrd="0" destOrd="0" parTransId="{6EFB45AB-72D3-426A-B2C7-A8976E83F441}" sibTransId="{33D05F32-D449-43F1-B927-919AEFBFB758}"/>
    <dgm:cxn modelId="{77B632F8-DFA2-46A0-A2E9-06CA79484166}" type="presOf" srcId="{51006660-2EA3-4C3C-9152-6EEBF2907A58}" destId="{BD2D78EE-F3C9-4819-BA14-755E325A6742}" srcOrd="0" destOrd="0" presId="urn:microsoft.com/office/officeart/2005/8/layout/vProcess5"/>
    <dgm:cxn modelId="{CED8DCFA-E57F-455A-938E-B2EC2CF43B79}" type="presOf" srcId="{74B3E1AF-A15F-421C-A309-0E650C9854BA}" destId="{D226E28D-1EF3-4833-820C-0E2833BE9E31}" srcOrd="0" destOrd="0" presId="urn:microsoft.com/office/officeart/2005/8/layout/vProcess5"/>
    <dgm:cxn modelId="{1FDC6626-BB16-47ED-82A3-BF347F00D842}" type="presParOf" srcId="{165CA4B9-5C83-4ECC-9F74-9CA8DDA9B0A2}" destId="{BBDEBE8C-41A6-4412-AB9E-38890E53FC67}" srcOrd="0" destOrd="0" presId="urn:microsoft.com/office/officeart/2005/8/layout/vProcess5"/>
    <dgm:cxn modelId="{9FA540F6-ABAD-466F-B029-695F8F3D892C}" type="presParOf" srcId="{165CA4B9-5C83-4ECC-9F74-9CA8DDA9B0A2}" destId="{6CA889A2-6A49-4117-BC10-1F48AB5674BC}" srcOrd="1" destOrd="0" presId="urn:microsoft.com/office/officeart/2005/8/layout/vProcess5"/>
    <dgm:cxn modelId="{FD6E291E-EEB9-4A9B-A85D-9CFD7D881E1F}" type="presParOf" srcId="{165CA4B9-5C83-4ECC-9F74-9CA8DDA9B0A2}" destId="{D226E28D-1EF3-4833-820C-0E2833BE9E31}" srcOrd="2" destOrd="0" presId="urn:microsoft.com/office/officeart/2005/8/layout/vProcess5"/>
    <dgm:cxn modelId="{D2354830-AA76-4A1C-9413-A88AACE71299}" type="presParOf" srcId="{165CA4B9-5C83-4ECC-9F74-9CA8DDA9B0A2}" destId="{2551C68C-B0CB-4230-AE54-CC7BA8DC9B11}" srcOrd="3" destOrd="0" presId="urn:microsoft.com/office/officeart/2005/8/layout/vProcess5"/>
    <dgm:cxn modelId="{FE9B6DE3-86C8-4E44-86BF-BE32D66FF6A0}" type="presParOf" srcId="{165CA4B9-5C83-4ECC-9F74-9CA8DDA9B0A2}" destId="{C1FA7C3A-E5FE-4CA0-8060-D7B7310496F3}" srcOrd="4" destOrd="0" presId="urn:microsoft.com/office/officeart/2005/8/layout/vProcess5"/>
    <dgm:cxn modelId="{F4DFFBCE-B4C3-4775-BFF4-48D28D93F463}" type="presParOf" srcId="{165CA4B9-5C83-4ECC-9F74-9CA8DDA9B0A2}" destId="{8F1087D1-451A-48FD-9A5F-443C38BF325B}" srcOrd="5" destOrd="0" presId="urn:microsoft.com/office/officeart/2005/8/layout/vProcess5"/>
    <dgm:cxn modelId="{BF4980E4-A1AF-4D7D-B45B-AA260E8397BA}" type="presParOf" srcId="{165CA4B9-5C83-4ECC-9F74-9CA8DDA9B0A2}" destId="{BD2D78EE-F3C9-4819-BA14-755E325A6742}" srcOrd="6" destOrd="0" presId="urn:microsoft.com/office/officeart/2005/8/layout/vProcess5"/>
    <dgm:cxn modelId="{D55BC159-E5A9-4D50-A798-C30C5F7E687D}" type="presParOf" srcId="{165CA4B9-5C83-4ECC-9F74-9CA8DDA9B0A2}" destId="{AAF17F06-8B4E-419B-916F-8AED785B03BB}" srcOrd="7" destOrd="0" presId="urn:microsoft.com/office/officeart/2005/8/layout/vProcess5"/>
    <dgm:cxn modelId="{F1BDFF52-7FA6-4987-B597-A049728B47E8}" type="presParOf" srcId="{165CA4B9-5C83-4ECC-9F74-9CA8DDA9B0A2}" destId="{5E796EF4-083F-46AE-91ED-CBA9391277E9}" srcOrd="8" destOrd="0" presId="urn:microsoft.com/office/officeart/2005/8/layout/vProcess5"/>
    <dgm:cxn modelId="{D96D638B-5AD9-46EF-ACA1-05BF6C3EA90B}" type="presParOf" srcId="{165CA4B9-5C83-4ECC-9F74-9CA8DDA9B0A2}" destId="{9C25014A-A19C-4B8D-8E0C-E67573F2ADC6}" srcOrd="9" destOrd="0" presId="urn:microsoft.com/office/officeart/2005/8/layout/vProcess5"/>
    <dgm:cxn modelId="{1EDBF8AB-A29C-4D8F-B669-6D4FB794369B}" type="presParOf" srcId="{165CA4B9-5C83-4ECC-9F74-9CA8DDA9B0A2}" destId="{DBDEF357-68FE-4517-8A64-103D9CA7AACF}" srcOrd="10" destOrd="0" presId="urn:microsoft.com/office/officeart/2005/8/layout/vProcess5"/>
    <dgm:cxn modelId="{FAE83B16-6F36-47CE-8520-AE071F2F05A1}" type="presParOf" srcId="{165CA4B9-5C83-4ECC-9F74-9CA8DDA9B0A2}" destId="{A554D778-D126-464D-9E75-D44A2E55824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8C8DCC-CBB2-4D3E-A5A9-80E4B76BC99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8FF4D3-7657-4C13-98D7-9E2FEAF28F86}">
      <dgm:prSet/>
      <dgm:spPr/>
      <dgm:t>
        <a:bodyPr/>
        <a:lstStyle/>
        <a:p>
          <a:r>
            <a:rPr lang="en-US" dirty="0"/>
            <a:t>In </a:t>
          </a:r>
          <a:r>
            <a:rPr lang="en-US" dirty="0" err="1"/>
            <a:t>func</a:t>
          </a:r>
          <a:r>
            <a:rPr lang="ro-RO" dirty="0"/>
            <a:t>ț</a:t>
          </a:r>
          <a:r>
            <a:rPr lang="en-US" dirty="0" err="1"/>
            <a:t>ia</a:t>
          </a:r>
          <a:r>
            <a:rPr lang="en-US" dirty="0"/>
            <a:t> de </a:t>
          </a:r>
          <a:r>
            <a:rPr lang="en-US" dirty="0" err="1"/>
            <a:t>acurate</a:t>
          </a:r>
          <a:r>
            <a:rPr lang="ro-RO" dirty="0"/>
            <a:t>ț</a:t>
          </a:r>
          <a:r>
            <a:rPr lang="en-US" dirty="0"/>
            <a:t>e, </a:t>
          </a:r>
          <a:r>
            <a:rPr lang="en-US" dirty="0" err="1"/>
            <a:t>datele</a:t>
          </a:r>
          <a:r>
            <a:rPr lang="en-US" dirty="0"/>
            <a:t> </a:t>
          </a:r>
          <a:r>
            <a:rPr lang="en-US" dirty="0" err="1"/>
            <a:t>salvate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cel</a:t>
          </a:r>
          <a:r>
            <a:rPr lang="en-US" dirty="0"/>
            <a:t> </a:t>
          </a:r>
          <a:r>
            <a:rPr lang="en-US" dirty="0" err="1"/>
            <a:t>mai</a:t>
          </a:r>
          <a:r>
            <a:rPr lang="en-US" dirty="0"/>
            <a:t> bun model se </a:t>
          </a:r>
          <a:r>
            <a:rPr lang="en-US" dirty="0" err="1"/>
            <a:t>modific</a:t>
          </a:r>
          <a:r>
            <a:rPr lang="ro-RO" dirty="0"/>
            <a:t>ă</a:t>
          </a:r>
          <a:r>
            <a:rPr lang="en-US" dirty="0"/>
            <a:t>. </a:t>
          </a:r>
        </a:p>
      </dgm:t>
    </dgm:pt>
    <dgm:pt modelId="{594EC537-B24B-45AA-BB63-A69163E21397}" type="parTrans" cxnId="{0F118D09-8C51-4AAB-A09C-DBF18C44DB9E}">
      <dgm:prSet/>
      <dgm:spPr/>
      <dgm:t>
        <a:bodyPr/>
        <a:lstStyle/>
        <a:p>
          <a:endParaRPr lang="en-US"/>
        </a:p>
      </dgm:t>
    </dgm:pt>
    <dgm:pt modelId="{7134B7A2-CEBD-4A72-A535-4DB7A3A7A784}" type="sibTrans" cxnId="{0F118D09-8C51-4AAB-A09C-DBF18C44DB9E}">
      <dgm:prSet/>
      <dgm:spPr/>
      <dgm:t>
        <a:bodyPr/>
        <a:lstStyle/>
        <a:p>
          <a:endParaRPr lang="en-US"/>
        </a:p>
      </dgm:t>
    </dgm:pt>
    <dgm:pt modelId="{214D2AAB-7255-439D-A753-360F2BA71066}">
      <dgm:prSet/>
      <dgm:spPr/>
      <dgm:t>
        <a:bodyPr/>
        <a:lstStyle/>
        <a:p>
          <a:r>
            <a:rPr lang="en-US"/>
            <a:t>Se preiau valorile de la modelul la care suntem (accuracy, name, model, X_test, y_pred, classification_rep, conf_matrix)</a:t>
          </a:r>
        </a:p>
      </dgm:t>
    </dgm:pt>
    <dgm:pt modelId="{37FA4894-6598-4137-9ABE-16EF46FE2C02}" type="parTrans" cxnId="{8019B183-031D-4E2A-8D28-94EBF5AECD7F}">
      <dgm:prSet/>
      <dgm:spPr/>
      <dgm:t>
        <a:bodyPr/>
        <a:lstStyle/>
        <a:p>
          <a:endParaRPr lang="en-US"/>
        </a:p>
      </dgm:t>
    </dgm:pt>
    <dgm:pt modelId="{C35B9837-43CB-48EF-B082-DFB367277C5E}" type="sibTrans" cxnId="{8019B183-031D-4E2A-8D28-94EBF5AECD7F}">
      <dgm:prSet/>
      <dgm:spPr/>
      <dgm:t>
        <a:bodyPr/>
        <a:lstStyle/>
        <a:p>
          <a:endParaRPr lang="en-US"/>
        </a:p>
      </dgm:t>
    </dgm:pt>
    <dgm:pt modelId="{1700BCDE-56B1-491E-81B6-4BA5AE8AAF7E}" type="pres">
      <dgm:prSet presAssocID="{488C8DCC-CBB2-4D3E-A5A9-80E4B76BC9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FE6208-9472-4D2E-90DF-26924F92B975}" type="pres">
      <dgm:prSet presAssocID="{978FF4D3-7657-4C13-98D7-9E2FEAF28F86}" presName="hierRoot1" presStyleCnt="0"/>
      <dgm:spPr/>
    </dgm:pt>
    <dgm:pt modelId="{39274C78-C58A-4346-8F24-15E58D5817FE}" type="pres">
      <dgm:prSet presAssocID="{978FF4D3-7657-4C13-98D7-9E2FEAF28F86}" presName="composite" presStyleCnt="0"/>
      <dgm:spPr/>
    </dgm:pt>
    <dgm:pt modelId="{FBD179EC-FEAA-4397-9796-C752C0C1EDFA}" type="pres">
      <dgm:prSet presAssocID="{978FF4D3-7657-4C13-98D7-9E2FEAF28F86}" presName="background" presStyleLbl="node0" presStyleIdx="0" presStyleCnt="2"/>
      <dgm:spPr/>
    </dgm:pt>
    <dgm:pt modelId="{A7FEC9F3-A86D-40DA-A6C3-97ECF7D21F0A}" type="pres">
      <dgm:prSet presAssocID="{978FF4D3-7657-4C13-98D7-9E2FEAF28F86}" presName="text" presStyleLbl="fgAcc0" presStyleIdx="0" presStyleCnt="2">
        <dgm:presLayoutVars>
          <dgm:chPref val="3"/>
        </dgm:presLayoutVars>
      </dgm:prSet>
      <dgm:spPr/>
    </dgm:pt>
    <dgm:pt modelId="{3AAF9944-F695-45BD-B29E-CB85C54AC156}" type="pres">
      <dgm:prSet presAssocID="{978FF4D3-7657-4C13-98D7-9E2FEAF28F86}" presName="hierChild2" presStyleCnt="0"/>
      <dgm:spPr/>
    </dgm:pt>
    <dgm:pt modelId="{B5F901E6-0C40-4481-8121-2FBE2DC15197}" type="pres">
      <dgm:prSet presAssocID="{214D2AAB-7255-439D-A753-360F2BA71066}" presName="hierRoot1" presStyleCnt="0"/>
      <dgm:spPr/>
    </dgm:pt>
    <dgm:pt modelId="{D7EC7B6D-DD13-4FA9-A516-96C319E98A97}" type="pres">
      <dgm:prSet presAssocID="{214D2AAB-7255-439D-A753-360F2BA71066}" presName="composite" presStyleCnt="0"/>
      <dgm:spPr/>
    </dgm:pt>
    <dgm:pt modelId="{0E958872-03FE-483C-8A9B-00D802D72440}" type="pres">
      <dgm:prSet presAssocID="{214D2AAB-7255-439D-A753-360F2BA71066}" presName="background" presStyleLbl="node0" presStyleIdx="1" presStyleCnt="2"/>
      <dgm:spPr/>
    </dgm:pt>
    <dgm:pt modelId="{BBD3554A-3244-4E6E-9D70-A376530FCE18}" type="pres">
      <dgm:prSet presAssocID="{214D2AAB-7255-439D-A753-360F2BA71066}" presName="text" presStyleLbl="fgAcc0" presStyleIdx="1" presStyleCnt="2">
        <dgm:presLayoutVars>
          <dgm:chPref val="3"/>
        </dgm:presLayoutVars>
      </dgm:prSet>
      <dgm:spPr/>
    </dgm:pt>
    <dgm:pt modelId="{BF6DD46D-9370-478D-8A22-8FEA4E12379C}" type="pres">
      <dgm:prSet presAssocID="{214D2AAB-7255-439D-A753-360F2BA71066}" presName="hierChild2" presStyleCnt="0"/>
      <dgm:spPr/>
    </dgm:pt>
  </dgm:ptLst>
  <dgm:cxnLst>
    <dgm:cxn modelId="{0F118D09-8C51-4AAB-A09C-DBF18C44DB9E}" srcId="{488C8DCC-CBB2-4D3E-A5A9-80E4B76BC993}" destId="{978FF4D3-7657-4C13-98D7-9E2FEAF28F86}" srcOrd="0" destOrd="0" parTransId="{594EC537-B24B-45AA-BB63-A69163E21397}" sibTransId="{7134B7A2-CEBD-4A72-A535-4DB7A3A7A784}"/>
    <dgm:cxn modelId="{575A537C-EC31-46CA-8B5F-3C43E6CBC22E}" type="presOf" srcId="{488C8DCC-CBB2-4D3E-A5A9-80E4B76BC993}" destId="{1700BCDE-56B1-491E-81B6-4BA5AE8AAF7E}" srcOrd="0" destOrd="0" presId="urn:microsoft.com/office/officeart/2005/8/layout/hierarchy1"/>
    <dgm:cxn modelId="{8019B183-031D-4E2A-8D28-94EBF5AECD7F}" srcId="{488C8DCC-CBB2-4D3E-A5A9-80E4B76BC993}" destId="{214D2AAB-7255-439D-A753-360F2BA71066}" srcOrd="1" destOrd="0" parTransId="{37FA4894-6598-4137-9ABE-16EF46FE2C02}" sibTransId="{C35B9837-43CB-48EF-B082-DFB367277C5E}"/>
    <dgm:cxn modelId="{4A4985B4-D4BB-47E6-A704-491A16945C86}" type="presOf" srcId="{978FF4D3-7657-4C13-98D7-9E2FEAF28F86}" destId="{A7FEC9F3-A86D-40DA-A6C3-97ECF7D21F0A}" srcOrd="0" destOrd="0" presId="urn:microsoft.com/office/officeart/2005/8/layout/hierarchy1"/>
    <dgm:cxn modelId="{083690E0-3648-462C-9283-1B86C1B833D1}" type="presOf" srcId="{214D2AAB-7255-439D-A753-360F2BA71066}" destId="{BBD3554A-3244-4E6E-9D70-A376530FCE18}" srcOrd="0" destOrd="0" presId="urn:microsoft.com/office/officeart/2005/8/layout/hierarchy1"/>
    <dgm:cxn modelId="{0CE29A29-853C-4140-BC6F-7862C4B0E293}" type="presParOf" srcId="{1700BCDE-56B1-491E-81B6-4BA5AE8AAF7E}" destId="{00FE6208-9472-4D2E-90DF-26924F92B975}" srcOrd="0" destOrd="0" presId="urn:microsoft.com/office/officeart/2005/8/layout/hierarchy1"/>
    <dgm:cxn modelId="{0A559217-FFF6-47B2-A336-7A45096AC894}" type="presParOf" srcId="{00FE6208-9472-4D2E-90DF-26924F92B975}" destId="{39274C78-C58A-4346-8F24-15E58D5817FE}" srcOrd="0" destOrd="0" presId="urn:microsoft.com/office/officeart/2005/8/layout/hierarchy1"/>
    <dgm:cxn modelId="{E3706C0C-69F4-4AF9-824E-AA5D388B9764}" type="presParOf" srcId="{39274C78-C58A-4346-8F24-15E58D5817FE}" destId="{FBD179EC-FEAA-4397-9796-C752C0C1EDFA}" srcOrd="0" destOrd="0" presId="urn:microsoft.com/office/officeart/2005/8/layout/hierarchy1"/>
    <dgm:cxn modelId="{A7A48115-BD0F-4D93-A95E-036E50288451}" type="presParOf" srcId="{39274C78-C58A-4346-8F24-15E58D5817FE}" destId="{A7FEC9F3-A86D-40DA-A6C3-97ECF7D21F0A}" srcOrd="1" destOrd="0" presId="urn:microsoft.com/office/officeart/2005/8/layout/hierarchy1"/>
    <dgm:cxn modelId="{39D0BEB6-505B-4090-9651-A89C2EFD4B3B}" type="presParOf" srcId="{00FE6208-9472-4D2E-90DF-26924F92B975}" destId="{3AAF9944-F695-45BD-B29E-CB85C54AC156}" srcOrd="1" destOrd="0" presId="urn:microsoft.com/office/officeart/2005/8/layout/hierarchy1"/>
    <dgm:cxn modelId="{51BB7592-A410-4239-A23A-FC9F7C000B77}" type="presParOf" srcId="{1700BCDE-56B1-491E-81B6-4BA5AE8AAF7E}" destId="{B5F901E6-0C40-4481-8121-2FBE2DC15197}" srcOrd="1" destOrd="0" presId="urn:microsoft.com/office/officeart/2005/8/layout/hierarchy1"/>
    <dgm:cxn modelId="{6D271F67-9D23-46F8-9D66-B4887213BF54}" type="presParOf" srcId="{B5F901E6-0C40-4481-8121-2FBE2DC15197}" destId="{D7EC7B6D-DD13-4FA9-A516-96C319E98A97}" srcOrd="0" destOrd="0" presId="urn:microsoft.com/office/officeart/2005/8/layout/hierarchy1"/>
    <dgm:cxn modelId="{3C827338-CDD5-418D-BC1D-AB7474444394}" type="presParOf" srcId="{D7EC7B6D-DD13-4FA9-A516-96C319E98A97}" destId="{0E958872-03FE-483C-8A9B-00D802D72440}" srcOrd="0" destOrd="0" presId="urn:microsoft.com/office/officeart/2005/8/layout/hierarchy1"/>
    <dgm:cxn modelId="{467EF62A-3E03-41EB-8688-6F4615AD8BFC}" type="presParOf" srcId="{D7EC7B6D-DD13-4FA9-A516-96C319E98A97}" destId="{BBD3554A-3244-4E6E-9D70-A376530FCE18}" srcOrd="1" destOrd="0" presId="urn:microsoft.com/office/officeart/2005/8/layout/hierarchy1"/>
    <dgm:cxn modelId="{CC7B4372-EB55-4928-8B36-32F569D7FF01}" type="presParOf" srcId="{B5F901E6-0C40-4481-8121-2FBE2DC15197}" destId="{BF6DD46D-9370-478D-8A22-8FEA4E1237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AB427-CAD4-4F5A-8AF6-E48197571123}">
      <dsp:nvSpPr>
        <dsp:cNvPr id="0" name=""/>
        <dsp:cNvSpPr/>
      </dsp:nvSpPr>
      <dsp:spPr>
        <a:xfrm>
          <a:off x="0" y="0"/>
          <a:ext cx="4833461" cy="1670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kern="1200" dirty="0"/>
            <a:t>Aflarea </a:t>
          </a:r>
          <a:r>
            <a:rPr lang="ro-RO" sz="4400" kern="1200" dirty="0" err="1"/>
            <a:t>acurateții</a:t>
          </a:r>
          <a:endParaRPr lang="en-US" sz="4400" kern="1200" dirty="0"/>
        </a:p>
      </dsp:txBody>
      <dsp:txXfrm>
        <a:off x="48919" y="48919"/>
        <a:ext cx="3031175" cy="1572370"/>
      </dsp:txXfrm>
    </dsp:sp>
    <dsp:sp modelId="{15E294E7-23D8-4787-AED7-3EA0CC24FBB1}">
      <dsp:nvSpPr>
        <dsp:cNvPr id="0" name=""/>
        <dsp:cNvSpPr/>
      </dsp:nvSpPr>
      <dsp:spPr>
        <a:xfrm>
          <a:off x="426481" y="1948577"/>
          <a:ext cx="4833461" cy="1670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kern="1200"/>
            <a:t>Timpul de antrenare</a:t>
          </a:r>
          <a:endParaRPr lang="en-US" sz="4400" kern="1200"/>
        </a:p>
      </dsp:txBody>
      <dsp:txXfrm>
        <a:off x="475400" y="1997496"/>
        <a:ext cx="3223505" cy="1572370"/>
      </dsp:txXfrm>
    </dsp:sp>
    <dsp:sp modelId="{811D32CC-E4BB-4B46-A6FF-C08B1859B306}">
      <dsp:nvSpPr>
        <dsp:cNvPr id="0" name=""/>
        <dsp:cNvSpPr/>
      </dsp:nvSpPr>
      <dsp:spPr>
        <a:xfrm>
          <a:off x="852963" y="3897154"/>
          <a:ext cx="4833461" cy="1670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kern="1200"/>
            <a:t>Cel mai bun model</a:t>
          </a:r>
          <a:endParaRPr lang="en-US" sz="4400" kern="1200"/>
        </a:p>
      </dsp:txBody>
      <dsp:txXfrm>
        <a:off x="901882" y="3946073"/>
        <a:ext cx="3223505" cy="1572370"/>
      </dsp:txXfrm>
    </dsp:sp>
    <dsp:sp modelId="{7FBDEC44-3E94-4B3F-A22F-7B55CF3B090A}">
      <dsp:nvSpPr>
        <dsp:cNvPr id="0" name=""/>
        <dsp:cNvSpPr/>
      </dsp:nvSpPr>
      <dsp:spPr>
        <a:xfrm>
          <a:off x="3747825" y="1266575"/>
          <a:ext cx="1085635" cy="1085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92093" y="1266575"/>
        <a:ext cx="597099" cy="816940"/>
      </dsp:txXfrm>
    </dsp:sp>
    <dsp:sp modelId="{B354A934-7B23-45C7-9950-578A1F1617CF}">
      <dsp:nvSpPr>
        <dsp:cNvPr id="0" name=""/>
        <dsp:cNvSpPr/>
      </dsp:nvSpPr>
      <dsp:spPr>
        <a:xfrm>
          <a:off x="4174307" y="3204017"/>
          <a:ext cx="1085635" cy="1085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18575" y="3204017"/>
        <a:ext cx="597099" cy="816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6DDBA-9F94-4727-A63D-A829AA319567}">
      <dsp:nvSpPr>
        <dsp:cNvPr id="0" name=""/>
        <dsp:cNvSpPr/>
      </dsp:nvSpPr>
      <dsp:spPr>
        <a:xfrm>
          <a:off x="0" y="904051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94AA4-99D0-4F26-B97D-854FEECACBA3}">
      <dsp:nvSpPr>
        <dsp:cNvPr id="0" name=""/>
        <dsp:cNvSpPr/>
      </dsp:nvSpPr>
      <dsp:spPr>
        <a:xfrm>
          <a:off x="328612" y="1216233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5000" kern="1200"/>
            <a:t>LSA</a:t>
          </a:r>
          <a:endParaRPr lang="en-US" sz="5000" kern="1200"/>
        </a:p>
      </dsp:txBody>
      <dsp:txXfrm>
        <a:off x="383617" y="1271238"/>
        <a:ext cx="2847502" cy="1768010"/>
      </dsp:txXfrm>
    </dsp:sp>
    <dsp:sp modelId="{81D685BF-8DE0-4249-B72B-9F76500785A2}">
      <dsp:nvSpPr>
        <dsp:cNvPr id="0" name=""/>
        <dsp:cNvSpPr/>
      </dsp:nvSpPr>
      <dsp:spPr>
        <a:xfrm>
          <a:off x="3614737" y="904051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49D7D-D6C4-40F6-BA4C-7967FE8784E1}">
      <dsp:nvSpPr>
        <dsp:cNvPr id="0" name=""/>
        <dsp:cNvSpPr/>
      </dsp:nvSpPr>
      <dsp:spPr>
        <a:xfrm>
          <a:off x="3943350" y="1216233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5000" kern="1200"/>
            <a:t>PCA</a:t>
          </a:r>
          <a:endParaRPr lang="en-US" sz="5000" kern="1200"/>
        </a:p>
      </dsp:txBody>
      <dsp:txXfrm>
        <a:off x="3998355" y="1271238"/>
        <a:ext cx="2847502" cy="1768010"/>
      </dsp:txXfrm>
    </dsp:sp>
    <dsp:sp modelId="{24AD2FEB-CFCD-43EA-94ED-E4D0541D880B}">
      <dsp:nvSpPr>
        <dsp:cNvPr id="0" name=""/>
        <dsp:cNvSpPr/>
      </dsp:nvSpPr>
      <dsp:spPr>
        <a:xfrm>
          <a:off x="7229475" y="904051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9E084-FC92-4BD6-8C5B-45B93DB6C69D}">
      <dsp:nvSpPr>
        <dsp:cNvPr id="0" name=""/>
        <dsp:cNvSpPr/>
      </dsp:nvSpPr>
      <dsp:spPr>
        <a:xfrm>
          <a:off x="7558087" y="1216233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5000" kern="1200"/>
            <a:t>K-Means</a:t>
          </a:r>
          <a:endParaRPr lang="en-US" sz="5000" kern="1200"/>
        </a:p>
      </dsp:txBody>
      <dsp:txXfrm>
        <a:off x="7613092" y="1271238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A2C08-38BF-4028-97D7-BA4FC2171455}">
      <dsp:nvSpPr>
        <dsp:cNvPr id="0" name=""/>
        <dsp:cNvSpPr/>
      </dsp:nvSpPr>
      <dsp:spPr>
        <a:xfrm>
          <a:off x="0" y="481752"/>
          <a:ext cx="10515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2FA21-9C0D-4818-AF31-60B30CB2E5B7}">
      <dsp:nvSpPr>
        <dsp:cNvPr id="0" name=""/>
        <dsp:cNvSpPr/>
      </dsp:nvSpPr>
      <dsp:spPr>
        <a:xfrm>
          <a:off x="525780" y="38952"/>
          <a:ext cx="736092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/>
            <a:t>Logistic Regression</a:t>
          </a:r>
          <a:endParaRPr lang="en-US" sz="3000" kern="1200"/>
        </a:p>
      </dsp:txBody>
      <dsp:txXfrm>
        <a:off x="569011" y="82183"/>
        <a:ext cx="7274458" cy="799138"/>
      </dsp:txXfrm>
    </dsp:sp>
    <dsp:sp modelId="{E649C869-AB3A-47FB-8E20-B391E1BF8902}">
      <dsp:nvSpPr>
        <dsp:cNvPr id="0" name=""/>
        <dsp:cNvSpPr/>
      </dsp:nvSpPr>
      <dsp:spPr>
        <a:xfrm>
          <a:off x="0" y="1842553"/>
          <a:ext cx="10515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3C9E0-A703-4994-BEA3-2FFF965607E7}">
      <dsp:nvSpPr>
        <dsp:cNvPr id="0" name=""/>
        <dsp:cNvSpPr/>
      </dsp:nvSpPr>
      <dsp:spPr>
        <a:xfrm>
          <a:off x="525780" y="1399752"/>
          <a:ext cx="736092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/>
            <a:t>SVM</a:t>
          </a:r>
          <a:endParaRPr lang="en-US" sz="3000" kern="1200"/>
        </a:p>
      </dsp:txBody>
      <dsp:txXfrm>
        <a:off x="569011" y="1442983"/>
        <a:ext cx="7274458" cy="799138"/>
      </dsp:txXfrm>
    </dsp:sp>
    <dsp:sp modelId="{94E36450-DCA3-4928-8DAB-E0F2C246068B}">
      <dsp:nvSpPr>
        <dsp:cNvPr id="0" name=""/>
        <dsp:cNvSpPr/>
      </dsp:nvSpPr>
      <dsp:spPr>
        <a:xfrm>
          <a:off x="0" y="3203353"/>
          <a:ext cx="10515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0B955-5576-47DC-8CEC-29BC12DF6763}">
      <dsp:nvSpPr>
        <dsp:cNvPr id="0" name=""/>
        <dsp:cNvSpPr/>
      </dsp:nvSpPr>
      <dsp:spPr>
        <a:xfrm>
          <a:off x="525780" y="2760553"/>
          <a:ext cx="736092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/>
            <a:t>Random Forest</a:t>
          </a:r>
          <a:endParaRPr lang="en-US" sz="3000" kern="1200"/>
        </a:p>
      </dsp:txBody>
      <dsp:txXfrm>
        <a:off x="569011" y="2803784"/>
        <a:ext cx="7274458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C8884-19F2-4756-A1F7-D1BA778CA285}">
      <dsp:nvSpPr>
        <dsp:cNvPr id="0" name=""/>
        <dsp:cNvSpPr/>
      </dsp:nvSpPr>
      <dsp:spPr>
        <a:xfrm>
          <a:off x="0" y="0"/>
          <a:ext cx="6339362" cy="1670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Le-am importat cu panda</a:t>
          </a:r>
          <a:endParaRPr lang="en-US" sz="2900" kern="1200"/>
        </a:p>
      </dsp:txBody>
      <dsp:txXfrm>
        <a:off x="48919" y="48919"/>
        <a:ext cx="4537076" cy="1572370"/>
      </dsp:txXfrm>
    </dsp:sp>
    <dsp:sp modelId="{D7847A13-BAD6-4C63-927E-8ED1C9636464}">
      <dsp:nvSpPr>
        <dsp:cNvPr id="0" name=""/>
        <dsp:cNvSpPr/>
      </dsp:nvSpPr>
      <dsp:spPr>
        <a:xfrm>
          <a:off x="559355" y="1948577"/>
          <a:ext cx="6339362" cy="1670208"/>
        </a:xfrm>
        <a:prstGeom prst="roundRect">
          <a:avLst>
            <a:gd name="adj" fmla="val 10000"/>
          </a:avLst>
        </a:prstGeom>
        <a:solidFill>
          <a:schemeClr val="accent2">
            <a:hueOff val="770081"/>
            <a:satOff val="-5350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Am eliminat duplicate și rândurile cu valori lipsă</a:t>
          </a:r>
          <a:endParaRPr lang="en-US" sz="2900" kern="1200"/>
        </a:p>
      </dsp:txBody>
      <dsp:txXfrm>
        <a:off x="608274" y="1997496"/>
        <a:ext cx="4596533" cy="1572370"/>
      </dsp:txXfrm>
    </dsp:sp>
    <dsp:sp modelId="{84B83524-C7B2-41A0-B692-DB0B8CDF73D8}">
      <dsp:nvSpPr>
        <dsp:cNvPr id="0" name=""/>
        <dsp:cNvSpPr/>
      </dsp:nvSpPr>
      <dsp:spPr>
        <a:xfrm>
          <a:off x="1118711" y="3897154"/>
          <a:ext cx="6339362" cy="1670208"/>
        </a:xfrm>
        <a:prstGeom prst="roundRect">
          <a:avLst>
            <a:gd name="adj" fmla="val 10000"/>
          </a:avLst>
        </a:prstGeom>
        <a:solidFill>
          <a:schemeClr val="accent2">
            <a:hueOff val="1540162"/>
            <a:satOff val="-10700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Am definit caracteristicile și etichetele pentru clasificare</a:t>
          </a:r>
          <a:endParaRPr lang="en-US" sz="2900" kern="1200"/>
        </a:p>
      </dsp:txBody>
      <dsp:txXfrm>
        <a:off x="1167630" y="3946073"/>
        <a:ext cx="4596533" cy="1572370"/>
      </dsp:txXfrm>
    </dsp:sp>
    <dsp:sp modelId="{2F13119B-561C-46BD-A2DD-FA4DD9CB8D15}">
      <dsp:nvSpPr>
        <dsp:cNvPr id="0" name=""/>
        <dsp:cNvSpPr/>
      </dsp:nvSpPr>
      <dsp:spPr>
        <a:xfrm>
          <a:off x="5253727" y="1266575"/>
          <a:ext cx="1085635" cy="1085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97995" y="1266575"/>
        <a:ext cx="597099" cy="816940"/>
      </dsp:txXfrm>
    </dsp:sp>
    <dsp:sp modelId="{0876C0A3-1E66-43B0-9470-F1721B488DF8}">
      <dsp:nvSpPr>
        <dsp:cNvPr id="0" name=""/>
        <dsp:cNvSpPr/>
      </dsp:nvSpPr>
      <dsp:spPr>
        <a:xfrm>
          <a:off x="5813082" y="3204017"/>
          <a:ext cx="1085635" cy="1085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1691"/>
            <a:satOff val="-9077"/>
            <a:lumOff val="-9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71691"/>
              <a:satOff val="-9077"/>
              <a:lumOff val="-9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57350" y="3204017"/>
        <a:ext cx="597099" cy="816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554D1-1DF1-45FE-8484-0BCC484B2E3E}">
      <dsp:nvSpPr>
        <dsp:cNvPr id="0" name=""/>
        <dsp:cNvSpPr/>
      </dsp:nvSpPr>
      <dsp:spPr>
        <a:xfrm>
          <a:off x="0" y="40481"/>
          <a:ext cx="7060095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Aplic Transformator Text-TF-IDF (Term Frequency-Inverse Document Frequency) pe 5000 de componente( din 25000)</a:t>
          </a:r>
          <a:endParaRPr lang="en-US" sz="2400" kern="1200"/>
        </a:p>
      </dsp:txBody>
      <dsp:txXfrm>
        <a:off x="64425" y="104906"/>
        <a:ext cx="6931245" cy="1190909"/>
      </dsp:txXfrm>
    </dsp:sp>
    <dsp:sp modelId="{B8AEC053-F607-4833-8D41-7FE1FE977D79}">
      <dsp:nvSpPr>
        <dsp:cNvPr id="0" name=""/>
        <dsp:cNvSpPr/>
      </dsp:nvSpPr>
      <dsp:spPr>
        <a:xfrm>
          <a:off x="0" y="1429361"/>
          <a:ext cx="7060095" cy="1319759"/>
        </a:xfrm>
        <a:prstGeom prst="roundRect">
          <a:avLst/>
        </a:prstGeom>
        <a:solidFill>
          <a:schemeClr val="accent2">
            <a:hueOff val="513387"/>
            <a:satOff val="-3567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 err="1"/>
            <a:t>TruncatedSVD</a:t>
          </a:r>
          <a:r>
            <a:rPr lang="ro-RO" sz="2400" kern="1200" dirty="0"/>
            <a:t> pentru LSA =</a:t>
          </a:r>
          <a:r>
            <a:rPr lang="en-US" sz="2400" kern="1200" dirty="0"/>
            <a:t>&gt; </a:t>
          </a:r>
          <a:r>
            <a:rPr lang="en-US" sz="2400" kern="1200" dirty="0" err="1"/>
            <a:t>matrice</a:t>
          </a:r>
          <a:r>
            <a:rPr lang="en-US" sz="2400" kern="1200" dirty="0"/>
            <a:t> </a:t>
          </a:r>
          <a:r>
            <a:rPr lang="en-US" sz="2400" kern="1200" dirty="0" err="1"/>
            <a:t>rar</a:t>
          </a:r>
          <a:r>
            <a:rPr lang="ro-RO" sz="2400" kern="1200" dirty="0"/>
            <a:t>ă</a:t>
          </a:r>
          <a:endParaRPr lang="en-US" sz="2400" kern="1200" dirty="0"/>
        </a:p>
      </dsp:txBody>
      <dsp:txXfrm>
        <a:off x="64425" y="1493786"/>
        <a:ext cx="6931245" cy="1190909"/>
      </dsp:txXfrm>
    </dsp:sp>
    <dsp:sp modelId="{034473BC-DAF1-49A8-9D03-332D9CDAF52E}">
      <dsp:nvSpPr>
        <dsp:cNvPr id="0" name=""/>
        <dsp:cNvSpPr/>
      </dsp:nvSpPr>
      <dsp:spPr>
        <a:xfrm>
          <a:off x="0" y="2818241"/>
          <a:ext cx="7060095" cy="1319759"/>
        </a:xfrm>
        <a:prstGeom prst="roundRect">
          <a:avLst/>
        </a:prstGeom>
        <a:solidFill>
          <a:schemeClr val="accent2">
            <a:hueOff val="1026775"/>
            <a:satOff val="-7133"/>
            <a:lumOff val="-2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Pentru</a:t>
          </a:r>
          <a:r>
            <a:rPr lang="en-US" sz="2400" kern="1200" dirty="0"/>
            <a:t> PCA am </a:t>
          </a:r>
          <a:r>
            <a:rPr lang="en-US" sz="2400" kern="1200" dirty="0" err="1"/>
            <a:t>transformat</a:t>
          </a:r>
          <a:r>
            <a:rPr lang="en-US" sz="2400" kern="1200" dirty="0"/>
            <a:t> </a:t>
          </a:r>
          <a:r>
            <a:rPr lang="en-US" sz="2400" kern="1200" dirty="0" err="1"/>
            <a:t>caracteristicile</a:t>
          </a:r>
          <a:r>
            <a:rPr lang="en-US" sz="2400" kern="1200" dirty="0"/>
            <a:t> </a:t>
          </a:r>
          <a:r>
            <a:rPr lang="ro-RO" sz="2400" kern="1200" dirty="0"/>
            <a:t>î</a:t>
          </a:r>
          <a:r>
            <a:rPr lang="en-US" sz="2400" kern="1200" dirty="0" err="1"/>
            <a:t>ntr</a:t>
          </a:r>
          <a:r>
            <a:rPr lang="en-US" sz="2400" kern="1200" dirty="0"/>
            <a:t>-un vector dens, </a:t>
          </a:r>
          <a:r>
            <a:rPr lang="en-US" sz="2400" kern="1200" dirty="0" err="1"/>
            <a:t>deoarece</a:t>
          </a:r>
          <a:r>
            <a:rPr lang="en-US" sz="2400" kern="1200" dirty="0"/>
            <a:t> PCA nu accept</a:t>
          </a:r>
          <a:r>
            <a:rPr lang="ro-RO" sz="2400" kern="1200" dirty="0"/>
            <a:t>ă</a:t>
          </a:r>
          <a:r>
            <a:rPr lang="en-US" sz="2400" kern="1200" dirty="0"/>
            <a:t> </a:t>
          </a:r>
          <a:r>
            <a:rPr lang="en-US" sz="2400" kern="1200" dirty="0" err="1"/>
            <a:t>matrice</a:t>
          </a:r>
          <a:r>
            <a:rPr lang="en-US" sz="2400" kern="1200" dirty="0"/>
            <a:t> </a:t>
          </a:r>
          <a:r>
            <a:rPr lang="en-US" sz="2400" kern="1200" dirty="0" err="1"/>
            <a:t>rar</a:t>
          </a:r>
          <a:r>
            <a:rPr lang="ro-RO" sz="2400" kern="1200" dirty="0"/>
            <a:t>ă</a:t>
          </a:r>
          <a:endParaRPr lang="en-US" sz="2400" kern="1200" dirty="0"/>
        </a:p>
      </dsp:txBody>
      <dsp:txXfrm>
        <a:off x="64425" y="2882666"/>
        <a:ext cx="6931245" cy="1190909"/>
      </dsp:txXfrm>
    </dsp:sp>
    <dsp:sp modelId="{4F7E4D0F-D757-490E-8185-D76E7746FD05}">
      <dsp:nvSpPr>
        <dsp:cNvPr id="0" name=""/>
        <dsp:cNvSpPr/>
      </dsp:nvSpPr>
      <dsp:spPr>
        <a:xfrm>
          <a:off x="0" y="4207121"/>
          <a:ext cx="7060095" cy="1319759"/>
        </a:xfrm>
        <a:prstGeom prst="roundRect">
          <a:avLst/>
        </a:prstGeom>
        <a:solidFill>
          <a:schemeClr val="accent2">
            <a:hueOff val="1540162"/>
            <a:satOff val="-10700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K-Means pentru clustering pe date</a:t>
          </a:r>
        </a:p>
      </dsp:txBody>
      <dsp:txXfrm>
        <a:off x="64425" y="4271546"/>
        <a:ext cx="6931245" cy="11909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4DBF2-8DCC-4713-AFD6-6A4A41AC83D9}">
      <dsp:nvSpPr>
        <dsp:cNvPr id="0" name=""/>
        <dsp:cNvSpPr/>
      </dsp:nvSpPr>
      <dsp:spPr>
        <a:xfrm>
          <a:off x="0" y="60103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Rezultate</a:t>
          </a:r>
          <a:r>
            <a:rPr lang="en-US" sz="3100" kern="1200" dirty="0"/>
            <a:t> =&gt; am </a:t>
          </a:r>
          <a:r>
            <a:rPr lang="en-US" sz="3100" kern="1200" dirty="0" err="1"/>
            <a:t>salvat</a:t>
          </a:r>
          <a:r>
            <a:rPr lang="en-US" sz="3100" kern="1200" dirty="0"/>
            <a:t> </a:t>
          </a:r>
          <a:r>
            <a:rPr lang="en-US" sz="3100" kern="1200" dirty="0" err="1"/>
            <a:t>acurate</a:t>
          </a:r>
          <a:r>
            <a:rPr lang="ro-RO" sz="3100" kern="1200" dirty="0"/>
            <a:t>ț</a:t>
          </a:r>
          <a:r>
            <a:rPr lang="en-US" sz="3100" kern="1200" dirty="0" err="1"/>
            <a:t>ea</a:t>
          </a:r>
          <a:r>
            <a:rPr lang="en-US" sz="3100" kern="1200" dirty="0"/>
            <a:t>, </a:t>
          </a:r>
          <a:r>
            <a:rPr lang="en-US" sz="3100" kern="1200" dirty="0" err="1"/>
            <a:t>raportul</a:t>
          </a:r>
          <a:r>
            <a:rPr lang="en-US" sz="3100" kern="1200" dirty="0"/>
            <a:t> de </a:t>
          </a:r>
          <a:r>
            <a:rPr lang="en-US" sz="3100" kern="1200" dirty="0" err="1"/>
            <a:t>clasificare</a:t>
          </a:r>
          <a:r>
            <a:rPr lang="en-US" sz="3100" kern="1200" dirty="0"/>
            <a:t>, </a:t>
          </a:r>
          <a:r>
            <a:rPr lang="en-US" sz="3100" kern="1200" dirty="0" err="1"/>
            <a:t>matricea</a:t>
          </a:r>
          <a:r>
            <a:rPr lang="en-US" sz="3100" kern="1200" dirty="0"/>
            <a:t> de </a:t>
          </a:r>
          <a:r>
            <a:rPr lang="en-US" sz="3100" kern="1200" dirty="0" err="1"/>
            <a:t>confuzie</a:t>
          </a:r>
          <a:endParaRPr lang="en-US" sz="3100" kern="1200" dirty="0"/>
        </a:p>
      </dsp:txBody>
      <dsp:txXfrm>
        <a:off x="60199" y="120302"/>
        <a:ext cx="10395202" cy="1112781"/>
      </dsp:txXfrm>
    </dsp:sp>
    <dsp:sp modelId="{42AD7BE0-8D22-431E-A119-986960AD2591}">
      <dsp:nvSpPr>
        <dsp:cNvPr id="0" name=""/>
        <dsp:cNvSpPr/>
      </dsp:nvSpPr>
      <dsp:spPr>
        <a:xfrm>
          <a:off x="0" y="1382563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Acurate</a:t>
          </a:r>
          <a:r>
            <a:rPr lang="ro-RO" sz="3100" kern="1200" dirty="0"/>
            <a:t>ț</a:t>
          </a:r>
          <a:r>
            <a:rPr lang="en-US" sz="3100" kern="1200" dirty="0"/>
            <a:t>e =&gt; </a:t>
          </a:r>
          <a:r>
            <a:rPr lang="en-US" sz="3100" kern="1200" dirty="0" err="1"/>
            <a:t>pentru</a:t>
          </a:r>
          <a:r>
            <a:rPr lang="en-US" sz="3100" kern="1200" dirty="0"/>
            <a:t> a </a:t>
          </a:r>
          <a:r>
            <a:rPr lang="en-US" sz="3100" kern="1200" dirty="0" err="1"/>
            <a:t>evalua</a:t>
          </a:r>
          <a:r>
            <a:rPr lang="en-US" sz="3100" kern="1200" dirty="0"/>
            <a:t> </a:t>
          </a:r>
          <a:r>
            <a:rPr lang="en-US" sz="3100" kern="1200" dirty="0" err="1"/>
            <a:t>cel</a:t>
          </a:r>
          <a:r>
            <a:rPr lang="en-US" sz="3100" kern="1200" dirty="0"/>
            <a:t> </a:t>
          </a:r>
          <a:r>
            <a:rPr lang="en-US" sz="3100" kern="1200" dirty="0" err="1"/>
            <a:t>mai</a:t>
          </a:r>
          <a:r>
            <a:rPr lang="en-US" sz="3100" kern="1200" dirty="0"/>
            <a:t> bun model</a:t>
          </a:r>
        </a:p>
      </dsp:txBody>
      <dsp:txXfrm>
        <a:off x="60199" y="1442762"/>
        <a:ext cx="10395202" cy="1112781"/>
      </dsp:txXfrm>
    </dsp:sp>
    <dsp:sp modelId="{3A843CB6-AAB7-4848-B9AC-99F888658AB5}">
      <dsp:nvSpPr>
        <dsp:cNvPr id="0" name=""/>
        <dsp:cNvSpPr/>
      </dsp:nvSpPr>
      <dsp:spPr>
        <a:xfrm>
          <a:off x="0" y="2705022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Timp</a:t>
          </a:r>
          <a:r>
            <a:rPr lang="en-US" sz="3100" kern="1200" dirty="0"/>
            <a:t> de </a:t>
          </a:r>
          <a:r>
            <a:rPr lang="en-US" sz="3100" kern="1200" dirty="0" err="1"/>
            <a:t>antrenare</a:t>
          </a:r>
          <a:r>
            <a:rPr lang="en-US" sz="3100" kern="1200" dirty="0"/>
            <a:t> =&gt; </a:t>
          </a:r>
          <a:r>
            <a:rPr lang="en-US" sz="3100" kern="1200" dirty="0" err="1"/>
            <a:t>pentru</a:t>
          </a:r>
          <a:r>
            <a:rPr lang="en-US" sz="3100" kern="1200" dirty="0"/>
            <a:t> </a:t>
          </a:r>
          <a:r>
            <a:rPr lang="en-US" sz="3100" kern="1200" dirty="0" err="1"/>
            <a:t>afi</a:t>
          </a:r>
          <a:r>
            <a:rPr lang="ro-RO" sz="3100" kern="1200" dirty="0"/>
            <a:t>ș</a:t>
          </a:r>
          <a:r>
            <a:rPr lang="en-US" sz="3100" kern="1200" dirty="0"/>
            <a:t>area </a:t>
          </a:r>
          <a:r>
            <a:rPr lang="en-US" sz="3100" kern="1200" dirty="0" err="1"/>
            <a:t>grafic</a:t>
          </a:r>
          <a:r>
            <a:rPr lang="ro-RO" sz="3100" kern="1200" dirty="0"/>
            <a:t>ă</a:t>
          </a:r>
          <a:r>
            <a:rPr lang="en-US" sz="3100" kern="1200" dirty="0"/>
            <a:t> a </a:t>
          </a:r>
          <a:r>
            <a:rPr lang="en-US" sz="3100" kern="1200" dirty="0" err="1"/>
            <a:t>timpului</a:t>
          </a:r>
          <a:r>
            <a:rPr lang="en-US" sz="3100" kern="1200" dirty="0"/>
            <a:t> </a:t>
          </a:r>
          <a:r>
            <a:rPr lang="en-US" sz="3100" kern="1200" dirty="0" err="1"/>
            <a:t>pentru</a:t>
          </a:r>
          <a:r>
            <a:rPr lang="en-US" sz="3100" kern="1200" dirty="0"/>
            <a:t> </a:t>
          </a:r>
          <a:r>
            <a:rPr lang="en-US" sz="3100" kern="1200" dirty="0" err="1"/>
            <a:t>fiecare</a:t>
          </a:r>
          <a:r>
            <a:rPr lang="en-US" sz="3100" kern="1200" dirty="0"/>
            <a:t> model</a:t>
          </a:r>
        </a:p>
      </dsp:txBody>
      <dsp:txXfrm>
        <a:off x="60199" y="2765221"/>
        <a:ext cx="10395202" cy="11127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889A2-6A49-4117-BC10-1F48AB5674BC}">
      <dsp:nvSpPr>
        <dsp:cNvPr id="0" name=""/>
        <dsp:cNvSpPr/>
      </dsp:nvSpPr>
      <dsp:spPr>
        <a:xfrm>
          <a:off x="0" y="0"/>
          <a:ext cx="4549140" cy="1224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Precizie</a:t>
          </a:r>
          <a:r>
            <a:rPr lang="en-US" sz="1600" kern="1200" dirty="0"/>
            <a:t> : </a:t>
          </a:r>
          <a:r>
            <a:rPr lang="en-US" sz="1600" kern="1200" dirty="0" err="1"/>
            <a:t>Propor</a:t>
          </a:r>
          <a:r>
            <a:rPr lang="ro-RO" sz="1600" kern="1200" dirty="0"/>
            <a:t>ț</a:t>
          </a:r>
          <a:r>
            <a:rPr lang="en-US" sz="1600" kern="1200" dirty="0" err="1"/>
            <a:t>ia</a:t>
          </a:r>
          <a:r>
            <a:rPr lang="en-US" sz="1600" kern="1200" dirty="0"/>
            <a:t> de </a:t>
          </a:r>
          <a:r>
            <a:rPr lang="en-US" sz="1600" kern="1200" dirty="0" err="1"/>
            <a:t>instan</a:t>
          </a:r>
          <a:r>
            <a:rPr lang="ro-RO" sz="1600" kern="1200" dirty="0"/>
            <a:t>ț</a:t>
          </a:r>
          <a:r>
            <a:rPr lang="en-US" sz="1600" kern="1200" dirty="0"/>
            <a:t>e </a:t>
          </a:r>
          <a:r>
            <a:rPr lang="en-US" sz="1600" kern="1200" dirty="0" err="1"/>
            <a:t>pozitive</a:t>
          </a:r>
          <a:r>
            <a:rPr lang="en-US" sz="1600" kern="1200" dirty="0"/>
            <a:t> </a:t>
          </a:r>
          <a:r>
            <a:rPr lang="en-US" sz="1600" kern="1200" dirty="0" err="1"/>
            <a:t>corect</a:t>
          </a:r>
          <a:r>
            <a:rPr lang="en-US" sz="1600" kern="1200" dirty="0"/>
            <a:t> </a:t>
          </a:r>
          <a:r>
            <a:rPr lang="en-US" sz="1600" kern="1200" dirty="0" err="1"/>
            <a:t>clasificate</a:t>
          </a:r>
          <a:r>
            <a:rPr lang="en-US" sz="1600" kern="1200" dirty="0"/>
            <a:t> din </a:t>
          </a:r>
          <a:r>
            <a:rPr lang="en-US" sz="1600" kern="1200" dirty="0" err="1"/>
            <a:t>totalul</a:t>
          </a:r>
          <a:r>
            <a:rPr lang="en-US" sz="1600" kern="1200" dirty="0"/>
            <a:t> </a:t>
          </a:r>
          <a:r>
            <a:rPr lang="en-US" sz="1600" kern="1200" dirty="0" err="1"/>
            <a:t>celor</a:t>
          </a:r>
          <a:r>
            <a:rPr lang="en-US" sz="1600" kern="1200" dirty="0"/>
            <a:t> </a:t>
          </a:r>
          <a:r>
            <a:rPr lang="en-US" sz="1600" kern="1200" dirty="0" err="1"/>
            <a:t>clasificate</a:t>
          </a:r>
          <a:r>
            <a:rPr lang="en-US" sz="1600" kern="1200" dirty="0"/>
            <a:t> ca </a:t>
          </a:r>
          <a:r>
            <a:rPr lang="en-US" sz="1600" kern="1200" dirty="0" err="1"/>
            <a:t>pozitive</a:t>
          </a:r>
          <a:endParaRPr lang="en-US" sz="1600" kern="1200" dirty="0"/>
        </a:p>
      </dsp:txBody>
      <dsp:txXfrm>
        <a:off x="35874" y="35874"/>
        <a:ext cx="3123966" cy="1153071"/>
      </dsp:txXfrm>
    </dsp:sp>
    <dsp:sp modelId="{D226E28D-1EF3-4833-820C-0E2833BE9E31}">
      <dsp:nvSpPr>
        <dsp:cNvPr id="0" name=""/>
        <dsp:cNvSpPr/>
      </dsp:nvSpPr>
      <dsp:spPr>
        <a:xfrm>
          <a:off x="380990" y="1447514"/>
          <a:ext cx="4549140" cy="12248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Sensibilitate</a:t>
          </a:r>
          <a:r>
            <a:rPr lang="en-US" sz="1600" kern="1200" dirty="0"/>
            <a:t>: </a:t>
          </a:r>
          <a:r>
            <a:rPr lang="en-US" sz="1600" kern="1200" dirty="0" err="1"/>
            <a:t>Propor</a:t>
          </a:r>
          <a:r>
            <a:rPr lang="ro-RO" sz="1600" kern="1200" dirty="0"/>
            <a:t>ț</a:t>
          </a:r>
          <a:r>
            <a:rPr lang="en-US" sz="1600" kern="1200" dirty="0" err="1"/>
            <a:t>ia</a:t>
          </a:r>
          <a:r>
            <a:rPr lang="en-US" sz="1600" kern="1200" dirty="0"/>
            <a:t> </a:t>
          </a:r>
          <a:r>
            <a:rPr lang="en-US" sz="1600" kern="1200" dirty="0" err="1"/>
            <a:t>dintre</a:t>
          </a:r>
          <a:r>
            <a:rPr lang="en-US" sz="1600" kern="1200" dirty="0"/>
            <a:t> </a:t>
          </a:r>
          <a:r>
            <a:rPr lang="en-US" sz="1600" kern="1200" dirty="0" err="1"/>
            <a:t>instan</a:t>
          </a:r>
          <a:r>
            <a:rPr lang="ro-RO" sz="1600" kern="1200" dirty="0"/>
            <a:t>ț</a:t>
          </a:r>
          <a:r>
            <a:rPr lang="en-US" sz="1600" kern="1200" dirty="0" err="1"/>
            <a:t>ele</a:t>
          </a:r>
          <a:r>
            <a:rPr lang="en-US" sz="1600" kern="1200" dirty="0"/>
            <a:t> positive </a:t>
          </a:r>
          <a:r>
            <a:rPr lang="en-US" sz="1600" kern="1200" dirty="0" err="1"/>
            <a:t>corect</a:t>
          </a:r>
          <a:r>
            <a:rPr lang="en-US" sz="1600" kern="1200" dirty="0"/>
            <a:t> </a:t>
          </a:r>
          <a:r>
            <a:rPr lang="en-US" sz="1600" kern="1200" dirty="0" err="1"/>
            <a:t>clasificate</a:t>
          </a:r>
          <a:r>
            <a:rPr lang="en-US" sz="1600" kern="1200" dirty="0"/>
            <a:t> din </a:t>
          </a:r>
          <a:r>
            <a:rPr lang="en-US" sz="1600" kern="1200" dirty="0" err="1"/>
            <a:t>totalul</a:t>
          </a:r>
          <a:r>
            <a:rPr lang="en-US" sz="1600" kern="1200" dirty="0"/>
            <a:t> real al </a:t>
          </a:r>
          <a:r>
            <a:rPr lang="en-US" sz="1600" kern="1200" dirty="0" err="1"/>
            <a:t>instan</a:t>
          </a:r>
          <a:r>
            <a:rPr lang="ro-RO" sz="1600" kern="1200" dirty="0"/>
            <a:t>ț</a:t>
          </a:r>
          <a:r>
            <a:rPr lang="en-US" sz="1600" kern="1200" dirty="0" err="1"/>
            <a:t>elor</a:t>
          </a:r>
          <a:r>
            <a:rPr lang="en-US" sz="1600" kern="1200" dirty="0"/>
            <a:t> </a:t>
          </a:r>
          <a:r>
            <a:rPr lang="en-US" sz="1600" kern="1200" dirty="0" err="1"/>
            <a:t>pozitive</a:t>
          </a:r>
          <a:endParaRPr lang="en-US" sz="1600" kern="1200" dirty="0"/>
        </a:p>
      </dsp:txBody>
      <dsp:txXfrm>
        <a:off x="416864" y="1483388"/>
        <a:ext cx="3300268" cy="1153071"/>
      </dsp:txXfrm>
    </dsp:sp>
    <dsp:sp modelId="{2551C68C-B0CB-4230-AE54-CC7BA8DC9B11}">
      <dsp:nvSpPr>
        <dsp:cNvPr id="0" name=""/>
        <dsp:cNvSpPr/>
      </dsp:nvSpPr>
      <dsp:spPr>
        <a:xfrm>
          <a:off x="756294" y="2895028"/>
          <a:ext cx="4549140" cy="1224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F1-Score: </a:t>
          </a:r>
          <a:r>
            <a:rPr lang="en-US" sz="1600" kern="1200" dirty="0" err="1"/>
            <a:t>combin</a:t>
          </a:r>
          <a:r>
            <a:rPr lang="ro-RO" sz="1600" kern="1200" dirty="0"/>
            <a:t>ă</a:t>
          </a:r>
          <a:r>
            <a:rPr lang="en-US" sz="1600" kern="1200" dirty="0"/>
            <a:t> </a:t>
          </a:r>
          <a:r>
            <a:rPr lang="en-US" sz="1600" kern="1200" dirty="0" err="1"/>
            <a:t>precizia</a:t>
          </a:r>
          <a:r>
            <a:rPr lang="en-US" sz="1600" kern="1200" dirty="0"/>
            <a:t> </a:t>
          </a:r>
          <a:r>
            <a:rPr lang="ro-RO" sz="1600" kern="1200" dirty="0"/>
            <a:t>ș</a:t>
          </a:r>
          <a:r>
            <a:rPr lang="en-US" sz="1600" kern="1200" dirty="0" err="1"/>
            <a:t>i</a:t>
          </a:r>
          <a:r>
            <a:rPr lang="en-US" sz="1600" kern="1200" dirty="0"/>
            <a:t> </a:t>
          </a:r>
          <a:r>
            <a:rPr lang="en-US" sz="1600" kern="1200" dirty="0" err="1"/>
            <a:t>sensibilitatea</a:t>
          </a:r>
          <a:r>
            <a:rPr lang="en-US" sz="1600" kern="1200" dirty="0"/>
            <a:t> </a:t>
          </a:r>
          <a:r>
            <a:rPr lang="ro-RO" sz="1600" kern="1200" dirty="0"/>
            <a:t>î</a:t>
          </a:r>
          <a:r>
            <a:rPr lang="en-US" sz="1600" kern="1200" dirty="0" err="1"/>
            <a:t>ntr</a:t>
          </a:r>
          <a:r>
            <a:rPr lang="en-US" sz="1600" kern="1200" dirty="0"/>
            <a:t>-o </a:t>
          </a:r>
          <a:r>
            <a:rPr lang="en-US" sz="1600" kern="1200" dirty="0" err="1"/>
            <a:t>singur</a:t>
          </a:r>
          <a:r>
            <a:rPr lang="ro-RO" sz="1600" kern="1200" dirty="0"/>
            <a:t>ă</a:t>
          </a:r>
          <a:r>
            <a:rPr lang="en-US" sz="1600" kern="1200" dirty="0"/>
            <a:t> </a:t>
          </a:r>
          <a:r>
            <a:rPr lang="en-US" sz="1600" kern="1200" dirty="0" err="1"/>
            <a:t>valore</a:t>
          </a:r>
          <a:endParaRPr lang="en-US" sz="1600" kern="1200" dirty="0"/>
        </a:p>
      </dsp:txBody>
      <dsp:txXfrm>
        <a:off x="792168" y="2930902"/>
        <a:ext cx="3305955" cy="1153071"/>
      </dsp:txXfrm>
    </dsp:sp>
    <dsp:sp modelId="{C1FA7C3A-E5FE-4CA0-8060-D7B7310496F3}">
      <dsp:nvSpPr>
        <dsp:cNvPr id="0" name=""/>
        <dsp:cNvSpPr/>
      </dsp:nvSpPr>
      <dsp:spPr>
        <a:xfrm>
          <a:off x="1137285" y="4342543"/>
          <a:ext cx="4549140" cy="12248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Suport</a:t>
          </a:r>
          <a:r>
            <a:rPr lang="en-US" sz="1600" kern="1200" dirty="0"/>
            <a:t>: Num</a:t>
          </a:r>
          <a:r>
            <a:rPr lang="ro-RO" sz="1600" kern="1200" dirty="0"/>
            <a:t>ă</a:t>
          </a:r>
          <a:r>
            <a:rPr lang="en-US" sz="1600" kern="1200" dirty="0" err="1"/>
            <a:t>rul</a:t>
          </a:r>
          <a:r>
            <a:rPr lang="en-US" sz="1600" kern="1200" dirty="0"/>
            <a:t> total de </a:t>
          </a:r>
          <a:r>
            <a:rPr lang="en-US" sz="1600" kern="1200" dirty="0" err="1"/>
            <a:t>instan</a:t>
          </a:r>
          <a:r>
            <a:rPr lang="ro-RO" sz="1600" kern="1200" dirty="0"/>
            <a:t>ț</a:t>
          </a:r>
          <a:r>
            <a:rPr lang="en-US" sz="1600" kern="1200" dirty="0"/>
            <a:t>e </a:t>
          </a:r>
          <a:r>
            <a:rPr lang="en-US" sz="1600" kern="1200" dirty="0" err="1"/>
            <a:t>reale</a:t>
          </a:r>
          <a:r>
            <a:rPr lang="en-US" sz="1600" kern="1200" dirty="0"/>
            <a:t> din </a:t>
          </a:r>
          <a:r>
            <a:rPr lang="en-US" sz="1600" kern="1200" dirty="0" err="1"/>
            <a:t>fiecare</a:t>
          </a:r>
          <a:r>
            <a:rPr lang="en-US" sz="1600" kern="1200" dirty="0"/>
            <a:t> </a:t>
          </a:r>
          <a:r>
            <a:rPr lang="en-US" sz="1600" kern="1200" dirty="0" err="1"/>
            <a:t>clas</a:t>
          </a:r>
          <a:r>
            <a:rPr lang="ro-RO" sz="1600" kern="1200" dirty="0"/>
            <a:t>ă</a:t>
          </a:r>
          <a:endParaRPr lang="en-US" sz="1600" kern="1200" dirty="0"/>
        </a:p>
      </dsp:txBody>
      <dsp:txXfrm>
        <a:off x="1173159" y="4378417"/>
        <a:ext cx="3300268" cy="1153071"/>
      </dsp:txXfrm>
    </dsp:sp>
    <dsp:sp modelId="{8F1087D1-451A-48FD-9A5F-443C38BF325B}">
      <dsp:nvSpPr>
        <dsp:cNvPr id="0" name=""/>
        <dsp:cNvSpPr/>
      </dsp:nvSpPr>
      <dsp:spPr>
        <a:xfrm>
          <a:off x="3753007" y="938100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32137" y="938100"/>
        <a:ext cx="437872" cy="599089"/>
      </dsp:txXfrm>
    </dsp:sp>
    <dsp:sp modelId="{BD2D78EE-F3C9-4819-BA14-755E325A6742}">
      <dsp:nvSpPr>
        <dsp:cNvPr id="0" name=""/>
        <dsp:cNvSpPr/>
      </dsp:nvSpPr>
      <dsp:spPr>
        <a:xfrm>
          <a:off x="4133997" y="2385615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3127" y="2385615"/>
        <a:ext cx="437872" cy="599089"/>
      </dsp:txXfrm>
    </dsp:sp>
    <dsp:sp modelId="{AAF17F06-8B4E-419B-916F-8AED785B03BB}">
      <dsp:nvSpPr>
        <dsp:cNvPr id="0" name=""/>
        <dsp:cNvSpPr/>
      </dsp:nvSpPr>
      <dsp:spPr>
        <a:xfrm>
          <a:off x="4509301" y="3833129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88431" y="3833129"/>
        <a:ext cx="437872" cy="5990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179EC-FEAA-4397-9796-C752C0C1EDFA}">
      <dsp:nvSpPr>
        <dsp:cNvPr id="0" name=""/>
        <dsp:cNvSpPr/>
      </dsp:nvSpPr>
      <dsp:spPr>
        <a:xfrm>
          <a:off x="497283" y="1196"/>
          <a:ext cx="4080443" cy="2591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EC9F3-A86D-40DA-A6C3-97ECF7D21F0A}">
      <dsp:nvSpPr>
        <dsp:cNvPr id="0" name=""/>
        <dsp:cNvSpPr/>
      </dsp:nvSpPr>
      <dsp:spPr>
        <a:xfrm>
          <a:off x="950665" y="431910"/>
          <a:ext cx="4080443" cy="2591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 </a:t>
          </a:r>
          <a:r>
            <a:rPr lang="en-US" sz="2600" kern="1200" dirty="0" err="1"/>
            <a:t>func</a:t>
          </a:r>
          <a:r>
            <a:rPr lang="ro-RO" sz="2600" kern="1200" dirty="0"/>
            <a:t>ț</a:t>
          </a:r>
          <a:r>
            <a:rPr lang="en-US" sz="2600" kern="1200" dirty="0" err="1"/>
            <a:t>ia</a:t>
          </a:r>
          <a:r>
            <a:rPr lang="en-US" sz="2600" kern="1200" dirty="0"/>
            <a:t> de </a:t>
          </a:r>
          <a:r>
            <a:rPr lang="en-US" sz="2600" kern="1200" dirty="0" err="1"/>
            <a:t>acurate</a:t>
          </a:r>
          <a:r>
            <a:rPr lang="ro-RO" sz="2600" kern="1200" dirty="0"/>
            <a:t>ț</a:t>
          </a:r>
          <a:r>
            <a:rPr lang="en-US" sz="2600" kern="1200" dirty="0"/>
            <a:t>e, </a:t>
          </a:r>
          <a:r>
            <a:rPr lang="en-US" sz="2600" kern="1200" dirty="0" err="1"/>
            <a:t>datele</a:t>
          </a:r>
          <a:r>
            <a:rPr lang="en-US" sz="2600" kern="1200" dirty="0"/>
            <a:t> </a:t>
          </a:r>
          <a:r>
            <a:rPr lang="en-US" sz="2600" kern="1200" dirty="0" err="1"/>
            <a:t>salvate</a:t>
          </a:r>
          <a:r>
            <a:rPr lang="en-US" sz="2600" kern="1200" dirty="0"/>
            <a:t> </a:t>
          </a:r>
          <a:r>
            <a:rPr lang="en-US" sz="2600" kern="1200" dirty="0" err="1"/>
            <a:t>pentru</a:t>
          </a:r>
          <a:r>
            <a:rPr lang="en-US" sz="2600" kern="1200" dirty="0"/>
            <a:t> </a:t>
          </a:r>
          <a:r>
            <a:rPr lang="en-US" sz="2600" kern="1200" dirty="0" err="1"/>
            <a:t>cel</a:t>
          </a:r>
          <a:r>
            <a:rPr lang="en-US" sz="2600" kern="1200" dirty="0"/>
            <a:t> </a:t>
          </a:r>
          <a:r>
            <a:rPr lang="en-US" sz="2600" kern="1200" dirty="0" err="1"/>
            <a:t>mai</a:t>
          </a:r>
          <a:r>
            <a:rPr lang="en-US" sz="2600" kern="1200" dirty="0"/>
            <a:t> bun model se </a:t>
          </a:r>
          <a:r>
            <a:rPr lang="en-US" sz="2600" kern="1200" dirty="0" err="1"/>
            <a:t>modific</a:t>
          </a:r>
          <a:r>
            <a:rPr lang="ro-RO" sz="2600" kern="1200" dirty="0"/>
            <a:t>ă</a:t>
          </a:r>
          <a:r>
            <a:rPr lang="en-US" sz="2600" kern="1200" dirty="0"/>
            <a:t>. </a:t>
          </a:r>
        </a:p>
      </dsp:txBody>
      <dsp:txXfrm>
        <a:off x="1026555" y="507800"/>
        <a:ext cx="3928663" cy="2439301"/>
      </dsp:txXfrm>
    </dsp:sp>
    <dsp:sp modelId="{0E958872-03FE-483C-8A9B-00D802D72440}">
      <dsp:nvSpPr>
        <dsp:cNvPr id="0" name=""/>
        <dsp:cNvSpPr/>
      </dsp:nvSpPr>
      <dsp:spPr>
        <a:xfrm>
          <a:off x="5484491" y="1196"/>
          <a:ext cx="4080443" cy="2591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554A-3244-4E6E-9D70-A376530FCE18}">
      <dsp:nvSpPr>
        <dsp:cNvPr id="0" name=""/>
        <dsp:cNvSpPr/>
      </dsp:nvSpPr>
      <dsp:spPr>
        <a:xfrm>
          <a:off x="5937873" y="431910"/>
          <a:ext cx="4080443" cy="2591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 preiau valorile de la modelul la care suntem (accuracy, name, model, X_test, y_pred, classification_rep, conf_matrix)</a:t>
          </a:r>
        </a:p>
      </dsp:txBody>
      <dsp:txXfrm>
        <a:off x="6013763" y="507800"/>
        <a:ext cx="3928663" cy="2439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7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C1B89-A2F8-B911-BA9F-B0EB7E828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3331356"/>
          </a:xfrm>
        </p:spPr>
        <p:txBody>
          <a:bodyPr>
            <a:normAutofit/>
          </a:bodyPr>
          <a:lstStyle/>
          <a:p>
            <a:pPr algn="l"/>
            <a:r>
              <a:rPr lang="ro-RO" dirty="0">
                <a:solidFill>
                  <a:srgbClr val="FFFFFF"/>
                </a:solidFill>
              </a:rPr>
              <a:t>Clasificare a recenziilor din filme</a:t>
            </a:r>
            <a:br>
              <a:rPr lang="ro-RO" dirty="0">
                <a:solidFill>
                  <a:srgbClr val="FFFFFF"/>
                </a:solidFill>
              </a:rPr>
            </a:br>
            <a:br>
              <a:rPr lang="ro-RO" dirty="0">
                <a:solidFill>
                  <a:srgbClr val="FFFFFF"/>
                </a:solidFill>
              </a:rPr>
            </a:br>
            <a:r>
              <a:rPr lang="ro-RO" sz="3000" dirty="0">
                <a:solidFill>
                  <a:srgbClr val="FFFFFF"/>
                </a:solidFill>
              </a:rPr>
              <a:t>Folosind mai multe tehnici într-o abordare comprehensiva</a:t>
            </a:r>
            <a:endParaRPr lang="en-GB" sz="3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30D27-5C5A-02BF-7DAE-97BD1D1E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830" y="5033220"/>
            <a:ext cx="6105525" cy="1113430"/>
          </a:xfrm>
        </p:spPr>
        <p:txBody>
          <a:bodyPr>
            <a:normAutofit/>
          </a:bodyPr>
          <a:lstStyle/>
          <a:p>
            <a:pPr algn="l"/>
            <a:r>
              <a:rPr lang="ro-RO" sz="2200" dirty="0">
                <a:solidFill>
                  <a:srgbClr val="FFFFFF"/>
                </a:solidFill>
              </a:rPr>
              <a:t>Rusu Diana-Elena</a:t>
            </a:r>
          </a:p>
          <a:p>
            <a:pPr algn="l"/>
            <a:r>
              <a:rPr lang="ro-RO" sz="2200" dirty="0">
                <a:solidFill>
                  <a:srgbClr val="FFFFFF"/>
                </a:solidFill>
              </a:rPr>
              <a:t>331AB</a:t>
            </a:r>
            <a:endParaRPr lang="en-GB" sz="2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DD4B03-A9D8-C821-C735-FAB97EDFF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3557" r="25531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D373-D2B1-F8DF-F7AF-B0B9D87C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Crearea listelor</a:t>
            </a:r>
            <a:endParaRPr lang="en-GB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17171E7-0791-59F0-B5A3-43D86D655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396643"/>
              </p:ext>
            </p:extLst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56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2A6AB-EF3F-2B4F-5CA6-F2547018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Raportul de clasificare	</a:t>
            </a:r>
            <a:endParaRPr lang="en-GB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9132BBE-2649-3550-FBDA-690C32136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558388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25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D497A-22B6-1A98-BF5B-EA5B5B51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Cel mai bun model	</a:t>
            </a:r>
            <a:endParaRPr lang="en-GB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C7E693-7D2A-26FA-3EE7-B6748DB8E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981106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11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1243A6A-0AA7-F0A1-E967-AECE72F4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Evolutia</a:t>
            </a:r>
            <a:r>
              <a:rPr lang="en-US" dirty="0"/>
              <a:t> </a:t>
            </a:r>
            <a:r>
              <a:rPr lang="en-US" dirty="0" err="1"/>
              <a:t>acurate</a:t>
            </a:r>
            <a:r>
              <a:rPr lang="ro-RO" dirty="0"/>
              <a:t>ț</a:t>
            </a:r>
            <a:r>
              <a:rPr lang="en-US" dirty="0"/>
              <a:t>ii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71EE73-0B4D-7DEE-4159-F3D3A542D6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884652" y="2057400"/>
            <a:ext cx="5088695" cy="4119563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542EECC-054F-AACD-560C-936BB96978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K-Means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algoritm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clustering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Random forest –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lipsa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interac</a:t>
            </a:r>
            <a:r>
              <a:rPr lang="ro-RO" dirty="0">
                <a:solidFill>
                  <a:schemeClr val="tx2">
                    <a:lumMod val="50000"/>
                    <a:lumOff val="50000"/>
                  </a:schemeClr>
                </a:solidFill>
              </a:rPr>
              <a:t>ți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unii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complexe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  <a:lumOff val="50000"/>
                  </a:schemeClr>
                </a:solidFill>
              </a:rPr>
              <a:t>î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ntre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caracteristici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Naive Bayes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inadecvarea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pentru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modele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complexe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2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B5F2-7B79-AC6C-1C03-9A6BE0AB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844"/>
            <a:ext cx="4287253" cy="26291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Timpul de antrenare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A5A9A-9B0A-0B55-C5D9-E65B3B80B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602038"/>
            <a:ext cx="4287253" cy="23751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SVM-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mai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mare decat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celelalte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deoarece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ordin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complexitate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mai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mare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D008EC-2BAD-D1DE-02A2-3D34C2A78B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5730410" y="880844"/>
            <a:ext cx="5623389" cy="51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0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40D-394A-CB40-173B-283BD0B9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Matricea</a:t>
            </a:r>
            <a:r>
              <a:rPr lang="en-US" sz="4400" dirty="0">
                <a:solidFill>
                  <a:srgbClr val="FFFFFF"/>
                </a:solidFill>
              </a:rPr>
              <a:t> de </a:t>
            </a:r>
            <a:r>
              <a:rPr lang="en-US" sz="4400" dirty="0" err="1">
                <a:solidFill>
                  <a:srgbClr val="FFFFFF"/>
                </a:solidFill>
              </a:rPr>
              <a:t>confuzie</a:t>
            </a:r>
            <a:r>
              <a:rPr lang="en-US" sz="4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B99F0-27E3-A355-4E67-F13A05A41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81" y="2563193"/>
            <a:ext cx="6154003" cy="302887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Algoritmul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identificat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22860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err="1">
                <a:solidFill>
                  <a:srgbClr val="FFFFFF"/>
                </a:solidFill>
              </a:rPr>
              <a:t>corect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marL="22860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	- </a:t>
            </a:r>
            <a:r>
              <a:rPr lang="ro-RO" sz="2000" dirty="0">
                <a:solidFill>
                  <a:srgbClr val="FFFFFF"/>
                </a:solidFill>
              </a:rPr>
              <a:t>î</a:t>
            </a:r>
            <a:r>
              <a:rPr lang="en-US" sz="2000" dirty="0">
                <a:solidFill>
                  <a:srgbClr val="FFFFFF"/>
                </a:solidFill>
              </a:rPr>
              <a:t>n </a:t>
            </a:r>
            <a:r>
              <a:rPr lang="en-US" sz="2000" dirty="0" err="1">
                <a:solidFill>
                  <a:srgbClr val="FFFFFF"/>
                </a:solidFill>
              </a:rPr>
              <a:t>clasa</a:t>
            </a:r>
            <a:r>
              <a:rPr lang="en-US" sz="2000" dirty="0">
                <a:solidFill>
                  <a:srgbClr val="FFFFFF"/>
                </a:solidFill>
              </a:rPr>
              <a:t> 0: 4104</a:t>
            </a:r>
          </a:p>
          <a:p>
            <a:pPr marL="22860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	- </a:t>
            </a:r>
            <a:r>
              <a:rPr lang="ro-RO" sz="2000" dirty="0">
                <a:solidFill>
                  <a:srgbClr val="FFFFFF"/>
                </a:solidFill>
              </a:rPr>
              <a:t>î</a:t>
            </a:r>
            <a:r>
              <a:rPr lang="en-US" sz="2000" dirty="0">
                <a:solidFill>
                  <a:srgbClr val="FFFFFF"/>
                </a:solidFill>
              </a:rPr>
              <a:t>n </a:t>
            </a:r>
            <a:r>
              <a:rPr lang="en-US" sz="2000" dirty="0" err="1">
                <a:solidFill>
                  <a:srgbClr val="FFFFFF"/>
                </a:solidFill>
              </a:rPr>
              <a:t>clasa</a:t>
            </a:r>
            <a:r>
              <a:rPr lang="en-US" sz="2000" dirty="0">
                <a:solidFill>
                  <a:srgbClr val="FFFFFF"/>
                </a:solidFill>
              </a:rPr>
              <a:t> 1: 4370</a:t>
            </a:r>
          </a:p>
          <a:p>
            <a:pPr marL="22860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err="1">
                <a:solidFill>
                  <a:srgbClr val="FFFFFF"/>
                </a:solidFill>
              </a:rPr>
              <a:t>incorect</a:t>
            </a:r>
            <a:r>
              <a:rPr lang="en-US" sz="2000" dirty="0">
                <a:solidFill>
                  <a:srgbClr val="FFFFFF"/>
                </a:solidFill>
              </a:rPr>
              <a:t>(</a:t>
            </a:r>
            <a:r>
              <a:rPr lang="en-US" sz="2000" dirty="0" err="1">
                <a:solidFill>
                  <a:srgbClr val="FFFFFF"/>
                </a:solidFill>
              </a:rPr>
              <a:t>apartineau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celeilalte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clase</a:t>
            </a:r>
            <a:r>
              <a:rPr lang="en-US" sz="2000" dirty="0">
                <a:solidFill>
                  <a:srgbClr val="FFFFFF"/>
                </a:solidFill>
              </a:rPr>
              <a:t>):</a:t>
            </a:r>
          </a:p>
          <a:p>
            <a:pPr marL="22860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	-</a:t>
            </a:r>
            <a:r>
              <a:rPr lang="ro-RO" sz="2000" dirty="0">
                <a:solidFill>
                  <a:srgbClr val="FFFFFF"/>
                </a:solidFill>
              </a:rPr>
              <a:t>î</a:t>
            </a:r>
            <a:r>
              <a:rPr lang="en-US" sz="2000" dirty="0">
                <a:solidFill>
                  <a:srgbClr val="FFFFFF"/>
                </a:solidFill>
              </a:rPr>
              <a:t>n </a:t>
            </a:r>
            <a:r>
              <a:rPr lang="en-US" sz="2000" dirty="0" err="1">
                <a:solidFill>
                  <a:srgbClr val="FFFFFF"/>
                </a:solidFill>
              </a:rPr>
              <a:t>clasa</a:t>
            </a:r>
            <a:r>
              <a:rPr lang="en-US" sz="2000" dirty="0">
                <a:solidFill>
                  <a:srgbClr val="FFFFFF"/>
                </a:solidFill>
              </a:rPr>
              <a:t> 0: 640</a:t>
            </a:r>
          </a:p>
          <a:p>
            <a:pPr marL="22860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	-</a:t>
            </a:r>
            <a:r>
              <a:rPr lang="ro-RO" sz="2000" dirty="0">
                <a:solidFill>
                  <a:srgbClr val="FFFFFF"/>
                </a:solidFill>
              </a:rPr>
              <a:t>î</a:t>
            </a:r>
            <a:r>
              <a:rPr lang="en-US" sz="2000" dirty="0">
                <a:solidFill>
                  <a:srgbClr val="FFFFFF"/>
                </a:solidFill>
              </a:rPr>
              <a:t>n </a:t>
            </a:r>
            <a:r>
              <a:rPr lang="en-US" sz="2000" dirty="0" err="1">
                <a:solidFill>
                  <a:srgbClr val="FFFFFF"/>
                </a:solidFill>
              </a:rPr>
              <a:t>clasa</a:t>
            </a:r>
            <a:r>
              <a:rPr lang="en-US" sz="2000" dirty="0">
                <a:solidFill>
                  <a:srgbClr val="FFFFFF"/>
                </a:solidFill>
              </a:rPr>
              <a:t> 1: 801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5A3FD-8C95-4D50-E0A8-1926E4B43E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945723" y="1600071"/>
            <a:ext cx="4628521" cy="36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6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C155-530A-D857-0574-B02D605F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0"/>
            <a:ext cx="5257800" cy="5143499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Concluzii</a:t>
            </a:r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	</a:t>
            </a:r>
            <a:endParaRPr lang="en-GB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7AA6-835B-B588-C4D5-2E04344E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Cel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mai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bun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algoritm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pentru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setul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nostru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de date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este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SVM LSA cu o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acuratete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de 0.85022,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avand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si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cel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mai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mare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timp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antrenare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.</a:t>
            </a:r>
            <a:endParaRPr lang="en-GB" sz="1800" dirty="0">
              <a:solidFill>
                <a:schemeClr val="tx2">
                  <a:alpha val="60000"/>
                </a:schemeClr>
              </a:solidFill>
            </a:endParaRPr>
          </a:p>
          <a:p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7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1A3C5-DDEA-4FB8-B9F0-A1D2A061C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656" y="1297020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61478748-3624-4238-BC0F-73EE151C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F266-A6C6-3A9E-443F-EFD7F74E7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287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</a:t>
            </a:r>
            <a:r>
              <a:rPr lang="ro-RO" dirty="0">
                <a:solidFill>
                  <a:srgbClr val="FFFFFF"/>
                </a:solidFill>
              </a:rPr>
              <a:t>ț</a:t>
            </a:r>
            <a:r>
              <a:rPr lang="en-US" dirty="0" err="1">
                <a:solidFill>
                  <a:srgbClr val="FFFFFF"/>
                </a:solidFill>
              </a:rPr>
              <a:t>umesc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pentru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aten</a:t>
            </a:r>
            <a:r>
              <a:rPr lang="ro-RO" dirty="0">
                <a:solidFill>
                  <a:srgbClr val="FFFFFF"/>
                </a:solidFill>
              </a:rPr>
              <a:t>ț</a:t>
            </a:r>
            <a:r>
              <a:rPr lang="en-US" dirty="0" err="1">
                <a:solidFill>
                  <a:srgbClr val="FFFFFF"/>
                </a:solidFill>
              </a:rPr>
              <a:t>ie</a:t>
            </a:r>
            <a:r>
              <a:rPr lang="en-US" dirty="0">
                <a:solidFill>
                  <a:srgbClr val="FFFFFF"/>
                </a:solidFill>
              </a:rPr>
              <a:t>!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648E-4A19-5A8A-C7B1-13AB4DE5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10287000" cy="1655762"/>
          </a:xfrm>
        </p:spPr>
        <p:txBody>
          <a:bodyPr>
            <a:normAutofit/>
          </a:bodyPr>
          <a:lstStyle/>
          <a:p>
            <a:pPr algn="r"/>
            <a:r>
              <a:rPr lang="en-US" sz="2200" dirty="0" err="1">
                <a:solidFill>
                  <a:srgbClr val="FFFFFF"/>
                </a:solidFill>
              </a:rPr>
              <a:t>Rusu</a:t>
            </a:r>
            <a:r>
              <a:rPr lang="en-US" sz="2200" dirty="0">
                <a:solidFill>
                  <a:srgbClr val="FFFFFF"/>
                </a:solidFill>
              </a:rPr>
              <a:t> Diana-Elena 331AB</a:t>
            </a:r>
            <a:endParaRPr lang="en-GB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1D007-13F9-D383-7C20-05D73FE5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anchor="ctr">
            <a:normAutofit/>
          </a:bodyPr>
          <a:lstStyle/>
          <a:p>
            <a:r>
              <a:rPr lang="ro-RO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Aplicație care folosește mai multe tehnici </a:t>
            </a:r>
            <a:endParaRPr lang="en-GB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D23244-9335-723B-2C82-E913AB0B5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716501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56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0A5-E34F-3073-1455-8E2D726F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615368" cy="1325563"/>
          </a:xfrm>
        </p:spPr>
        <p:txBody>
          <a:bodyPr>
            <a:normAutofit/>
          </a:bodyPr>
          <a:lstStyle/>
          <a:p>
            <a:r>
              <a:rPr lang="ro-RO" sz="3700" dirty="0"/>
              <a:t>Am folosit 3 metode de reducere a </a:t>
            </a:r>
            <a:r>
              <a:rPr lang="ro-RO" sz="3700" dirty="0" err="1"/>
              <a:t>dimensionalității</a:t>
            </a:r>
            <a:endParaRPr lang="en-GB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2C5717-1DD1-1C7B-2F8F-1F56F72D0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84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F97B-FBAD-D553-7517-CE32EF05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Aceste 3 metode au fost utilizate pentru fiecare model în parte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5E177-F2AF-A7F7-76F0-D6E9E5B48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771436"/>
              </p:ext>
            </p:extLst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71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2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5FC8E-6861-E3B0-27C8-12D70028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FE6C-8B5B-7BCB-45D2-830316E9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038"/>
            <a:ext cx="685800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L-am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utilizat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fără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vreo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metodă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reducere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dimensionalității</a:t>
            </a:r>
            <a:endParaRPr lang="en-US" sz="2200" kern="1200" dirty="0">
              <a:solidFill>
                <a:schemeClr val="tx2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0" y="0"/>
            <a:ext cx="41148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0" y="0"/>
            <a:ext cx="4110228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392DA1-F1D5-4C13-AD8D-F9338CF5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1660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63907F-C4DA-4A1D-A3A1-35810C16F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4429" y="720055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2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304B-16CC-4ED3-A7BA-F7E677E9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sz="3400" dirty="0"/>
              <a:t>Setul de date conține </a:t>
            </a:r>
            <a:r>
              <a:rPr lang="ro-RO" sz="3400" dirty="0" err="1"/>
              <a:t>review</a:t>
            </a:r>
            <a:r>
              <a:rPr lang="ro-RO" sz="3400" dirty="0"/>
              <a:t>-uri de pe IMDB, iar in </a:t>
            </a:r>
            <a:r>
              <a:rPr lang="ro-RO" sz="3400" dirty="0" err="1"/>
              <a:t>functie</a:t>
            </a:r>
            <a:r>
              <a:rPr lang="ro-RO" sz="3400" dirty="0"/>
              <a:t> de </a:t>
            </a:r>
            <a:r>
              <a:rPr lang="ro-RO" sz="3400" dirty="0" err="1"/>
              <a:t>review</a:t>
            </a:r>
            <a:r>
              <a:rPr lang="ro-RO" sz="3400" dirty="0"/>
              <a:t>, o să avem sentiment pozitiv sau negativ</a:t>
            </a:r>
            <a:endParaRPr lang="en-GB" sz="3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5CA88-A3BF-8D86-C1C6-F5DA63902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49" y="2178050"/>
            <a:ext cx="9864501" cy="3998913"/>
          </a:xfrm>
        </p:spPr>
      </p:pic>
    </p:spTree>
    <p:extLst>
      <p:ext uri="{BB962C8B-B14F-4D97-AF65-F5344CB8AC3E}">
        <p14:creationId xmlns:p14="http://schemas.microsoft.com/office/powerpoint/2010/main" val="174988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1347A-748C-8026-1786-2D2B9B9A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952750" cy="5567363"/>
          </a:xfrm>
        </p:spPr>
        <p:txBody>
          <a:bodyPr anchor="ctr">
            <a:normAutofit/>
          </a:bodyPr>
          <a:lstStyle/>
          <a:p>
            <a:r>
              <a:rPr lang="ro-RO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Prelucrarea datelor</a:t>
            </a:r>
            <a:endParaRPr lang="en-GB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67E704-B146-F201-33CB-1E92D4360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047866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9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27663-827B-CC86-AD3F-3CAB8604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ro-RO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Prelucrarea datelor text</a:t>
            </a:r>
            <a:endParaRPr lang="en-GB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14265C9-AEB4-8070-C3EC-B581B590F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19731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7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ame 3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9066E-2197-6DDE-D2D6-3694362E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Î</a:t>
            </a:r>
            <a:r>
              <a:rPr lang="en-US" sz="5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mp</a:t>
            </a:r>
            <a:r>
              <a:rPr lang="ro-RO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ă</a:t>
            </a:r>
            <a: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r</a:t>
            </a:r>
            <a:r>
              <a:rPr lang="ro-RO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ț</a:t>
            </a:r>
            <a:r>
              <a:rPr lang="en-US" sz="5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irea</a:t>
            </a:r>
            <a: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en-US" sz="5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datelor</a:t>
            </a:r>
            <a: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D518-BD33-D52A-22B5-EC9AF53B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038"/>
            <a:ext cx="685800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Am </a:t>
            </a:r>
            <a:r>
              <a:rPr lang="ro-RO" sz="2200" dirty="0">
                <a:solidFill>
                  <a:schemeClr val="tx2">
                    <a:alpha val="60000"/>
                  </a:schemeClr>
                </a:solidFill>
              </a:rPr>
              <a:t>î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mp</a:t>
            </a:r>
            <a:r>
              <a:rPr lang="ro-RO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ă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r</a:t>
            </a:r>
            <a:r>
              <a:rPr lang="ro-RO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ț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datele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o-RO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î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n set de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antrenare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o-RO" sz="2200" dirty="0">
                <a:solidFill>
                  <a:schemeClr val="tx2">
                    <a:alpha val="60000"/>
                  </a:schemeClr>
                </a:solidFill>
              </a:rPr>
              <a:t>ș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set de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testare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pentru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fiecare</a:t>
            </a:r>
            <a:r>
              <a:rPr lang="en-US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metod</a:t>
            </a:r>
            <a:r>
              <a:rPr lang="ro-RO" sz="22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ă</a:t>
            </a:r>
            <a:endParaRPr lang="en-US" sz="2200" kern="1200" dirty="0">
              <a:solidFill>
                <a:schemeClr val="tx2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0" y="0"/>
            <a:ext cx="41148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0" y="0"/>
            <a:ext cx="4110228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392DA1-F1D5-4C13-AD8D-F9338CF5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1660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263907F-C4DA-4A1D-A3A1-35810C16F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4429" y="720055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994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499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Sabon Next LT</vt:lpstr>
      <vt:lpstr>Wingdings</vt:lpstr>
      <vt:lpstr>LuminousVTI</vt:lpstr>
      <vt:lpstr>Clasificare a recenziilor din filme  Folosind mai multe tehnici într-o abordare comprehensiva</vt:lpstr>
      <vt:lpstr>Aplicație care folosește mai multe tehnici </vt:lpstr>
      <vt:lpstr>Am folosit 3 metode de reducere a dimensionalității</vt:lpstr>
      <vt:lpstr>Aceste 3 metode au fost utilizate pentru fiecare model în parte</vt:lpstr>
      <vt:lpstr>Naive Bayes</vt:lpstr>
      <vt:lpstr>Setul de date conține review-uri de pe IMDB, iar in functie de review, o să avem sentiment pozitiv sau negativ</vt:lpstr>
      <vt:lpstr>Prelucrarea datelor</vt:lpstr>
      <vt:lpstr>Prelucrarea datelor text</vt:lpstr>
      <vt:lpstr>Împărțirea datelor </vt:lpstr>
      <vt:lpstr>Crearea listelor</vt:lpstr>
      <vt:lpstr>Raportul de clasificare </vt:lpstr>
      <vt:lpstr>Cel mai bun model </vt:lpstr>
      <vt:lpstr>Evolutia acurateții</vt:lpstr>
      <vt:lpstr>Timpul de antrenare</vt:lpstr>
      <vt:lpstr>Matricea de confuzie </vt:lpstr>
      <vt:lpstr>Concluzii </vt:lpstr>
      <vt:lpstr>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 a recenziilor din filme  Folosind mai multe tehnici într-o abordare comprehensiva</dc:title>
  <dc:creator>Diana Elena</dc:creator>
  <cp:lastModifiedBy>Diana Elena</cp:lastModifiedBy>
  <cp:revision>1</cp:revision>
  <dcterms:created xsi:type="dcterms:W3CDTF">2024-01-16T17:55:28Z</dcterms:created>
  <dcterms:modified xsi:type="dcterms:W3CDTF">2024-01-16T20:02:36Z</dcterms:modified>
</cp:coreProperties>
</file>