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64" r:id="rId8"/>
    <p:sldId id="274" r:id="rId9"/>
    <p:sldId id="263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615381560029186E-2"/>
          <c:y val="0"/>
          <c:w val="0.90026083692208092"/>
          <c:h val="0.936157215025635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</c:v>
                </c:pt>
                <c:pt idx="2">
                  <c:v>2</c:v>
                </c:pt>
                <c:pt idx="3">
                  <c:v>9</c:v>
                </c:pt>
                <c:pt idx="4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Unit Tests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38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Commits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89</c:v>
                </c:pt>
                <c:pt idx="1">
                  <c:v>85</c:v>
                </c:pt>
                <c:pt idx="2">
                  <c:v>32</c:v>
                </c:pt>
                <c:pt idx="3">
                  <c:v>49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2618312"/>
        <c:axId val="182618704"/>
      </c:barChart>
      <c:catAx>
        <c:axId val="182618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18704"/>
        <c:crosses val="autoZero"/>
        <c:auto val="1"/>
        <c:lblAlgn val="ctr"/>
        <c:lblOffset val="100"/>
        <c:noMultiLvlLbl val="0"/>
      </c:catAx>
      <c:valAx>
        <c:axId val="18261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18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8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3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3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03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0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0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8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api.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ewars.me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SWEWars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Of the API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9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What did we do well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Theme design</a:t>
            </a:r>
            <a:endParaRPr lang="en-US" dirty="0" smtClean="0"/>
          </a:p>
          <a:p>
            <a:r>
              <a:rPr lang="en-US" b="1" dirty="0" smtClean="0"/>
              <a:t>What did we learn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Team bonding</a:t>
            </a:r>
            <a:endParaRPr lang="en-US" dirty="0" smtClean="0"/>
          </a:p>
          <a:p>
            <a:r>
              <a:rPr lang="en-US" b="1" dirty="0" smtClean="0"/>
              <a:t>What can we do better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Not have all attributes as strings</a:t>
            </a:r>
          </a:p>
          <a:p>
            <a:pPr lvl="1"/>
            <a:r>
              <a:rPr lang="en-US" dirty="0" smtClean="0"/>
              <a:t>Not include descriptions in search?</a:t>
            </a:r>
            <a:endParaRPr lang="en-US" dirty="0" smtClean="0"/>
          </a:p>
          <a:p>
            <a:r>
              <a:rPr lang="en-US" b="1" dirty="0" smtClean="0"/>
              <a:t>What puzzles us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Search incompatibilities</a:t>
            </a:r>
          </a:p>
          <a:p>
            <a:pPr lvl="1"/>
            <a:r>
              <a:rPr lang="en-US" dirty="0" smtClean="0"/>
              <a:t>Pagination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10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CompRo</a:t>
            </a:r>
            <a:r>
              <a:rPr lang="en-US" dirty="0" smtClean="0"/>
              <a:t> DB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What did </a:t>
            </a:r>
            <a:r>
              <a:rPr lang="en-US" b="1" dirty="0" smtClean="0"/>
              <a:t>they </a:t>
            </a:r>
            <a:r>
              <a:rPr lang="en-US" b="1" dirty="0"/>
              <a:t>do well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Clean design</a:t>
            </a:r>
            <a:endParaRPr lang="en-US" dirty="0"/>
          </a:p>
          <a:p>
            <a:r>
              <a:rPr lang="en-US" b="1" dirty="0"/>
              <a:t>What did </a:t>
            </a:r>
            <a:r>
              <a:rPr lang="en-US" b="1" dirty="0" smtClean="0"/>
              <a:t>we learn from their website?</a:t>
            </a:r>
          </a:p>
          <a:p>
            <a:pPr lvl="1"/>
            <a:r>
              <a:rPr lang="en-US" dirty="0" smtClean="0"/>
              <a:t>Competitive programming is </a:t>
            </a:r>
            <a:r>
              <a:rPr lang="en-US" dirty="0" smtClean="0"/>
              <a:t>intense</a:t>
            </a:r>
          </a:p>
          <a:p>
            <a:pPr lvl="1"/>
            <a:r>
              <a:rPr lang="en-US" dirty="0" smtClean="0"/>
              <a:t>Has (gained/lost) interest in recent years</a:t>
            </a:r>
            <a:endParaRPr lang="en-US" dirty="0"/>
          </a:p>
          <a:p>
            <a:r>
              <a:rPr lang="en-US" b="1" dirty="0"/>
              <a:t>What can </a:t>
            </a:r>
            <a:r>
              <a:rPr lang="en-US" b="1" dirty="0" smtClean="0"/>
              <a:t>they </a:t>
            </a:r>
            <a:r>
              <a:rPr lang="en-US" b="1" dirty="0"/>
              <a:t>do better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Specific problems </a:t>
            </a:r>
            <a:r>
              <a:rPr lang="en-US" dirty="0" smtClean="0"/>
              <a:t>and contests could have more </a:t>
            </a:r>
            <a:r>
              <a:rPr lang="en-US" dirty="0" smtClean="0"/>
              <a:t>detail</a:t>
            </a:r>
          </a:p>
          <a:p>
            <a:pPr lvl="1"/>
            <a:r>
              <a:rPr lang="en-US" dirty="0" smtClean="0"/>
              <a:t>Apiary wasn’t updated</a:t>
            </a:r>
            <a:endParaRPr lang="en-US" dirty="0"/>
          </a:p>
          <a:p>
            <a:r>
              <a:rPr lang="en-US" b="1" dirty="0"/>
              <a:t>What puzzles </a:t>
            </a:r>
            <a:r>
              <a:rPr lang="en-US" b="1" dirty="0" smtClean="0"/>
              <a:t>us about their website?</a:t>
            </a:r>
          </a:p>
          <a:p>
            <a:pPr lvl="1"/>
            <a:r>
              <a:rPr lang="en-US" dirty="0" smtClean="0"/>
              <a:t>Why </a:t>
            </a:r>
            <a:r>
              <a:rPr lang="en-US" dirty="0" smtClean="0"/>
              <a:t>does table loading stall </a:t>
            </a:r>
            <a:r>
              <a:rPr lang="en-US" dirty="0" smtClean="0"/>
              <a:t>sometimes?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13393" y="2524082"/>
            <a:ext cx="4645152" cy="369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1351" y="4195010"/>
            <a:ext cx="1889998" cy="468924"/>
          </a:xfrm>
        </p:spPr>
        <p:txBody>
          <a:bodyPr/>
          <a:lstStyle/>
          <a:p>
            <a:r>
              <a:rPr lang="en-US" dirty="0" smtClean="0"/>
              <a:t>Diana Ruth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>
          <a:xfrm>
            <a:off x="231351" y="4663934"/>
            <a:ext cx="1889998" cy="2045454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Non-graduating </a:t>
            </a:r>
            <a:r>
              <a:rPr lang="en-US" sz="1050" dirty="0" smtClean="0"/>
              <a:t>Senior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EE/CS </a:t>
            </a:r>
            <a:r>
              <a:rPr lang="en-US" sz="1050" dirty="0"/>
              <a:t>Double </a:t>
            </a:r>
            <a:r>
              <a:rPr lang="en-US" sz="1050" dirty="0" smtClean="0"/>
              <a:t>Major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Hometown</a:t>
            </a:r>
            <a:r>
              <a:rPr lang="en-US" sz="1050" dirty="0"/>
              <a:t>: Alpharetta, </a:t>
            </a:r>
            <a:r>
              <a:rPr lang="en-US" sz="1050" dirty="0" smtClean="0"/>
              <a:t>GA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Fun </a:t>
            </a:r>
            <a:r>
              <a:rPr lang="en-US" sz="1050" dirty="0"/>
              <a:t>Fact: has a half-corgi named </a:t>
            </a:r>
            <a:r>
              <a:rPr lang="en-US" sz="1050" dirty="0" smtClean="0"/>
              <a:t>Ritz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Responsibilities: 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UI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AngularJS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External </a:t>
            </a:r>
            <a:r>
              <a:rPr lang="en-US" sz="800" dirty="0"/>
              <a:t>Database </a:t>
            </a:r>
            <a:r>
              <a:rPr lang="en-US" sz="800" dirty="0" smtClean="0"/>
              <a:t>Scraping</a:t>
            </a:r>
            <a:endParaRPr lang="en-US" sz="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9948" y="4175636"/>
            <a:ext cx="2329315" cy="488298"/>
          </a:xfrm>
        </p:spPr>
        <p:txBody>
          <a:bodyPr/>
          <a:lstStyle/>
          <a:p>
            <a:r>
              <a:rPr lang="en-US" dirty="0"/>
              <a:t>Clint </a:t>
            </a:r>
            <a:r>
              <a:rPr lang="en-US" dirty="0" err="1"/>
              <a:t>Ascencio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>
          <a:xfrm>
            <a:off x="2686373" y="4664614"/>
            <a:ext cx="1843291" cy="2028534"/>
          </a:xfrm>
        </p:spPr>
        <p:txBody>
          <a:bodyPr>
            <a:noAutofit/>
          </a:bodyPr>
          <a:lstStyle/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</a:t>
            </a:r>
            <a:r>
              <a:rPr lang="en-US" sz="1050" dirty="0" err="1" smtClean="0"/>
              <a:t>Austin,TX</a:t>
            </a: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is </a:t>
            </a:r>
            <a:r>
              <a:rPr lang="en-US" sz="1050" dirty="0" smtClean="0"/>
              <a:t>a vampire</a:t>
            </a:r>
            <a:endParaRPr lang="en-US" sz="1050" dirty="0"/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Responsibilities: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Docker/Carina</a:t>
            </a:r>
            <a:endParaRPr lang="en-US" sz="800" dirty="0"/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Created </a:t>
            </a:r>
            <a:r>
              <a:rPr lang="en-US" sz="800" dirty="0"/>
              <a:t>Models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Populated Database</a:t>
            </a:r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94689" y="4083263"/>
            <a:ext cx="1857220" cy="576262"/>
          </a:xfrm>
        </p:spPr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Serino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>
          <a:xfrm>
            <a:off x="5094688" y="4691488"/>
            <a:ext cx="1857221" cy="2005681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Austin, TX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Once killed a man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Responsibilities: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Docker/Carina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Created Models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Populated Database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" y="2354853"/>
            <a:ext cx="1829581" cy="18401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73" y="2354853"/>
            <a:ext cx="1843291" cy="18432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88" y="2358874"/>
            <a:ext cx="1857220" cy="18432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82" y="2358874"/>
            <a:ext cx="1847313" cy="1847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97" y="2371200"/>
            <a:ext cx="1831173" cy="1834987"/>
          </a:xfrm>
          <a:prstGeom prst="rect">
            <a:avLst/>
          </a:prstGeom>
        </p:spPr>
      </p:pic>
      <p:sp>
        <p:nvSpPr>
          <p:cNvPr id="20" name="Text Placeholder 9"/>
          <p:cNvSpPr txBox="1">
            <a:spLocks/>
          </p:cNvSpPr>
          <p:nvPr/>
        </p:nvSpPr>
        <p:spPr>
          <a:xfrm>
            <a:off x="7557195" y="4668636"/>
            <a:ext cx="1857221" cy="2005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Seoul, South Korea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Is Korean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Responsibilities: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Unit </a:t>
            </a:r>
            <a:r>
              <a:rPr lang="en-US" sz="800" dirty="0"/>
              <a:t>Tests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Set up Database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Search Functionality</a:t>
            </a:r>
          </a:p>
          <a:p>
            <a:pPr lvl="1"/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7822280" y="4081927"/>
            <a:ext cx="132704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Jon Lim</a:t>
            </a:r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9759132" y="4094252"/>
            <a:ext cx="243775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Jamie Barbosa</a:t>
            </a:r>
            <a:endParaRPr lang="en-US" dirty="0"/>
          </a:p>
        </p:txBody>
      </p:sp>
      <p:sp>
        <p:nvSpPr>
          <p:cNvPr id="23" name="Text Placeholder 9"/>
          <p:cNvSpPr txBox="1">
            <a:spLocks/>
          </p:cNvSpPr>
          <p:nvPr/>
        </p:nvSpPr>
        <p:spPr>
          <a:xfrm>
            <a:off x="9980613" y="4683820"/>
            <a:ext cx="1857221" cy="2005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Schertz, TX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Was a </a:t>
            </a:r>
            <a:r>
              <a:rPr lang="en-US" sz="1050" dirty="0" err="1"/>
              <a:t>broadway</a:t>
            </a:r>
            <a:r>
              <a:rPr lang="en-US" sz="1050" dirty="0"/>
              <a:t> actress in a past life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Responsibilities: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Tech. report</a:t>
            </a:r>
            <a:endParaRPr lang="en-US" sz="800" dirty="0"/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Front End with AngularJS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Exercised other group’s </a:t>
            </a:r>
            <a:r>
              <a:rPr lang="en-US" sz="800" dirty="0" smtClean="0"/>
              <a:t>API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Search Functionality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471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Shows Star Wars information and relationships</a:t>
            </a:r>
          </a:p>
          <a:p>
            <a:pPr lvl="1"/>
            <a:r>
              <a:rPr lang="en-US" sz="2000" dirty="0" smtClean="0"/>
              <a:t>People</a:t>
            </a:r>
          </a:p>
          <a:p>
            <a:pPr lvl="1"/>
            <a:r>
              <a:rPr lang="en-US" sz="2000" dirty="0" smtClean="0"/>
              <a:t>Planets</a:t>
            </a:r>
          </a:p>
          <a:p>
            <a:pPr lvl="1"/>
            <a:r>
              <a:rPr lang="en-US" sz="2000" dirty="0" smtClean="0"/>
              <a:t>Species</a:t>
            </a:r>
          </a:p>
          <a:p>
            <a:r>
              <a:rPr lang="en-US" sz="2400" dirty="0" smtClean="0"/>
              <a:t>Intended Customer: Star Wars </a:t>
            </a:r>
            <a:r>
              <a:rPr lang="en-US" sz="2400" dirty="0" smtClean="0"/>
              <a:t>lovers &amp; nerds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4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www.swapi.co</a:t>
            </a:r>
            <a:endParaRPr lang="en-US" dirty="0" smtClean="0"/>
          </a:p>
          <a:p>
            <a:pPr lvl="1"/>
            <a:r>
              <a:rPr lang="en-US" dirty="0" smtClean="0"/>
              <a:t>Scraped basic data about each person, planet, &amp; species</a:t>
            </a:r>
          </a:p>
          <a:p>
            <a:pPr lvl="1"/>
            <a:r>
              <a:rPr lang="en-US" dirty="0" smtClean="0"/>
              <a:t>Also gave us misc. info: climate, hair color, height, gravity, etc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856" y="2859578"/>
            <a:ext cx="8825659" cy="3998422"/>
          </a:xfrm>
        </p:spPr>
        <p:txBody>
          <a:bodyPr numCol="2" spcCol="1371600"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get_people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get_planets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get_species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/get_{person/planet/s}/{ID}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/person/{ID}/planet</a:t>
            </a:r>
          </a:p>
          <a:p>
            <a:r>
              <a:rPr lang="en-US" dirty="0" smtClean="0"/>
              <a:t>/person/{ID}/species</a:t>
            </a:r>
          </a:p>
          <a:p>
            <a:r>
              <a:rPr lang="en-US" dirty="0" smtClean="0"/>
              <a:t>/planet/{ID}/people</a:t>
            </a:r>
          </a:p>
          <a:p>
            <a:r>
              <a:rPr lang="en-US" dirty="0" smtClean="0"/>
              <a:t>/planet/{ID}/species</a:t>
            </a:r>
          </a:p>
          <a:p>
            <a:r>
              <a:rPr lang="en-US" dirty="0" smtClean="0"/>
              <a:t>/species/{ID}/people</a:t>
            </a:r>
          </a:p>
          <a:p>
            <a:r>
              <a:rPr lang="en-US" dirty="0" smtClean="0"/>
              <a:t>/species/{ID}/planet</a:t>
            </a:r>
          </a:p>
          <a:p>
            <a:endParaRPr lang="en-US" dirty="0"/>
          </a:p>
          <a:p>
            <a:r>
              <a:rPr lang="en-US" dirty="0" smtClean="0"/>
              <a:t>/search/{query}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Relations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49" y="3036656"/>
            <a:ext cx="10407794" cy="27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http://www.swewars.me/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Front End</a:t>
            </a:r>
          </a:p>
          <a:p>
            <a:pPr lvl="1"/>
            <a:r>
              <a:rPr lang="en-US" sz="1800" dirty="0" smtClean="0"/>
              <a:t>Twitter Bootstrap</a:t>
            </a:r>
          </a:p>
          <a:p>
            <a:pPr lvl="1"/>
            <a:r>
              <a:rPr lang="en-US" sz="1800" dirty="0" smtClean="0"/>
              <a:t>AngularJS</a:t>
            </a:r>
            <a:endParaRPr lang="en-US" sz="1800" dirty="0"/>
          </a:p>
          <a:p>
            <a:pPr marL="342900" lvl="1" indent="-342900"/>
            <a:r>
              <a:rPr lang="en-US" sz="2000" dirty="0"/>
              <a:t>Back End</a:t>
            </a:r>
          </a:p>
          <a:p>
            <a:pPr lvl="1"/>
            <a:r>
              <a:rPr lang="en-US" sz="1800" dirty="0"/>
              <a:t>Python</a:t>
            </a:r>
          </a:p>
          <a:p>
            <a:pPr lvl="1"/>
            <a:r>
              <a:rPr lang="en-US" sz="1800" dirty="0"/>
              <a:t>Flask</a:t>
            </a:r>
          </a:p>
          <a:p>
            <a:pPr lvl="1"/>
            <a:r>
              <a:rPr lang="en-US" sz="1800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8298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Statistics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99011358"/>
              </p:ext>
            </p:extLst>
          </p:nvPr>
        </p:nvGraphicFramePr>
        <p:xfrm>
          <a:off x="1694767" y="2039930"/>
          <a:ext cx="8886820" cy="481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7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</TotalTime>
  <Words>366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SWEWars</vt:lpstr>
      <vt:lpstr>Group Members</vt:lpstr>
      <vt:lpstr>About</vt:lpstr>
      <vt:lpstr>Data Collection</vt:lpstr>
      <vt:lpstr>API</vt:lpstr>
      <vt:lpstr>UML Relations</vt:lpstr>
      <vt:lpstr>Demonstration</vt:lpstr>
      <vt:lpstr>Tools</vt:lpstr>
      <vt:lpstr>Team Statistics</vt:lpstr>
      <vt:lpstr>Return Of the API Critique</vt:lpstr>
      <vt:lpstr>CompRo DB Critique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SWEWars</dc:title>
  <dc:creator>Diana Ruth</dc:creator>
  <cp:lastModifiedBy>Jamie</cp:lastModifiedBy>
  <cp:revision>17</cp:revision>
  <dcterms:created xsi:type="dcterms:W3CDTF">2016-04-17T22:43:50Z</dcterms:created>
  <dcterms:modified xsi:type="dcterms:W3CDTF">2016-04-29T19:59:41Z</dcterms:modified>
</cp:coreProperties>
</file>