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sldIdLst>
    <p:sldId id="256" r:id="rId2"/>
    <p:sldId id="258" r:id="rId3"/>
    <p:sldId id="270" r:id="rId4"/>
    <p:sldId id="271" r:id="rId5"/>
    <p:sldId id="272" r:id="rId6"/>
    <p:sldId id="273" r:id="rId7"/>
    <p:sldId id="264" r:id="rId8"/>
    <p:sldId id="274" r:id="rId9"/>
    <p:sldId id="275" r:id="rId10"/>
    <p:sldId id="263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6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81" d="100"/>
          <a:sy n="81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6153815600292E-2"/>
          <c:y val="0"/>
          <c:w val="0.90026083692208103"/>
          <c:h val="0.9361572150256349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Issues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Diana</c:v>
                </c:pt>
                <c:pt idx="1">
                  <c:v>Clint</c:v>
                </c:pt>
                <c:pt idx="2">
                  <c:v>Tony</c:v>
                </c:pt>
                <c:pt idx="3">
                  <c:v>Jon</c:v>
                </c:pt>
                <c:pt idx="4">
                  <c:v>Jamie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</c:v>
                </c:pt>
                <c:pt idx="1">
                  <c:v>3</c:v>
                </c:pt>
                <c:pt idx="2">
                  <c:v>2</c:v>
                </c:pt>
                <c:pt idx="3">
                  <c:v>9</c:v>
                </c:pt>
                <c:pt idx="4">
                  <c:v>13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Unit Tests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Diana</c:v>
                </c:pt>
                <c:pt idx="1">
                  <c:v>Clint</c:v>
                </c:pt>
                <c:pt idx="2">
                  <c:v>Tony</c:v>
                </c:pt>
                <c:pt idx="3">
                  <c:v>Jon</c:v>
                </c:pt>
                <c:pt idx="4">
                  <c:v>Jamie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38</c:v>
                </c:pt>
                <c:pt idx="4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Commits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Diana</c:v>
                </c:pt>
                <c:pt idx="1">
                  <c:v>Clint</c:v>
                </c:pt>
                <c:pt idx="2">
                  <c:v>Tony</c:v>
                </c:pt>
                <c:pt idx="3">
                  <c:v>Jon</c:v>
                </c:pt>
                <c:pt idx="4">
                  <c:v>Jamie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89</c:v>
                </c:pt>
                <c:pt idx="1">
                  <c:v>85</c:v>
                </c:pt>
                <c:pt idx="2">
                  <c:v>32</c:v>
                </c:pt>
                <c:pt idx="3">
                  <c:v>49</c:v>
                </c:pt>
                <c:pt idx="4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46428952"/>
        <c:axId val="346429344"/>
      </c:barChart>
      <c:catAx>
        <c:axId val="346428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429344"/>
        <c:crosses val="autoZero"/>
        <c:auto val="1"/>
        <c:lblAlgn val="ctr"/>
        <c:lblOffset val="100"/>
        <c:noMultiLvlLbl val="0"/>
      </c:catAx>
      <c:valAx>
        <c:axId val="346429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428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431735986550869"/>
          <c:y val="1.5815461377688578E-2"/>
          <c:w val="0.14825190563103563"/>
          <c:h val="0.3147060960093979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5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6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6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2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8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0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4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0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1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7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0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9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swewars.me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swapi.c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6C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Cooper Black" panose="0208090404030B020404" pitchFamily="18" charset="0"/>
              </a:rPr>
              <a:t>SWEWars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4" t="11903" r="28522" b="17770"/>
          <a:stretch/>
        </p:blipFill>
        <p:spPr>
          <a:xfrm>
            <a:off x="9750287" y="3966173"/>
            <a:ext cx="2441713" cy="28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6C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oper Black" panose="0208090404030B020404" pitchFamily="18" charset="0"/>
              </a:rPr>
              <a:t>Individual Statistics</a:t>
            </a:r>
            <a:endParaRPr lang="en-US" dirty="0">
              <a:latin typeface="Cooper Black" panose="0208090404030B020404" pitchFamily="18" charset="0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895124929"/>
              </p:ext>
            </p:extLst>
          </p:nvPr>
        </p:nvGraphicFramePr>
        <p:xfrm>
          <a:off x="1517715" y="1690688"/>
          <a:ext cx="9063872" cy="5000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79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6C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oper Black" panose="0208090404030B020404" pitchFamily="18" charset="0"/>
              </a:rPr>
              <a:t>Return Of the API Critique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5299"/>
            <a:ext cx="8825659" cy="5132701"/>
          </a:xfrm>
        </p:spPr>
        <p:txBody>
          <a:bodyPr numCol="2">
            <a:normAutofit/>
          </a:bodyPr>
          <a:lstStyle/>
          <a:p>
            <a:r>
              <a:rPr lang="en-US" sz="26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What did we do well?</a:t>
            </a:r>
          </a:p>
          <a:p>
            <a:pPr lvl="1"/>
            <a:r>
              <a:rPr lang="en-US" sz="2200" dirty="0" smtClean="0"/>
              <a:t>UI</a:t>
            </a:r>
          </a:p>
          <a:p>
            <a:pPr lvl="1"/>
            <a:r>
              <a:rPr lang="en-US" sz="2200" dirty="0" smtClean="0"/>
              <a:t>Clean API calls</a:t>
            </a:r>
          </a:p>
          <a:p>
            <a:pPr lvl="1"/>
            <a:r>
              <a:rPr lang="en-US" sz="2200" dirty="0" smtClean="0"/>
              <a:t>Database design</a:t>
            </a:r>
          </a:p>
          <a:p>
            <a:r>
              <a:rPr lang="en-US" sz="26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What did we learn?</a:t>
            </a:r>
          </a:p>
          <a:p>
            <a:pPr lvl="1"/>
            <a:r>
              <a:rPr lang="en-US" sz="2200" dirty="0" smtClean="0"/>
              <a:t>How to use AngularJS</a:t>
            </a:r>
          </a:p>
          <a:p>
            <a:pPr lvl="1"/>
            <a:r>
              <a:rPr lang="en-US" sz="2200" dirty="0" smtClean="0"/>
              <a:t>How to use </a:t>
            </a:r>
            <a:r>
              <a:rPr lang="en-US" sz="2200" dirty="0" err="1" smtClean="0"/>
              <a:t>SQLAlchemy</a:t>
            </a:r>
            <a:endParaRPr lang="en-US" sz="2200" dirty="0" smtClean="0"/>
          </a:p>
          <a:p>
            <a:r>
              <a:rPr lang="en-US" sz="26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What can we do better?</a:t>
            </a:r>
          </a:p>
          <a:p>
            <a:pPr lvl="1"/>
            <a:r>
              <a:rPr lang="en-US" sz="2200" dirty="0" smtClean="0"/>
              <a:t>Not have all attributes as strings</a:t>
            </a:r>
          </a:p>
          <a:p>
            <a:pPr lvl="1"/>
            <a:r>
              <a:rPr lang="en-US" sz="2200" dirty="0" smtClean="0"/>
              <a:t>Not include descriptions in search</a:t>
            </a:r>
          </a:p>
          <a:p>
            <a:pPr lvl="1"/>
            <a:r>
              <a:rPr lang="en-US" sz="2200" dirty="0" smtClean="0"/>
              <a:t>Go back to same page when clicking on a model</a:t>
            </a:r>
          </a:p>
          <a:p>
            <a:r>
              <a:rPr lang="en-US" sz="26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What puzzles us?</a:t>
            </a:r>
          </a:p>
          <a:p>
            <a:pPr lvl="1"/>
            <a:r>
              <a:rPr lang="en-US" sz="2200" dirty="0" smtClean="0"/>
              <a:t>Docker</a:t>
            </a:r>
          </a:p>
          <a:p>
            <a:pPr lvl="1"/>
            <a:r>
              <a:rPr lang="en-US" sz="2200" dirty="0" smtClean="0"/>
              <a:t>Search incompatibilities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4" t="11903" r="28522" b="17770"/>
          <a:stretch/>
        </p:blipFill>
        <p:spPr>
          <a:xfrm>
            <a:off x="9750287" y="3966173"/>
            <a:ext cx="2441713" cy="28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6C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oper Black" panose="0208090404030B020404" pitchFamily="18" charset="0"/>
              </a:rPr>
              <a:t>ComPro</a:t>
            </a:r>
            <a:r>
              <a:rPr lang="en-US" dirty="0" smtClean="0">
                <a:latin typeface="Cooper Black" panose="0208090404030B020404" pitchFamily="18" charset="0"/>
              </a:rPr>
              <a:t> DB Critique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8369"/>
            <a:ext cx="8825659" cy="465206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What did 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they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do well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?</a:t>
            </a:r>
          </a:p>
          <a:p>
            <a:pPr lvl="1"/>
            <a:r>
              <a:rPr lang="en-US" dirty="0" smtClean="0"/>
              <a:t>Clean design</a:t>
            </a:r>
          </a:p>
          <a:p>
            <a:pPr lvl="1"/>
            <a:r>
              <a:rPr lang="en-US" dirty="0" smtClean="0"/>
              <a:t>Easy to navigate</a:t>
            </a:r>
            <a:endParaRPr lang="en-US" dirty="0"/>
          </a:p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What did 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we learn from their website?</a:t>
            </a:r>
          </a:p>
          <a:p>
            <a:pPr lvl="1"/>
            <a:r>
              <a:rPr lang="en-US" dirty="0" smtClean="0"/>
              <a:t>Competitive programming is intense</a:t>
            </a:r>
          </a:p>
          <a:p>
            <a:pPr lvl="1"/>
            <a:r>
              <a:rPr lang="en-US" dirty="0" smtClean="0"/>
              <a:t>Has (gained/lost) interest in recent years</a:t>
            </a:r>
            <a:endParaRPr lang="en-US" dirty="0"/>
          </a:p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What can 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they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do better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?</a:t>
            </a:r>
          </a:p>
          <a:p>
            <a:pPr lvl="1"/>
            <a:r>
              <a:rPr lang="en-US" dirty="0" smtClean="0"/>
              <a:t>Specific problems and contests could have more detail</a:t>
            </a:r>
          </a:p>
          <a:p>
            <a:pPr lvl="1"/>
            <a:r>
              <a:rPr lang="en-US" dirty="0" smtClean="0"/>
              <a:t>Apiary wasn’t updated</a:t>
            </a:r>
          </a:p>
          <a:p>
            <a:pPr lvl="1"/>
            <a:r>
              <a:rPr lang="en-US" dirty="0" smtClean="0"/>
              <a:t>More interesting UI</a:t>
            </a:r>
            <a:endParaRPr lang="en-US" dirty="0"/>
          </a:p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What puzzles 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 about their website?</a:t>
            </a:r>
          </a:p>
          <a:p>
            <a:pPr lvl="1"/>
            <a:r>
              <a:rPr lang="en-US" dirty="0" smtClean="0"/>
              <a:t>Why does table loading stall sometimes?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4" t="11903" r="28522" b="17770"/>
          <a:stretch/>
        </p:blipFill>
        <p:spPr>
          <a:xfrm>
            <a:off x="9750287" y="3966173"/>
            <a:ext cx="2441713" cy="28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6C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oper Black" panose="0208090404030B020404" pitchFamily="18" charset="0"/>
              </a:rPr>
              <a:t>Questions?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4" t="11903" r="28522" b="17770"/>
          <a:stretch/>
        </p:blipFill>
        <p:spPr>
          <a:xfrm>
            <a:off x="9750287" y="3966173"/>
            <a:ext cx="2441713" cy="28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6C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858" y="973301"/>
            <a:ext cx="8825659" cy="706964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Cooper Black" panose="0208090404030B020404" pitchFamily="18" charset="0"/>
              </a:rPr>
              <a:t>Group Members</a:t>
            </a:r>
            <a:endParaRPr lang="en-US" sz="4400" dirty="0">
              <a:latin typeface="Cooper Black" panose="0208090404030B0204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6953" y="4185323"/>
            <a:ext cx="1598794" cy="468924"/>
          </a:xfrm>
        </p:spPr>
        <p:txBody>
          <a:bodyPr/>
          <a:lstStyle/>
          <a:p>
            <a:r>
              <a:rPr lang="en-US" dirty="0" smtClean="0"/>
              <a:t>Diana Ruth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>
          <a:xfrm>
            <a:off x="231351" y="4663934"/>
            <a:ext cx="1889998" cy="2045454"/>
          </a:xfrm>
        </p:spPr>
        <p:txBody>
          <a:bodyPr>
            <a:noAutofit/>
          </a:bodyPr>
          <a:lstStyle/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b="1" dirty="0"/>
              <a:t>Non-graduating </a:t>
            </a:r>
            <a:r>
              <a:rPr lang="en-US" sz="1050" b="1" dirty="0" smtClean="0"/>
              <a:t>Senior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b="1" dirty="0" smtClean="0"/>
              <a:t>EE/CS </a:t>
            </a:r>
            <a:r>
              <a:rPr lang="en-US" sz="1050" b="1" dirty="0"/>
              <a:t>Double </a:t>
            </a:r>
            <a:r>
              <a:rPr lang="en-US" sz="1050" b="1" dirty="0" smtClean="0"/>
              <a:t>Major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b="1" dirty="0" smtClean="0"/>
              <a:t>Hometown</a:t>
            </a:r>
            <a:r>
              <a:rPr lang="en-US" sz="1050" b="1" dirty="0"/>
              <a:t>: Alpharetta, </a:t>
            </a:r>
            <a:r>
              <a:rPr lang="en-US" sz="1050" b="1" dirty="0" smtClean="0"/>
              <a:t>GA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b="1" dirty="0" smtClean="0"/>
              <a:t>Fun </a:t>
            </a:r>
            <a:r>
              <a:rPr lang="en-US" sz="1050" b="1" dirty="0"/>
              <a:t>Fact: has a half-corgi named </a:t>
            </a:r>
            <a:r>
              <a:rPr lang="en-US" sz="1050" b="1" dirty="0" smtClean="0"/>
              <a:t>Ritz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b="1" dirty="0" smtClean="0"/>
              <a:t>Responsibilities: </a:t>
            </a:r>
          </a:p>
          <a:p>
            <a:pPr marL="461963" lvl="1" indent="-17938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b="1" dirty="0" smtClean="0"/>
              <a:t>UI</a:t>
            </a:r>
          </a:p>
          <a:p>
            <a:pPr marL="461963" lvl="1" indent="-17938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b="1" dirty="0" smtClean="0"/>
              <a:t>AngularJS</a:t>
            </a:r>
          </a:p>
          <a:p>
            <a:pPr marL="461963" lvl="1" indent="-17938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b="1" dirty="0" smtClean="0"/>
              <a:t>External </a:t>
            </a:r>
            <a:r>
              <a:rPr lang="en-US" sz="800" b="1" dirty="0"/>
              <a:t>Database </a:t>
            </a:r>
            <a:r>
              <a:rPr lang="en-US" sz="800" b="1" dirty="0" smtClean="0"/>
              <a:t>Scraping</a:t>
            </a:r>
            <a:endParaRPr lang="en-US" sz="8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26280" y="4206187"/>
            <a:ext cx="1953148" cy="488298"/>
          </a:xfrm>
        </p:spPr>
        <p:txBody>
          <a:bodyPr/>
          <a:lstStyle/>
          <a:p>
            <a:r>
              <a:rPr lang="en-US" dirty="0"/>
              <a:t>Clint </a:t>
            </a:r>
            <a:r>
              <a:rPr lang="en-US" dirty="0" err="1"/>
              <a:t>Ascencio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>
          <a:xfrm>
            <a:off x="2686373" y="4664614"/>
            <a:ext cx="1843291" cy="2028534"/>
          </a:xfrm>
        </p:spPr>
        <p:txBody>
          <a:bodyPr>
            <a:noAutofit/>
          </a:bodyPr>
          <a:lstStyle/>
          <a:p>
            <a:pPr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b="1" dirty="0"/>
              <a:t>Senior</a:t>
            </a:r>
          </a:p>
          <a:p>
            <a:pPr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b="1" dirty="0"/>
              <a:t>Hometown: </a:t>
            </a:r>
            <a:r>
              <a:rPr lang="en-US" sz="1050" b="1" dirty="0" err="1" smtClean="0"/>
              <a:t>Austin,TX</a:t>
            </a:r>
            <a:endParaRPr lang="en-US" sz="1050" b="1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b="1" dirty="0"/>
              <a:t>Fun Fact: is </a:t>
            </a:r>
            <a:r>
              <a:rPr lang="en-US" sz="1050" b="1" dirty="0" smtClean="0"/>
              <a:t>a vampire</a:t>
            </a:r>
            <a:endParaRPr lang="en-US" sz="1050" b="1" dirty="0"/>
          </a:p>
          <a:p>
            <a:pPr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b="1" dirty="0" smtClean="0"/>
              <a:t>Responsibilities:</a:t>
            </a:r>
          </a:p>
          <a:p>
            <a:pPr marL="461963" lvl="1" indent="-17938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b="1" dirty="0" smtClean="0"/>
              <a:t>Docker/Carina</a:t>
            </a:r>
            <a:endParaRPr lang="en-US" sz="800" b="1" dirty="0"/>
          </a:p>
          <a:p>
            <a:pPr marL="461963" lvl="1" indent="-17938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b="1" dirty="0" smtClean="0"/>
              <a:t>Created </a:t>
            </a:r>
            <a:r>
              <a:rPr lang="en-US" sz="800" b="1" dirty="0"/>
              <a:t>Models</a:t>
            </a:r>
          </a:p>
          <a:p>
            <a:pPr marL="461963" lvl="1" indent="-17938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b="1" dirty="0"/>
              <a:t>Populated </a:t>
            </a:r>
            <a:r>
              <a:rPr lang="en-US" sz="800" b="1" dirty="0" smtClean="0"/>
              <a:t>Database</a:t>
            </a:r>
          </a:p>
          <a:p>
            <a:pPr marL="461963" lvl="1" indent="-17938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b="1" dirty="0" smtClean="0"/>
              <a:t>Implemented API</a:t>
            </a:r>
            <a:endParaRPr lang="en-US" sz="800" b="1" dirty="0"/>
          </a:p>
          <a:p>
            <a:pPr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5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156551" y="4127371"/>
            <a:ext cx="1733494" cy="576262"/>
          </a:xfrm>
        </p:spPr>
        <p:txBody>
          <a:bodyPr/>
          <a:lstStyle/>
          <a:p>
            <a:r>
              <a:rPr lang="en-US" dirty="0" smtClean="0"/>
              <a:t>Tony </a:t>
            </a:r>
            <a:r>
              <a:rPr lang="en-US" dirty="0" err="1" smtClean="0"/>
              <a:t>Serino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0"/>
          </p:nvPr>
        </p:nvSpPr>
        <p:spPr>
          <a:xfrm>
            <a:off x="5094688" y="4691488"/>
            <a:ext cx="1857221" cy="2005681"/>
          </a:xfrm>
        </p:spPr>
        <p:txBody>
          <a:bodyPr>
            <a:no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b="1" dirty="0"/>
              <a:t>Senior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b="1" dirty="0"/>
              <a:t>Hometown: Austin, TX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b="1" dirty="0"/>
              <a:t>Fun Fact: Once killed a man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b="1" dirty="0"/>
              <a:t>Responsibilities:</a:t>
            </a:r>
          </a:p>
          <a:p>
            <a:pPr marL="461963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b="1" dirty="0"/>
              <a:t>Docker/Carina</a:t>
            </a:r>
          </a:p>
          <a:p>
            <a:pPr marL="461963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b="1" dirty="0"/>
              <a:t>Created Models</a:t>
            </a:r>
          </a:p>
          <a:p>
            <a:pPr marL="461963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b="1" dirty="0"/>
              <a:t>Populated </a:t>
            </a:r>
            <a:r>
              <a:rPr lang="en-US" sz="800" b="1" dirty="0" smtClean="0"/>
              <a:t>Database</a:t>
            </a:r>
          </a:p>
          <a:p>
            <a:pPr marL="461963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b="1" dirty="0" smtClean="0"/>
              <a:t>Implemented API</a:t>
            </a:r>
            <a:endParaRPr lang="en-US" sz="800" b="1" dirty="0"/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50" b="1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50" b="1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5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0" y="2354853"/>
            <a:ext cx="1829581" cy="18401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73" y="2354853"/>
            <a:ext cx="1843291" cy="18432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88" y="2358874"/>
            <a:ext cx="1857220" cy="18432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982" y="2358874"/>
            <a:ext cx="1847313" cy="1847313"/>
          </a:xfrm>
          <a:prstGeom prst="rect">
            <a:avLst/>
          </a:prstGeom>
        </p:spPr>
      </p:pic>
      <p:sp>
        <p:nvSpPr>
          <p:cNvPr id="20" name="Text Placeholder 9"/>
          <p:cNvSpPr txBox="1">
            <a:spLocks/>
          </p:cNvSpPr>
          <p:nvPr/>
        </p:nvSpPr>
        <p:spPr>
          <a:xfrm>
            <a:off x="7557195" y="4668636"/>
            <a:ext cx="1857221" cy="2005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b="1" dirty="0"/>
              <a:t>Senior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b="1" dirty="0"/>
              <a:t>Hometown: Seoul, South Korea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b="1" dirty="0"/>
              <a:t>Fun Fact: </a:t>
            </a:r>
            <a:r>
              <a:rPr lang="en-US" sz="1050" b="1" dirty="0" smtClean="0"/>
              <a:t>Once saved a puppy from a burning building</a:t>
            </a:r>
            <a:endParaRPr lang="en-US" sz="1050" b="1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b="1" dirty="0"/>
              <a:t>Responsibilities:</a:t>
            </a:r>
          </a:p>
          <a:p>
            <a:pPr marL="461963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b="1" dirty="0" smtClean="0"/>
              <a:t>Unit </a:t>
            </a:r>
            <a:r>
              <a:rPr lang="en-US" sz="800" b="1" dirty="0"/>
              <a:t>Tests</a:t>
            </a:r>
          </a:p>
          <a:p>
            <a:pPr marL="461963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b="1" dirty="0"/>
              <a:t>Set up Database</a:t>
            </a:r>
          </a:p>
          <a:p>
            <a:pPr marL="461963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b="1" dirty="0"/>
              <a:t>Search </a:t>
            </a:r>
            <a:r>
              <a:rPr lang="en-US" sz="800" b="1" dirty="0" smtClean="0"/>
              <a:t>Functionality</a:t>
            </a:r>
          </a:p>
          <a:p>
            <a:pPr marL="461963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b="1" dirty="0" smtClean="0"/>
              <a:t>Set up </a:t>
            </a:r>
            <a:r>
              <a:rPr lang="en-US" sz="800" b="1" dirty="0" err="1" smtClean="0"/>
              <a:t>Docker</a:t>
            </a:r>
            <a:endParaRPr lang="en-US" sz="800" b="1" dirty="0" smtClean="0"/>
          </a:p>
          <a:p>
            <a:pPr marL="461963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b="1" dirty="0" smtClean="0"/>
              <a:t>Technical Writer</a:t>
            </a:r>
            <a:endParaRPr lang="en-US" b="1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50" b="1" dirty="0"/>
          </a:p>
        </p:txBody>
      </p:sp>
      <p:sp>
        <p:nvSpPr>
          <p:cNvPr id="21" name="Text Placeholder 5"/>
          <p:cNvSpPr txBox="1">
            <a:spLocks/>
          </p:cNvSpPr>
          <p:nvPr/>
        </p:nvSpPr>
        <p:spPr>
          <a:xfrm>
            <a:off x="7905413" y="4081927"/>
            <a:ext cx="120245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Jon Lim</a:t>
            </a:r>
            <a:endParaRPr lang="en-US" dirty="0"/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9861732" y="4107558"/>
            <a:ext cx="2078702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Jamie Barbosa</a:t>
            </a:r>
            <a:endParaRPr lang="en-US" dirty="0"/>
          </a:p>
        </p:txBody>
      </p:sp>
      <p:sp>
        <p:nvSpPr>
          <p:cNvPr id="23" name="Text Placeholder 9"/>
          <p:cNvSpPr txBox="1">
            <a:spLocks/>
          </p:cNvSpPr>
          <p:nvPr/>
        </p:nvSpPr>
        <p:spPr>
          <a:xfrm>
            <a:off x="9980613" y="4683820"/>
            <a:ext cx="1857221" cy="2005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b="1" dirty="0"/>
              <a:t>Senior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b="1" dirty="0"/>
              <a:t>Hometown: Schertz, TX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b="1" dirty="0"/>
              <a:t>Fun Fact: Was a </a:t>
            </a:r>
            <a:r>
              <a:rPr lang="en-US" sz="1050" b="1" dirty="0" err="1"/>
              <a:t>broadway</a:t>
            </a:r>
            <a:r>
              <a:rPr lang="en-US" sz="1050" b="1" dirty="0"/>
              <a:t> actress in a past life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b="1" dirty="0"/>
              <a:t>Responsibilities: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b="1" dirty="0" smtClean="0"/>
              <a:t>Tech. report</a:t>
            </a:r>
            <a:endParaRPr lang="en-US" sz="800" b="1" dirty="0"/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b="1" dirty="0"/>
              <a:t>Front End with AngularJS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b="1" dirty="0"/>
              <a:t>Exercised other group’s </a:t>
            </a:r>
            <a:r>
              <a:rPr lang="en-US" sz="800" b="1" dirty="0" smtClean="0"/>
              <a:t>API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b="1" dirty="0" smtClean="0"/>
              <a:t>Search Functionality</a:t>
            </a:r>
            <a:endParaRPr lang="en-US" sz="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0"/>
          <a:stretch/>
        </p:blipFill>
        <p:spPr>
          <a:xfrm>
            <a:off x="9980612" y="2354853"/>
            <a:ext cx="1959821" cy="18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6C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oper Black" panose="0208090404030B020404" pitchFamily="18" charset="0"/>
              </a:rPr>
              <a:t>About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Shows Star Wars information and relationships</a:t>
            </a:r>
          </a:p>
          <a:p>
            <a:pPr lvl="1"/>
            <a:r>
              <a:rPr lang="en-US" sz="2000" dirty="0" smtClean="0"/>
              <a:t>People</a:t>
            </a:r>
          </a:p>
          <a:p>
            <a:pPr lvl="1"/>
            <a:r>
              <a:rPr lang="en-US" sz="2000" dirty="0" smtClean="0"/>
              <a:t>Planets</a:t>
            </a:r>
          </a:p>
          <a:p>
            <a:pPr lvl="1"/>
            <a:r>
              <a:rPr lang="en-US" sz="2000" dirty="0" smtClean="0"/>
              <a:t>Species</a:t>
            </a:r>
          </a:p>
          <a:p>
            <a:r>
              <a:rPr lang="en-US" sz="2400" dirty="0" smtClean="0"/>
              <a:t>Intended Customer: Star Wars lovers &amp; nerds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4" t="11903" r="28522" b="17770"/>
          <a:stretch/>
        </p:blipFill>
        <p:spPr>
          <a:xfrm>
            <a:off x="9750287" y="3966173"/>
            <a:ext cx="2441713" cy="28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9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6C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4" t="11903" r="28522" b="17770"/>
          <a:stretch/>
        </p:blipFill>
        <p:spPr>
          <a:xfrm>
            <a:off x="9750287" y="3966173"/>
            <a:ext cx="2441713" cy="2891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oper Black" panose="0208090404030B020404" pitchFamily="18" charset="0"/>
              </a:rPr>
              <a:t>Data Collection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www.swapi.co</a:t>
            </a:r>
          </a:p>
          <a:p>
            <a:pPr lvl="1"/>
            <a:r>
              <a:rPr lang="en-US" dirty="0"/>
              <a:t>Scraped basic data about each person, planet, &amp; species</a:t>
            </a:r>
          </a:p>
          <a:p>
            <a:pPr lvl="1"/>
            <a:r>
              <a:rPr lang="en-US" dirty="0"/>
              <a:t>Also gave us misc. info: climate, hair color, height, gravity, </a:t>
            </a:r>
            <a:r>
              <a:rPr lang="en-US" dirty="0" smtClean="0"/>
              <a:t>etc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Wookieepedia</a:t>
            </a:r>
            <a:endParaRPr lang="en-US" dirty="0" smtClean="0"/>
          </a:p>
          <a:p>
            <a:pPr lvl="1"/>
            <a:r>
              <a:rPr lang="en-US" dirty="0" smtClean="0"/>
              <a:t>Intended to use their API, but we didn’t realize it was outdated and difficult to use</a:t>
            </a:r>
          </a:p>
          <a:p>
            <a:pPr lvl="1"/>
            <a:r>
              <a:rPr lang="en-US" dirty="0" smtClean="0"/>
              <a:t>Manually scraped images and descriptions for each model and added to programmatically collected data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6C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oper Black" panose="0208090404030B020404" pitchFamily="18" charset="0"/>
              </a:rPr>
              <a:t>API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9959"/>
            <a:ext cx="7152717" cy="3998422"/>
          </a:xfrm>
        </p:spPr>
        <p:txBody>
          <a:bodyPr numCol="2" spcCol="1371600">
            <a:normAutofit fontScale="85000" lnSpcReduction="20000"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get_people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get_planets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get_species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/</a:t>
            </a:r>
            <a:r>
              <a:rPr lang="en-US" dirty="0" err="1" smtClean="0"/>
              <a:t>get_person</a:t>
            </a:r>
            <a:r>
              <a:rPr lang="en-US" dirty="0" smtClean="0"/>
              <a:t>/{ID}</a:t>
            </a:r>
          </a:p>
          <a:p>
            <a:r>
              <a:rPr lang="en-US" dirty="0"/>
              <a:t>/</a:t>
            </a:r>
            <a:r>
              <a:rPr lang="en-US" dirty="0" err="1" smtClean="0"/>
              <a:t>get_planet</a:t>
            </a:r>
            <a:r>
              <a:rPr lang="en-US" dirty="0" smtClean="0"/>
              <a:t>/{</a:t>
            </a:r>
            <a:r>
              <a:rPr lang="en-US" dirty="0"/>
              <a:t>ID</a:t>
            </a:r>
            <a:r>
              <a:rPr lang="en-US" dirty="0" smtClean="0"/>
              <a:t>}</a:t>
            </a:r>
          </a:p>
          <a:p>
            <a:r>
              <a:rPr lang="en-US" dirty="0"/>
              <a:t>/</a:t>
            </a:r>
            <a:r>
              <a:rPr lang="en-US" dirty="0" err="1" smtClean="0"/>
              <a:t>get_s</a:t>
            </a:r>
            <a:r>
              <a:rPr lang="en-US" dirty="0" smtClean="0"/>
              <a:t>/{</a:t>
            </a:r>
            <a:r>
              <a:rPr lang="en-US" dirty="0"/>
              <a:t>ID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/</a:t>
            </a:r>
            <a:r>
              <a:rPr lang="en-US" dirty="0" smtClean="0"/>
              <a:t>person/{ID}/planet</a:t>
            </a:r>
          </a:p>
          <a:p>
            <a:r>
              <a:rPr lang="en-US" dirty="0" smtClean="0"/>
              <a:t>/person/{ID}/species</a:t>
            </a:r>
          </a:p>
          <a:p>
            <a:r>
              <a:rPr lang="en-US" dirty="0" smtClean="0"/>
              <a:t>/planet/{ID}/people</a:t>
            </a:r>
          </a:p>
          <a:p>
            <a:r>
              <a:rPr lang="en-US" dirty="0" smtClean="0"/>
              <a:t>/planet/{ID}/species</a:t>
            </a:r>
          </a:p>
          <a:p>
            <a:r>
              <a:rPr lang="en-US" dirty="0" smtClean="0"/>
              <a:t>/species/{ID}/people</a:t>
            </a:r>
          </a:p>
          <a:p>
            <a:r>
              <a:rPr lang="en-US" dirty="0" smtClean="0"/>
              <a:t>/species/{ID}/planet</a:t>
            </a:r>
          </a:p>
          <a:p>
            <a:endParaRPr lang="en-US" dirty="0"/>
          </a:p>
          <a:p>
            <a:r>
              <a:rPr lang="en-US" dirty="0" smtClean="0"/>
              <a:t>/search/{query}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4" t="11903" r="28522" b="17770"/>
          <a:stretch/>
        </p:blipFill>
        <p:spPr>
          <a:xfrm>
            <a:off x="9750287" y="3966173"/>
            <a:ext cx="2441713" cy="28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6C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oper Black" panose="0208090404030B020404" pitchFamily="18" charset="0"/>
              </a:rPr>
              <a:t>UML Relations</a:t>
            </a:r>
            <a:endParaRPr lang="en-US" dirty="0">
              <a:latin typeface="Cooper Black" panose="0208090404030B0204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03" y="2410490"/>
            <a:ext cx="10407794" cy="274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6C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oper Black" panose="0208090404030B020404" pitchFamily="18" charset="0"/>
              </a:rPr>
              <a:t>Demonstration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http://www.swewars.me/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4" t="11903" r="28522" b="17770"/>
          <a:stretch/>
        </p:blipFill>
        <p:spPr>
          <a:xfrm>
            <a:off x="9750287" y="3966173"/>
            <a:ext cx="2441713" cy="28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6C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oper Black" panose="0208090404030B020404" pitchFamily="18" charset="0"/>
              </a:rPr>
              <a:t>Tools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2923"/>
          </a:xfrm>
        </p:spPr>
        <p:txBody>
          <a:bodyPr numCol="3">
            <a:normAutofit/>
          </a:bodyPr>
          <a:lstStyle/>
          <a:p>
            <a:r>
              <a:rPr lang="en-US" sz="2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Front End</a:t>
            </a:r>
          </a:p>
          <a:p>
            <a:pPr lvl="1"/>
            <a:r>
              <a:rPr lang="en-US" sz="2200" dirty="0" smtClean="0"/>
              <a:t>Twitter Bootstrap</a:t>
            </a:r>
          </a:p>
          <a:p>
            <a:pPr lvl="1"/>
            <a:r>
              <a:rPr lang="en-US" sz="2200" dirty="0" smtClean="0"/>
              <a:t>AngularJS</a:t>
            </a:r>
          </a:p>
          <a:p>
            <a:pPr lvl="1"/>
            <a:endParaRPr lang="en-US" dirty="0"/>
          </a:p>
          <a:p>
            <a:pPr marL="342900" lvl="1" indent="-342900"/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Back End</a:t>
            </a:r>
          </a:p>
          <a:p>
            <a:pPr lvl="1"/>
            <a:r>
              <a:rPr lang="en-US" sz="2200" dirty="0"/>
              <a:t>Python</a:t>
            </a:r>
          </a:p>
          <a:p>
            <a:pPr lvl="1"/>
            <a:r>
              <a:rPr lang="en-US" sz="2200" dirty="0"/>
              <a:t>Flask</a:t>
            </a:r>
          </a:p>
          <a:p>
            <a:pPr lvl="1"/>
            <a:r>
              <a:rPr lang="en-US" sz="2200" dirty="0" smtClean="0"/>
              <a:t>Docker</a:t>
            </a:r>
          </a:p>
          <a:p>
            <a:pPr lvl="1"/>
            <a:r>
              <a:rPr lang="en-US" sz="2200" dirty="0" smtClean="0"/>
              <a:t>Hosting</a:t>
            </a:r>
            <a:endParaRPr lang="en-US" sz="2200" dirty="0" smtClean="0"/>
          </a:p>
          <a:p>
            <a:pPr lvl="2"/>
            <a:r>
              <a:rPr lang="en-US" sz="1600" dirty="0" smtClean="0"/>
              <a:t>Carina</a:t>
            </a:r>
          </a:p>
          <a:p>
            <a:pPr lvl="2"/>
            <a:r>
              <a:rPr lang="en-US" sz="1600" dirty="0" err="1" smtClean="0"/>
              <a:t>Namecheap</a:t>
            </a:r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1"/>
            <a:r>
              <a:rPr lang="en-US" sz="2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Collaboration</a:t>
            </a:r>
            <a:endParaRPr lang="en-US" sz="26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sz="2200" dirty="0" smtClean="0"/>
              <a:t>GitHub</a:t>
            </a:r>
          </a:p>
          <a:p>
            <a:pPr lvl="2"/>
            <a:r>
              <a:rPr lang="en-US" sz="2200" dirty="0" smtClean="0"/>
              <a:t>Slack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sz="2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Continuous </a:t>
            </a:r>
            <a:r>
              <a:rPr lang="en-US" sz="2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Integration</a:t>
            </a:r>
          </a:p>
          <a:p>
            <a:pPr lvl="2"/>
            <a:r>
              <a:rPr lang="en-US" sz="2200" dirty="0" smtClean="0"/>
              <a:t>Travis CI</a:t>
            </a:r>
          </a:p>
          <a:p>
            <a:pPr lvl="2"/>
            <a:endParaRPr lang="en-US" dirty="0"/>
          </a:p>
          <a:p>
            <a:pPr lvl="1"/>
            <a:r>
              <a:rPr lang="en-US" sz="2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API</a:t>
            </a:r>
          </a:p>
          <a:p>
            <a:pPr lvl="2"/>
            <a:r>
              <a:rPr lang="en-US" sz="2200" dirty="0" smtClean="0"/>
              <a:t>Apiary</a:t>
            </a:r>
          </a:p>
          <a:p>
            <a:pPr lvl="2"/>
            <a:r>
              <a:rPr lang="en-US" sz="2200" dirty="0" smtClean="0">
                <a:hlinkClick r:id="rId2"/>
              </a:rPr>
              <a:t>www.swapi.co</a:t>
            </a:r>
            <a:endParaRPr lang="en-US" sz="2200" dirty="0" smtClean="0"/>
          </a:p>
          <a:p>
            <a:pPr lvl="2"/>
            <a:r>
              <a:rPr lang="en-US" sz="2200" dirty="0" err="1" smtClean="0"/>
              <a:t>Wookieepedia</a:t>
            </a:r>
            <a:endParaRPr lang="en-US" sz="2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4" t="11903" r="28522" b="17770"/>
          <a:stretch/>
        </p:blipFill>
        <p:spPr>
          <a:xfrm>
            <a:off x="9750287" y="3966173"/>
            <a:ext cx="2441713" cy="28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4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6C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oper Black" panose="0208090404030B020404" pitchFamily="18" charset="0"/>
              </a:rPr>
              <a:t>Team Statistics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Commits: 263</a:t>
            </a:r>
          </a:p>
          <a:p>
            <a:r>
              <a:rPr lang="en-US" sz="2800" dirty="0" smtClean="0"/>
              <a:t>Issues: 50</a:t>
            </a:r>
          </a:p>
          <a:p>
            <a:r>
              <a:rPr lang="en-US" sz="2800" dirty="0" smtClean="0"/>
              <a:t>Unit Tests: 52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4" t="11903" r="28522" b="17770"/>
          <a:stretch/>
        </p:blipFill>
        <p:spPr>
          <a:xfrm>
            <a:off x="9750287" y="3966173"/>
            <a:ext cx="2441713" cy="28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468</Words>
  <Application>Microsoft Office PowerPoint</Application>
  <PresentationFormat>Widescreen</PresentationFormat>
  <Paragraphs>146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Cooper Black</vt:lpstr>
      <vt:lpstr>Wingdings 3</vt:lpstr>
      <vt:lpstr>Office Theme</vt:lpstr>
      <vt:lpstr>SWEWars</vt:lpstr>
      <vt:lpstr>Group Members</vt:lpstr>
      <vt:lpstr>About</vt:lpstr>
      <vt:lpstr>Data Collection</vt:lpstr>
      <vt:lpstr>API</vt:lpstr>
      <vt:lpstr>UML Relations</vt:lpstr>
      <vt:lpstr>Demonstration</vt:lpstr>
      <vt:lpstr>Tools</vt:lpstr>
      <vt:lpstr>Team Statistics</vt:lpstr>
      <vt:lpstr>Individual Statistics</vt:lpstr>
      <vt:lpstr>Return Of the API Critique</vt:lpstr>
      <vt:lpstr>ComPro DB Critique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SWEWars</dc:title>
  <dc:creator>Diana Ruth</dc:creator>
  <cp:lastModifiedBy>Jamie</cp:lastModifiedBy>
  <cp:revision>27</cp:revision>
  <dcterms:created xsi:type="dcterms:W3CDTF">2016-04-17T22:43:50Z</dcterms:created>
  <dcterms:modified xsi:type="dcterms:W3CDTF">2016-05-02T02:14:16Z</dcterms:modified>
</cp:coreProperties>
</file>