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wewars.m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wewars.m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SWEWars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Unit Tests:</a:t>
            </a:r>
          </a:p>
          <a:p>
            <a:r>
              <a:rPr lang="en-US" dirty="0" smtClean="0"/>
              <a:t>Member Stats:</a:t>
            </a:r>
          </a:p>
          <a:p>
            <a:pPr lvl="1"/>
            <a:r>
              <a:rPr lang="en-US" dirty="0" smtClean="0"/>
              <a:t>Diana:</a:t>
            </a:r>
          </a:p>
          <a:p>
            <a:pPr lvl="1"/>
            <a:r>
              <a:rPr lang="en-US" dirty="0" smtClean="0"/>
              <a:t>Clint:</a:t>
            </a:r>
          </a:p>
          <a:p>
            <a:pPr lvl="1"/>
            <a:r>
              <a:rPr lang="en-US" dirty="0" smtClean="0"/>
              <a:t>Tony:</a:t>
            </a:r>
          </a:p>
          <a:p>
            <a:pPr lvl="1"/>
            <a:r>
              <a:rPr lang="en-US" dirty="0" smtClean="0"/>
              <a:t>Jon:</a:t>
            </a:r>
          </a:p>
          <a:p>
            <a:pPr lvl="1"/>
            <a:r>
              <a:rPr lang="en-US" dirty="0" smtClean="0"/>
              <a:t>Jamie: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Of the API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do well?</a:t>
            </a:r>
          </a:p>
          <a:p>
            <a:r>
              <a:rPr lang="en-US" dirty="0" smtClean="0"/>
              <a:t>What did we learn?</a:t>
            </a:r>
          </a:p>
          <a:p>
            <a:r>
              <a:rPr lang="en-US" dirty="0" smtClean="0"/>
              <a:t>What can we do better?</a:t>
            </a:r>
          </a:p>
          <a:p>
            <a:r>
              <a:rPr lang="en-US" dirty="0" smtClean="0"/>
              <a:t>What puzzles us?</a:t>
            </a:r>
          </a:p>
        </p:txBody>
      </p:sp>
    </p:spTree>
    <p:extLst>
      <p:ext uri="{BB962C8B-B14F-4D97-AF65-F5344CB8AC3E}">
        <p14:creationId xmlns:p14="http://schemas.microsoft.com/office/powerpoint/2010/main" val="158107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CompRo</a:t>
            </a:r>
            <a:r>
              <a:rPr lang="en-US" dirty="0" smtClean="0"/>
              <a:t> DB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</a:t>
            </a:r>
            <a:r>
              <a:rPr lang="en-US" dirty="0" smtClean="0"/>
              <a:t>they </a:t>
            </a:r>
            <a:r>
              <a:rPr lang="en-US" dirty="0"/>
              <a:t>do well?</a:t>
            </a:r>
          </a:p>
          <a:p>
            <a:r>
              <a:rPr lang="en-US" dirty="0"/>
              <a:t>What did </a:t>
            </a:r>
            <a:r>
              <a:rPr lang="en-US" dirty="0" smtClean="0"/>
              <a:t>we learn from their website?</a:t>
            </a:r>
            <a:endParaRPr lang="en-US" dirty="0"/>
          </a:p>
          <a:p>
            <a:r>
              <a:rPr lang="en-US" dirty="0"/>
              <a:t>What can </a:t>
            </a:r>
            <a:r>
              <a:rPr lang="en-US" dirty="0" smtClean="0"/>
              <a:t>they </a:t>
            </a:r>
            <a:r>
              <a:rPr lang="en-US" dirty="0"/>
              <a:t>do better?</a:t>
            </a:r>
          </a:p>
          <a:p>
            <a:r>
              <a:rPr lang="en-US" dirty="0"/>
              <a:t>What puzzles </a:t>
            </a:r>
            <a:r>
              <a:rPr lang="en-US" dirty="0" smtClean="0"/>
              <a:t>us about their website?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1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Non-graduating Senior</a:t>
            </a:r>
          </a:p>
          <a:p>
            <a:r>
              <a:rPr lang="en-US" dirty="0" smtClean="0"/>
              <a:t>EE/CS Double Major</a:t>
            </a:r>
          </a:p>
          <a:p>
            <a:r>
              <a:rPr lang="en-US" dirty="0" smtClean="0"/>
              <a:t>Hometown: Alpharetta, GA</a:t>
            </a:r>
          </a:p>
          <a:p>
            <a:r>
              <a:rPr lang="en-US" dirty="0" smtClean="0"/>
              <a:t>Fun Fact: has a half-corgi named Ritz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External Database Scraping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58" y="609600"/>
            <a:ext cx="3092753" cy="31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Clint </a:t>
            </a:r>
            <a:r>
              <a:rPr lang="en-US" dirty="0" err="1" smtClean="0"/>
              <a:t>Ascencio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Austin, TX</a:t>
            </a:r>
          </a:p>
          <a:p>
            <a:r>
              <a:rPr lang="en-US" dirty="0" smtClean="0"/>
              <a:t>Fun Fact: is a vampire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/Carina</a:t>
            </a:r>
          </a:p>
          <a:p>
            <a:pPr lvl="1"/>
            <a:r>
              <a:rPr lang="en-US" dirty="0" smtClean="0"/>
              <a:t>Created Models</a:t>
            </a:r>
          </a:p>
          <a:p>
            <a:pPr lvl="1"/>
            <a:r>
              <a:rPr lang="en-US" dirty="0" smtClean="0"/>
              <a:t>Populated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3" y="609600"/>
            <a:ext cx="2960318" cy="29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Serino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Austin, TX</a:t>
            </a:r>
          </a:p>
          <a:p>
            <a:r>
              <a:rPr lang="en-US" dirty="0" smtClean="0"/>
              <a:t>Fun Fact: Once killed a man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/Carina</a:t>
            </a:r>
          </a:p>
          <a:p>
            <a:pPr lvl="1"/>
            <a:r>
              <a:rPr lang="en-US" dirty="0" smtClean="0"/>
              <a:t>Created Models</a:t>
            </a:r>
          </a:p>
          <a:p>
            <a:pPr lvl="1"/>
            <a:r>
              <a:rPr lang="en-US" dirty="0" smtClean="0"/>
              <a:t>Populated Database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89" y="609600"/>
            <a:ext cx="3079622" cy="30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 Lim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Seoul, South Korea</a:t>
            </a:r>
          </a:p>
          <a:p>
            <a:r>
              <a:rPr lang="en-US" dirty="0" smtClean="0"/>
              <a:t>Fun Fact: Is Korean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Set up Unit Tests</a:t>
            </a:r>
          </a:p>
          <a:p>
            <a:pPr lvl="1"/>
            <a:r>
              <a:rPr lang="en-US" dirty="0" smtClean="0"/>
              <a:t>Set up Database</a:t>
            </a:r>
          </a:p>
          <a:p>
            <a:pPr lvl="1"/>
            <a:r>
              <a:rPr lang="en-US" dirty="0" smtClean="0"/>
              <a:t>Search Functionality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7" y="609600"/>
            <a:ext cx="3279384" cy="32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Jamie Barbosa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Hometown: Schertz, TX</a:t>
            </a:r>
          </a:p>
          <a:p>
            <a:r>
              <a:rPr lang="en-US" dirty="0" smtClean="0"/>
              <a:t>Fun Fact: Was a </a:t>
            </a:r>
            <a:r>
              <a:rPr lang="en-US" dirty="0" err="1" smtClean="0"/>
              <a:t>broadway</a:t>
            </a:r>
            <a:r>
              <a:rPr lang="en-US" dirty="0" smtClean="0"/>
              <a:t> actress in a past life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Front End with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Exercised other group’s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0" y="609600"/>
            <a:ext cx="3056351" cy="30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Tracker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Total Issues Opened:</a:t>
            </a:r>
          </a:p>
          <a:p>
            <a:r>
              <a:rPr lang="en-US" dirty="0" smtClean="0"/>
              <a:t>Total Issues Closed:</a:t>
            </a:r>
          </a:p>
          <a:p>
            <a:r>
              <a:rPr lang="en-US" dirty="0" smtClean="0"/>
              <a:t>Member Stats:</a:t>
            </a:r>
          </a:p>
          <a:p>
            <a:pPr lvl="1"/>
            <a:r>
              <a:rPr lang="en-US" dirty="0" smtClean="0"/>
              <a:t>Diana: </a:t>
            </a:r>
          </a:p>
          <a:p>
            <a:pPr lvl="1"/>
            <a:r>
              <a:rPr lang="en-US" dirty="0" smtClean="0"/>
              <a:t>Clint:</a:t>
            </a:r>
          </a:p>
          <a:p>
            <a:pPr lvl="1"/>
            <a:r>
              <a:rPr lang="en-US" dirty="0" smtClean="0"/>
              <a:t>Tony:</a:t>
            </a:r>
          </a:p>
          <a:p>
            <a:pPr lvl="1"/>
            <a:r>
              <a:rPr lang="en-US" dirty="0" smtClean="0"/>
              <a:t>Jon:</a:t>
            </a:r>
          </a:p>
          <a:p>
            <a:pPr lvl="1"/>
            <a:r>
              <a:rPr lang="en-US" dirty="0" smtClean="0"/>
              <a:t>Jamie:</a:t>
            </a:r>
          </a:p>
        </p:txBody>
      </p:sp>
    </p:spTree>
    <p:extLst>
      <p:ext uri="{BB962C8B-B14F-4D97-AF65-F5344CB8AC3E}">
        <p14:creationId xmlns:p14="http://schemas.microsoft.com/office/powerpoint/2010/main" val="1027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</TotalTime>
  <Words>244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Arial</vt:lpstr>
      <vt:lpstr>Mesh</vt:lpstr>
      <vt:lpstr>SWEWars</vt:lpstr>
      <vt:lpstr>Group Members</vt:lpstr>
      <vt:lpstr>Diana Ruth</vt:lpstr>
      <vt:lpstr>Clint Ascencio</vt:lpstr>
      <vt:lpstr>Tony Serino</vt:lpstr>
      <vt:lpstr>Jon Lim</vt:lpstr>
      <vt:lpstr>Jamie Barbosa</vt:lpstr>
      <vt:lpstr>Demonstration</vt:lpstr>
      <vt:lpstr>Issue Tracker Statistics</vt:lpstr>
      <vt:lpstr>Unit Tests</vt:lpstr>
      <vt:lpstr>Return Of the API Critique</vt:lpstr>
      <vt:lpstr>CompRo DB Critique</vt:lpstr>
      <vt:lpstr>Run Unit Tests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SWEWars</dc:title>
  <dc:creator>Diana Ruth</dc:creator>
  <cp:lastModifiedBy>Diana Ruth</cp:lastModifiedBy>
  <cp:revision>4</cp:revision>
  <dcterms:created xsi:type="dcterms:W3CDTF">2016-04-17T22:43:50Z</dcterms:created>
  <dcterms:modified xsi:type="dcterms:W3CDTF">2016-04-17T23:12:13Z</dcterms:modified>
</cp:coreProperties>
</file>