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69" r:id="rId4"/>
    <p:sldId id="271" r:id="rId5"/>
    <p:sldId id="266" r:id="rId6"/>
    <p:sldId id="292" r:id="rId7"/>
    <p:sldId id="291" r:id="rId8"/>
    <p:sldId id="302" r:id="rId9"/>
    <p:sldId id="309" r:id="rId10"/>
    <p:sldId id="294" r:id="rId11"/>
    <p:sldId id="304" r:id="rId12"/>
    <p:sldId id="308" r:id="rId13"/>
    <p:sldId id="295" r:id="rId14"/>
    <p:sldId id="307" r:id="rId15"/>
    <p:sldId id="305" r:id="rId16"/>
    <p:sldId id="293" r:id="rId17"/>
    <p:sldId id="313" r:id="rId18"/>
    <p:sldId id="314" r:id="rId19"/>
    <p:sldId id="298" r:id="rId20"/>
    <p:sldId id="299" r:id="rId21"/>
    <p:sldId id="273" r:id="rId22"/>
    <p:sldId id="300" r:id="rId23"/>
    <p:sldId id="284" r:id="rId24"/>
    <p:sldId id="287" r:id="rId25"/>
    <p:sldId id="281" r:id="rId26"/>
    <p:sldId id="272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4D1EB7-0B5A-4C25-B1EB-C31CD49B49F9}">
  <a:tblStyle styleId="{6B4D1EB7-0B5A-4C25-B1EB-C31CD49B49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6" y="4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d2d1f94382_0_3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d2d1f94382_0_3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d2d1f94382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d2d1f94382_0_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0c28a2460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0c28a2460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d2d1f94382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d2d1f94382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d2d1f94382_0_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d2d1f94382_0_6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d2b13bf10c_0_1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d2b13bf10c_0_1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d2d1f94382_0_1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d2d1f94382_0_1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Fira Sans" panose="020B0604020202020204" pitchFamily="34" charset="0"/>
              </a:rPr>
              <a:t>The percentage of times where each variable was used in a condition and/or a linear model. </a:t>
            </a:r>
            <a:r>
              <a:rPr lang="en-US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 The percentages shown in the Cubist output reflects all the models involved in prediction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53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9" name="Google Shape;3059;gd2d1f94382_0_3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0" name="Google Shape;3060;gd2d1f94382_0_3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2" name="Google Shape;3562;gd2d1f94382_0_5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3" name="Google Shape;3563;gd2d1f94382_0_5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411475"/>
            <a:ext cx="5839500" cy="10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1454275"/>
            <a:ext cx="41148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4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289932" y="245938"/>
            <a:ext cx="8749989" cy="11614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Uber vs Lyft Price Prediction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7228621" y="1477026"/>
            <a:ext cx="1503566" cy="6844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Diana Dent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1149922" y="2006570"/>
            <a:ext cx="6844156" cy="2674364"/>
            <a:chOff x="1474600" y="238125"/>
            <a:chExt cx="4680725" cy="1829000"/>
          </a:xfrm>
        </p:grpSpPr>
        <p:sp>
          <p:nvSpPr>
            <p:cNvPr id="49" name="Google Shape;49;p15"/>
            <p:cNvSpPr/>
            <p:nvPr/>
          </p:nvSpPr>
          <p:spPr>
            <a:xfrm>
              <a:off x="3698775" y="238125"/>
              <a:ext cx="548125" cy="198600"/>
            </a:xfrm>
            <a:custGeom>
              <a:avLst/>
              <a:gdLst/>
              <a:ahLst/>
              <a:cxnLst/>
              <a:rect l="l" t="t" r="r" b="b"/>
              <a:pathLst>
                <a:path w="21925" h="7944" extrusionOk="0">
                  <a:moveTo>
                    <a:pt x="19303" y="0"/>
                  </a:moveTo>
                  <a:lnTo>
                    <a:pt x="3019" y="715"/>
                  </a:lnTo>
                  <a:lnTo>
                    <a:pt x="1" y="7546"/>
                  </a:lnTo>
                  <a:lnTo>
                    <a:pt x="21925" y="7944"/>
                  </a:lnTo>
                  <a:lnTo>
                    <a:pt x="193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1756600" y="1252900"/>
              <a:ext cx="3812900" cy="399175"/>
            </a:xfrm>
            <a:custGeom>
              <a:avLst/>
              <a:gdLst/>
              <a:ahLst/>
              <a:cxnLst/>
              <a:rect l="l" t="t" r="r" b="b"/>
              <a:pathLst>
                <a:path w="152516" h="15967" extrusionOk="0">
                  <a:moveTo>
                    <a:pt x="73557" y="0"/>
                  </a:moveTo>
                  <a:lnTo>
                    <a:pt x="0" y="1351"/>
                  </a:lnTo>
                  <a:lnTo>
                    <a:pt x="874" y="12472"/>
                  </a:lnTo>
                  <a:lnTo>
                    <a:pt x="7864" y="12472"/>
                  </a:lnTo>
                  <a:lnTo>
                    <a:pt x="27485" y="13345"/>
                  </a:lnTo>
                  <a:lnTo>
                    <a:pt x="28279" y="13743"/>
                  </a:lnTo>
                  <a:lnTo>
                    <a:pt x="29153" y="14140"/>
                  </a:lnTo>
                  <a:lnTo>
                    <a:pt x="30186" y="14616"/>
                  </a:lnTo>
                  <a:lnTo>
                    <a:pt x="31456" y="15093"/>
                  </a:lnTo>
                  <a:lnTo>
                    <a:pt x="32886" y="15490"/>
                  </a:lnTo>
                  <a:lnTo>
                    <a:pt x="34316" y="15808"/>
                  </a:lnTo>
                  <a:lnTo>
                    <a:pt x="35031" y="15887"/>
                  </a:lnTo>
                  <a:lnTo>
                    <a:pt x="35746" y="15967"/>
                  </a:lnTo>
                  <a:lnTo>
                    <a:pt x="116929" y="15967"/>
                  </a:lnTo>
                  <a:lnTo>
                    <a:pt x="117564" y="15887"/>
                  </a:lnTo>
                  <a:lnTo>
                    <a:pt x="117961" y="15808"/>
                  </a:lnTo>
                  <a:lnTo>
                    <a:pt x="118358" y="15570"/>
                  </a:lnTo>
                  <a:lnTo>
                    <a:pt x="118835" y="15252"/>
                  </a:lnTo>
                  <a:lnTo>
                    <a:pt x="119312" y="14855"/>
                  </a:lnTo>
                  <a:lnTo>
                    <a:pt x="119868" y="14299"/>
                  </a:lnTo>
                  <a:lnTo>
                    <a:pt x="120662" y="13822"/>
                  </a:lnTo>
                  <a:lnTo>
                    <a:pt x="121536" y="13425"/>
                  </a:lnTo>
                  <a:lnTo>
                    <a:pt x="122489" y="13028"/>
                  </a:lnTo>
                  <a:lnTo>
                    <a:pt x="123998" y="12551"/>
                  </a:lnTo>
                  <a:lnTo>
                    <a:pt x="124713" y="12313"/>
                  </a:lnTo>
                  <a:lnTo>
                    <a:pt x="145684" y="14696"/>
                  </a:lnTo>
                  <a:lnTo>
                    <a:pt x="152515" y="14696"/>
                  </a:lnTo>
                  <a:lnTo>
                    <a:pt x="152515" y="318"/>
                  </a:lnTo>
                  <a:lnTo>
                    <a:pt x="73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3591550" y="1608375"/>
              <a:ext cx="232375" cy="83425"/>
            </a:xfrm>
            <a:custGeom>
              <a:avLst/>
              <a:gdLst/>
              <a:ahLst/>
              <a:cxnLst/>
              <a:rect l="l" t="t" r="r" b="b"/>
              <a:pathLst>
                <a:path w="9295" h="3337" extrusionOk="0">
                  <a:moveTo>
                    <a:pt x="3019" y="0"/>
                  </a:moveTo>
                  <a:lnTo>
                    <a:pt x="1668" y="80"/>
                  </a:lnTo>
                  <a:lnTo>
                    <a:pt x="1112" y="80"/>
                  </a:lnTo>
                  <a:lnTo>
                    <a:pt x="636" y="239"/>
                  </a:lnTo>
                  <a:lnTo>
                    <a:pt x="318" y="397"/>
                  </a:lnTo>
                  <a:lnTo>
                    <a:pt x="80" y="636"/>
                  </a:lnTo>
                  <a:lnTo>
                    <a:pt x="0" y="1033"/>
                  </a:lnTo>
                  <a:lnTo>
                    <a:pt x="80" y="1510"/>
                  </a:lnTo>
                  <a:lnTo>
                    <a:pt x="238" y="2145"/>
                  </a:lnTo>
                  <a:lnTo>
                    <a:pt x="477" y="2781"/>
                  </a:lnTo>
                  <a:lnTo>
                    <a:pt x="636" y="2939"/>
                  </a:lnTo>
                  <a:lnTo>
                    <a:pt x="874" y="3178"/>
                  </a:lnTo>
                  <a:lnTo>
                    <a:pt x="1192" y="3257"/>
                  </a:lnTo>
                  <a:lnTo>
                    <a:pt x="1509" y="3337"/>
                  </a:lnTo>
                  <a:lnTo>
                    <a:pt x="4131" y="3257"/>
                  </a:lnTo>
                  <a:lnTo>
                    <a:pt x="6752" y="3337"/>
                  </a:lnTo>
                  <a:lnTo>
                    <a:pt x="7705" y="3257"/>
                  </a:lnTo>
                  <a:lnTo>
                    <a:pt x="8261" y="3178"/>
                  </a:lnTo>
                  <a:lnTo>
                    <a:pt x="8500" y="3019"/>
                  </a:lnTo>
                  <a:lnTo>
                    <a:pt x="8659" y="2860"/>
                  </a:lnTo>
                  <a:lnTo>
                    <a:pt x="8897" y="2463"/>
                  </a:lnTo>
                  <a:lnTo>
                    <a:pt x="9056" y="1907"/>
                  </a:lnTo>
                  <a:lnTo>
                    <a:pt x="9215" y="1510"/>
                  </a:lnTo>
                  <a:lnTo>
                    <a:pt x="9294" y="1192"/>
                  </a:lnTo>
                  <a:lnTo>
                    <a:pt x="9215" y="953"/>
                  </a:lnTo>
                  <a:lnTo>
                    <a:pt x="9135" y="795"/>
                  </a:lnTo>
                  <a:lnTo>
                    <a:pt x="8976" y="556"/>
                  </a:lnTo>
                  <a:lnTo>
                    <a:pt x="8738" y="397"/>
                  </a:lnTo>
                  <a:lnTo>
                    <a:pt x="8420" y="318"/>
                  </a:lnTo>
                  <a:lnTo>
                    <a:pt x="7705" y="159"/>
                  </a:lnTo>
                  <a:lnTo>
                    <a:pt x="67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6040125" y="1217150"/>
              <a:ext cx="67550" cy="63575"/>
            </a:xfrm>
            <a:custGeom>
              <a:avLst/>
              <a:gdLst/>
              <a:ahLst/>
              <a:cxnLst/>
              <a:rect l="l" t="t" r="r" b="b"/>
              <a:pathLst>
                <a:path w="2702" h="2543" extrusionOk="0">
                  <a:moveTo>
                    <a:pt x="1271" y="1"/>
                  </a:moveTo>
                  <a:lnTo>
                    <a:pt x="1033" y="80"/>
                  </a:lnTo>
                  <a:lnTo>
                    <a:pt x="715" y="159"/>
                  </a:lnTo>
                  <a:lnTo>
                    <a:pt x="477" y="318"/>
                  </a:lnTo>
                  <a:lnTo>
                    <a:pt x="318" y="477"/>
                  </a:lnTo>
                  <a:lnTo>
                    <a:pt x="159" y="715"/>
                  </a:lnTo>
                  <a:lnTo>
                    <a:pt x="80" y="954"/>
                  </a:lnTo>
                  <a:lnTo>
                    <a:pt x="1" y="1192"/>
                  </a:lnTo>
                  <a:lnTo>
                    <a:pt x="1" y="1430"/>
                  </a:lnTo>
                  <a:lnTo>
                    <a:pt x="1" y="1748"/>
                  </a:lnTo>
                  <a:lnTo>
                    <a:pt x="80" y="1986"/>
                  </a:lnTo>
                  <a:lnTo>
                    <a:pt x="239" y="2145"/>
                  </a:lnTo>
                  <a:lnTo>
                    <a:pt x="477" y="2304"/>
                  </a:lnTo>
                  <a:lnTo>
                    <a:pt x="715" y="2463"/>
                  </a:lnTo>
                  <a:lnTo>
                    <a:pt x="1033" y="2542"/>
                  </a:lnTo>
                  <a:lnTo>
                    <a:pt x="1589" y="2542"/>
                  </a:lnTo>
                  <a:lnTo>
                    <a:pt x="1828" y="2463"/>
                  </a:lnTo>
                  <a:lnTo>
                    <a:pt x="2145" y="2384"/>
                  </a:lnTo>
                  <a:lnTo>
                    <a:pt x="2384" y="2225"/>
                  </a:lnTo>
                  <a:lnTo>
                    <a:pt x="2542" y="2066"/>
                  </a:lnTo>
                  <a:lnTo>
                    <a:pt x="2622" y="1828"/>
                  </a:lnTo>
                  <a:lnTo>
                    <a:pt x="2701" y="1669"/>
                  </a:lnTo>
                  <a:lnTo>
                    <a:pt x="2701" y="1192"/>
                  </a:lnTo>
                  <a:lnTo>
                    <a:pt x="2542" y="715"/>
                  </a:lnTo>
                  <a:lnTo>
                    <a:pt x="2463" y="477"/>
                  </a:lnTo>
                  <a:lnTo>
                    <a:pt x="2225" y="318"/>
                  </a:lnTo>
                  <a:lnTo>
                    <a:pt x="2066" y="159"/>
                  </a:lnTo>
                  <a:lnTo>
                    <a:pt x="1828" y="80"/>
                  </a:lnTo>
                  <a:lnTo>
                    <a:pt x="1510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183007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89" y="1"/>
                  </a:moveTo>
                  <a:lnTo>
                    <a:pt x="11359" y="80"/>
                  </a:lnTo>
                  <a:lnTo>
                    <a:pt x="10009" y="239"/>
                  </a:lnTo>
                  <a:lnTo>
                    <a:pt x="8738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430" y="7309"/>
                  </a:lnTo>
                  <a:lnTo>
                    <a:pt x="874" y="8500"/>
                  </a:lnTo>
                  <a:lnTo>
                    <a:pt x="556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318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131" y="23831"/>
                  </a:lnTo>
                  <a:lnTo>
                    <a:pt x="5084" y="24784"/>
                  </a:lnTo>
                  <a:lnTo>
                    <a:pt x="6196" y="25579"/>
                  </a:lnTo>
                  <a:lnTo>
                    <a:pt x="7308" y="26294"/>
                  </a:lnTo>
                  <a:lnTo>
                    <a:pt x="8579" y="26850"/>
                  </a:lnTo>
                  <a:lnTo>
                    <a:pt x="9850" y="27326"/>
                  </a:lnTo>
                  <a:lnTo>
                    <a:pt x="1120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841" y="27644"/>
                  </a:lnTo>
                  <a:lnTo>
                    <a:pt x="18191" y="27326"/>
                  </a:lnTo>
                  <a:lnTo>
                    <a:pt x="19462" y="26850"/>
                  </a:lnTo>
                  <a:lnTo>
                    <a:pt x="20653" y="26294"/>
                  </a:lnTo>
                  <a:lnTo>
                    <a:pt x="21845" y="25579"/>
                  </a:lnTo>
                  <a:lnTo>
                    <a:pt x="22878" y="24784"/>
                  </a:lnTo>
                  <a:lnTo>
                    <a:pt x="23910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929" y="19383"/>
                  </a:lnTo>
                  <a:lnTo>
                    <a:pt x="27326" y="18112"/>
                  </a:lnTo>
                  <a:lnTo>
                    <a:pt x="27723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0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307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429" y="1113"/>
                  </a:lnTo>
                  <a:lnTo>
                    <a:pt x="16999" y="636"/>
                  </a:lnTo>
                  <a:lnTo>
                    <a:pt x="15649" y="239"/>
                  </a:lnTo>
                  <a:lnTo>
                    <a:pt x="14219" y="80"/>
                  </a:lnTo>
                  <a:lnTo>
                    <a:pt x="127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199490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0" y="875"/>
                  </a:lnTo>
                  <a:lnTo>
                    <a:pt x="3575" y="1272"/>
                  </a:lnTo>
                  <a:lnTo>
                    <a:pt x="3019" y="1748"/>
                  </a:lnTo>
                  <a:lnTo>
                    <a:pt x="2463" y="2225"/>
                  </a:lnTo>
                  <a:lnTo>
                    <a:pt x="1907" y="2781"/>
                  </a:lnTo>
                  <a:lnTo>
                    <a:pt x="1510" y="3416"/>
                  </a:lnTo>
                  <a:lnTo>
                    <a:pt x="1112" y="4052"/>
                  </a:lnTo>
                  <a:lnTo>
                    <a:pt x="715" y="4767"/>
                  </a:lnTo>
                  <a:lnTo>
                    <a:pt x="477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477" y="10486"/>
                  </a:lnTo>
                  <a:lnTo>
                    <a:pt x="715" y="11042"/>
                  </a:lnTo>
                  <a:lnTo>
                    <a:pt x="1112" y="11678"/>
                  </a:lnTo>
                  <a:lnTo>
                    <a:pt x="1510" y="12154"/>
                  </a:lnTo>
                  <a:lnTo>
                    <a:pt x="1907" y="12631"/>
                  </a:lnTo>
                  <a:lnTo>
                    <a:pt x="2463" y="13108"/>
                  </a:lnTo>
                  <a:lnTo>
                    <a:pt x="2939" y="13505"/>
                  </a:lnTo>
                  <a:lnTo>
                    <a:pt x="3575" y="13822"/>
                  </a:lnTo>
                  <a:lnTo>
                    <a:pt x="4210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7070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836" y="13266"/>
                  </a:lnTo>
                  <a:lnTo>
                    <a:pt x="12313" y="12869"/>
                  </a:lnTo>
                  <a:lnTo>
                    <a:pt x="1286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4060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743" y="3575"/>
                  </a:lnTo>
                  <a:lnTo>
                    <a:pt x="13345" y="3019"/>
                  </a:lnTo>
                  <a:lnTo>
                    <a:pt x="12869" y="2463"/>
                  </a:lnTo>
                  <a:lnTo>
                    <a:pt x="12392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64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2090225" y="1624250"/>
              <a:ext cx="178750" cy="182725"/>
            </a:xfrm>
            <a:custGeom>
              <a:avLst/>
              <a:gdLst/>
              <a:ahLst/>
              <a:cxnLst/>
              <a:rect l="l" t="t" r="r" b="b"/>
              <a:pathLst>
                <a:path w="7150" h="7309" extrusionOk="0">
                  <a:moveTo>
                    <a:pt x="2939" y="1"/>
                  </a:moveTo>
                  <a:lnTo>
                    <a:pt x="2304" y="239"/>
                  </a:lnTo>
                  <a:lnTo>
                    <a:pt x="1748" y="557"/>
                  </a:lnTo>
                  <a:lnTo>
                    <a:pt x="1192" y="954"/>
                  </a:lnTo>
                  <a:lnTo>
                    <a:pt x="715" y="1510"/>
                  </a:lnTo>
                  <a:lnTo>
                    <a:pt x="318" y="2066"/>
                  </a:lnTo>
                  <a:lnTo>
                    <a:pt x="80" y="2781"/>
                  </a:lnTo>
                  <a:lnTo>
                    <a:pt x="0" y="3496"/>
                  </a:lnTo>
                  <a:lnTo>
                    <a:pt x="0" y="4211"/>
                  </a:lnTo>
                  <a:lnTo>
                    <a:pt x="159" y="4846"/>
                  </a:lnTo>
                  <a:lnTo>
                    <a:pt x="397" y="5482"/>
                  </a:lnTo>
                  <a:lnTo>
                    <a:pt x="795" y="6038"/>
                  </a:lnTo>
                  <a:lnTo>
                    <a:pt x="1351" y="6594"/>
                  </a:lnTo>
                  <a:lnTo>
                    <a:pt x="1986" y="6991"/>
                  </a:lnTo>
                  <a:lnTo>
                    <a:pt x="2622" y="7229"/>
                  </a:lnTo>
                  <a:lnTo>
                    <a:pt x="3337" y="7309"/>
                  </a:lnTo>
                  <a:lnTo>
                    <a:pt x="4051" y="7309"/>
                  </a:lnTo>
                  <a:lnTo>
                    <a:pt x="4766" y="7150"/>
                  </a:lnTo>
                  <a:lnTo>
                    <a:pt x="5402" y="6912"/>
                  </a:lnTo>
                  <a:lnTo>
                    <a:pt x="5958" y="6514"/>
                  </a:lnTo>
                  <a:lnTo>
                    <a:pt x="6435" y="5958"/>
                  </a:lnTo>
                  <a:lnTo>
                    <a:pt x="6832" y="5323"/>
                  </a:lnTo>
                  <a:lnTo>
                    <a:pt x="7070" y="4687"/>
                  </a:lnTo>
                  <a:lnTo>
                    <a:pt x="7149" y="3973"/>
                  </a:lnTo>
                  <a:lnTo>
                    <a:pt x="7070" y="3178"/>
                  </a:lnTo>
                  <a:lnTo>
                    <a:pt x="6911" y="2543"/>
                  </a:lnTo>
                  <a:lnTo>
                    <a:pt x="6593" y="1828"/>
                  </a:lnTo>
                  <a:lnTo>
                    <a:pt x="6117" y="1272"/>
                  </a:lnTo>
                  <a:lnTo>
                    <a:pt x="5561" y="716"/>
                  </a:lnTo>
                  <a:lnTo>
                    <a:pt x="4925" y="318"/>
                  </a:lnTo>
                  <a:lnTo>
                    <a:pt x="4290" y="80"/>
                  </a:lnTo>
                  <a:lnTo>
                    <a:pt x="357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2125975" y="1662000"/>
              <a:ext cx="111225" cy="109225"/>
            </a:xfrm>
            <a:custGeom>
              <a:avLst/>
              <a:gdLst/>
              <a:ahLst/>
              <a:cxnLst/>
              <a:rect l="l" t="t" r="r" b="b"/>
              <a:pathLst>
                <a:path w="4449" h="4369" extrusionOk="0">
                  <a:moveTo>
                    <a:pt x="2304" y="0"/>
                  </a:moveTo>
                  <a:lnTo>
                    <a:pt x="1827" y="79"/>
                  </a:lnTo>
                  <a:lnTo>
                    <a:pt x="1430" y="159"/>
                  </a:lnTo>
                  <a:lnTo>
                    <a:pt x="1033" y="318"/>
                  </a:lnTo>
                  <a:lnTo>
                    <a:pt x="715" y="556"/>
                  </a:lnTo>
                  <a:lnTo>
                    <a:pt x="397" y="874"/>
                  </a:lnTo>
                  <a:lnTo>
                    <a:pt x="159" y="1271"/>
                  </a:lnTo>
                  <a:lnTo>
                    <a:pt x="0" y="1668"/>
                  </a:lnTo>
                  <a:lnTo>
                    <a:pt x="0" y="2145"/>
                  </a:lnTo>
                  <a:lnTo>
                    <a:pt x="0" y="2542"/>
                  </a:lnTo>
                  <a:lnTo>
                    <a:pt x="80" y="2939"/>
                  </a:lnTo>
                  <a:lnTo>
                    <a:pt x="238" y="3336"/>
                  </a:lnTo>
                  <a:lnTo>
                    <a:pt x="477" y="3654"/>
                  </a:lnTo>
                  <a:lnTo>
                    <a:pt x="794" y="3972"/>
                  </a:lnTo>
                  <a:lnTo>
                    <a:pt x="1192" y="4210"/>
                  </a:lnTo>
                  <a:lnTo>
                    <a:pt x="1668" y="4369"/>
                  </a:lnTo>
                  <a:lnTo>
                    <a:pt x="2542" y="4369"/>
                  </a:lnTo>
                  <a:lnTo>
                    <a:pt x="2939" y="4210"/>
                  </a:lnTo>
                  <a:lnTo>
                    <a:pt x="3336" y="3972"/>
                  </a:lnTo>
                  <a:lnTo>
                    <a:pt x="3654" y="3733"/>
                  </a:lnTo>
                  <a:lnTo>
                    <a:pt x="3972" y="3336"/>
                  </a:lnTo>
                  <a:lnTo>
                    <a:pt x="4210" y="3019"/>
                  </a:lnTo>
                  <a:lnTo>
                    <a:pt x="4369" y="2542"/>
                  </a:lnTo>
                  <a:lnTo>
                    <a:pt x="4448" y="2145"/>
                  </a:lnTo>
                  <a:lnTo>
                    <a:pt x="4369" y="1748"/>
                  </a:lnTo>
                  <a:lnTo>
                    <a:pt x="4290" y="1430"/>
                  </a:lnTo>
                  <a:lnTo>
                    <a:pt x="4051" y="1033"/>
                  </a:lnTo>
                  <a:lnTo>
                    <a:pt x="3813" y="715"/>
                  </a:lnTo>
                  <a:lnTo>
                    <a:pt x="3495" y="477"/>
                  </a:lnTo>
                  <a:lnTo>
                    <a:pt x="3098" y="238"/>
                  </a:lnTo>
                  <a:lnTo>
                    <a:pt x="270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212397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217362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159" y="0"/>
                  </a:moveTo>
                  <a:lnTo>
                    <a:pt x="80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8" y="55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210212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2114050" y="17493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9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15177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219547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98" y="0"/>
                  </a:moveTo>
                  <a:lnTo>
                    <a:pt x="239" y="80"/>
                  </a:ln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6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235200" y="1751350"/>
              <a:ext cx="15900" cy="15925"/>
            </a:xfrm>
            <a:custGeom>
              <a:avLst/>
              <a:gdLst/>
              <a:ahLst/>
              <a:cxnLst/>
              <a:rect l="l" t="t" r="r" b="b"/>
              <a:pathLst>
                <a:path w="636" h="637" extrusionOk="0">
                  <a:moveTo>
                    <a:pt x="238" y="1"/>
                  </a:moveTo>
                  <a:lnTo>
                    <a:pt x="79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398"/>
                  </a:lnTo>
                  <a:lnTo>
                    <a:pt x="79" y="557"/>
                  </a:lnTo>
                  <a:lnTo>
                    <a:pt x="159" y="636"/>
                  </a:lnTo>
                  <a:lnTo>
                    <a:pt x="397" y="636"/>
                  </a:lnTo>
                  <a:lnTo>
                    <a:pt x="47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24312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80" y="397"/>
                  </a:lnTo>
                  <a:lnTo>
                    <a:pt x="80" y="477"/>
                  </a:lnTo>
                  <a:lnTo>
                    <a:pt x="239" y="556"/>
                  </a:lnTo>
                  <a:lnTo>
                    <a:pt x="319" y="636"/>
                  </a:lnTo>
                  <a:lnTo>
                    <a:pt x="477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63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221732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7" y="636"/>
                  </a:lnTo>
                  <a:lnTo>
                    <a:pt x="556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2304700" y="1638150"/>
              <a:ext cx="172800" cy="343600"/>
            </a:xfrm>
            <a:custGeom>
              <a:avLst/>
              <a:gdLst/>
              <a:ahLst/>
              <a:cxnLst/>
              <a:rect l="l" t="t" r="r" b="b"/>
              <a:pathLst>
                <a:path w="6912" h="13744" extrusionOk="0">
                  <a:moveTo>
                    <a:pt x="5640" y="1"/>
                  </a:moveTo>
                  <a:lnTo>
                    <a:pt x="5243" y="160"/>
                  </a:lnTo>
                  <a:lnTo>
                    <a:pt x="4925" y="319"/>
                  </a:lnTo>
                  <a:lnTo>
                    <a:pt x="4607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131" y="1590"/>
                  </a:lnTo>
                  <a:lnTo>
                    <a:pt x="3972" y="2543"/>
                  </a:lnTo>
                  <a:lnTo>
                    <a:pt x="3734" y="4846"/>
                  </a:lnTo>
                  <a:lnTo>
                    <a:pt x="3495" y="6117"/>
                  </a:lnTo>
                  <a:lnTo>
                    <a:pt x="3257" y="6753"/>
                  </a:lnTo>
                  <a:lnTo>
                    <a:pt x="3019" y="7388"/>
                  </a:lnTo>
                  <a:lnTo>
                    <a:pt x="2780" y="8024"/>
                  </a:lnTo>
                  <a:lnTo>
                    <a:pt x="2463" y="8580"/>
                  </a:lnTo>
                  <a:lnTo>
                    <a:pt x="1827" y="9533"/>
                  </a:lnTo>
                  <a:lnTo>
                    <a:pt x="636" y="11042"/>
                  </a:lnTo>
                  <a:lnTo>
                    <a:pt x="239" y="11678"/>
                  </a:lnTo>
                  <a:lnTo>
                    <a:pt x="80" y="11916"/>
                  </a:lnTo>
                  <a:lnTo>
                    <a:pt x="0" y="12234"/>
                  </a:lnTo>
                  <a:lnTo>
                    <a:pt x="0" y="12472"/>
                  </a:lnTo>
                  <a:lnTo>
                    <a:pt x="0" y="12790"/>
                  </a:lnTo>
                  <a:lnTo>
                    <a:pt x="159" y="13028"/>
                  </a:lnTo>
                  <a:lnTo>
                    <a:pt x="397" y="13346"/>
                  </a:lnTo>
                  <a:lnTo>
                    <a:pt x="636" y="13584"/>
                  </a:lnTo>
                  <a:lnTo>
                    <a:pt x="874" y="13743"/>
                  </a:lnTo>
                  <a:lnTo>
                    <a:pt x="1192" y="13743"/>
                  </a:lnTo>
                  <a:lnTo>
                    <a:pt x="1510" y="13664"/>
                  </a:lnTo>
                  <a:lnTo>
                    <a:pt x="1827" y="13584"/>
                  </a:lnTo>
                  <a:lnTo>
                    <a:pt x="2224" y="13346"/>
                  </a:lnTo>
                  <a:lnTo>
                    <a:pt x="2939" y="12790"/>
                  </a:lnTo>
                  <a:lnTo>
                    <a:pt x="3654" y="11916"/>
                  </a:lnTo>
                  <a:lnTo>
                    <a:pt x="4369" y="10883"/>
                  </a:lnTo>
                  <a:lnTo>
                    <a:pt x="5084" y="9771"/>
                  </a:lnTo>
                  <a:lnTo>
                    <a:pt x="5640" y="8500"/>
                  </a:lnTo>
                  <a:lnTo>
                    <a:pt x="6117" y="7071"/>
                  </a:lnTo>
                  <a:lnTo>
                    <a:pt x="6514" y="5641"/>
                  </a:lnTo>
                  <a:lnTo>
                    <a:pt x="6832" y="4211"/>
                  </a:lnTo>
                  <a:lnTo>
                    <a:pt x="6911" y="2860"/>
                  </a:lnTo>
                  <a:lnTo>
                    <a:pt x="6911" y="1669"/>
                  </a:lnTo>
                  <a:lnTo>
                    <a:pt x="6832" y="1192"/>
                  </a:lnTo>
                  <a:lnTo>
                    <a:pt x="6673" y="716"/>
                  </a:lnTo>
                  <a:lnTo>
                    <a:pt x="6514" y="398"/>
                  </a:lnTo>
                  <a:lnTo>
                    <a:pt x="6276" y="160"/>
                  </a:lnTo>
                  <a:lnTo>
                    <a:pt x="5958" y="80"/>
                  </a:lnTo>
                  <a:lnTo>
                    <a:pt x="5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1480550" y="978850"/>
              <a:ext cx="123150" cy="194625"/>
            </a:xfrm>
            <a:custGeom>
              <a:avLst/>
              <a:gdLst/>
              <a:ahLst/>
              <a:cxnLst/>
              <a:rect l="l" t="t" r="r" b="b"/>
              <a:pathLst>
                <a:path w="4926" h="7785" extrusionOk="0">
                  <a:moveTo>
                    <a:pt x="3178" y="0"/>
                  </a:moveTo>
                  <a:lnTo>
                    <a:pt x="2702" y="80"/>
                  </a:lnTo>
                  <a:lnTo>
                    <a:pt x="2225" y="318"/>
                  </a:lnTo>
                  <a:lnTo>
                    <a:pt x="1669" y="636"/>
                  </a:lnTo>
                  <a:lnTo>
                    <a:pt x="1113" y="1112"/>
                  </a:lnTo>
                  <a:lnTo>
                    <a:pt x="716" y="1668"/>
                  </a:lnTo>
                  <a:lnTo>
                    <a:pt x="318" y="2304"/>
                  </a:lnTo>
                  <a:lnTo>
                    <a:pt x="80" y="3019"/>
                  </a:lnTo>
                  <a:lnTo>
                    <a:pt x="1" y="3813"/>
                  </a:lnTo>
                  <a:lnTo>
                    <a:pt x="80" y="4528"/>
                  </a:lnTo>
                  <a:lnTo>
                    <a:pt x="239" y="5322"/>
                  </a:lnTo>
                  <a:lnTo>
                    <a:pt x="557" y="5958"/>
                  </a:lnTo>
                  <a:lnTo>
                    <a:pt x="954" y="6593"/>
                  </a:lnTo>
                  <a:lnTo>
                    <a:pt x="1351" y="7070"/>
                  </a:lnTo>
                  <a:lnTo>
                    <a:pt x="1828" y="7467"/>
                  </a:lnTo>
                  <a:lnTo>
                    <a:pt x="2304" y="7706"/>
                  </a:lnTo>
                  <a:lnTo>
                    <a:pt x="2781" y="7785"/>
                  </a:lnTo>
                  <a:lnTo>
                    <a:pt x="3178" y="7706"/>
                  </a:lnTo>
                  <a:lnTo>
                    <a:pt x="3655" y="7467"/>
                  </a:lnTo>
                  <a:lnTo>
                    <a:pt x="3972" y="7149"/>
                  </a:lnTo>
                  <a:lnTo>
                    <a:pt x="4290" y="6673"/>
                  </a:lnTo>
                  <a:lnTo>
                    <a:pt x="4608" y="6117"/>
                  </a:lnTo>
                  <a:lnTo>
                    <a:pt x="4767" y="5481"/>
                  </a:lnTo>
                  <a:lnTo>
                    <a:pt x="4926" y="4766"/>
                  </a:lnTo>
                  <a:lnTo>
                    <a:pt x="4926" y="3972"/>
                  </a:lnTo>
                  <a:lnTo>
                    <a:pt x="4926" y="3178"/>
                  </a:lnTo>
                  <a:lnTo>
                    <a:pt x="4846" y="2463"/>
                  </a:lnTo>
                  <a:lnTo>
                    <a:pt x="4687" y="1827"/>
                  </a:lnTo>
                  <a:lnTo>
                    <a:pt x="4529" y="1192"/>
                  </a:lnTo>
                  <a:lnTo>
                    <a:pt x="4290" y="715"/>
                  </a:lnTo>
                  <a:lnTo>
                    <a:pt x="3972" y="318"/>
                  </a:lnTo>
                  <a:lnTo>
                    <a:pt x="3575" y="80"/>
                  </a:lnTo>
                  <a:lnTo>
                    <a:pt x="31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020275" y="1042400"/>
              <a:ext cx="105275" cy="150950"/>
            </a:xfrm>
            <a:custGeom>
              <a:avLst/>
              <a:gdLst/>
              <a:ahLst/>
              <a:cxnLst/>
              <a:rect l="l" t="t" r="r" b="b"/>
              <a:pathLst>
                <a:path w="4211" h="6038" extrusionOk="0">
                  <a:moveTo>
                    <a:pt x="1907" y="0"/>
                  </a:moveTo>
                  <a:lnTo>
                    <a:pt x="1509" y="80"/>
                  </a:lnTo>
                  <a:lnTo>
                    <a:pt x="1112" y="239"/>
                  </a:lnTo>
                  <a:lnTo>
                    <a:pt x="795" y="477"/>
                  </a:lnTo>
                  <a:lnTo>
                    <a:pt x="556" y="874"/>
                  </a:lnTo>
                  <a:lnTo>
                    <a:pt x="318" y="1351"/>
                  </a:lnTo>
                  <a:lnTo>
                    <a:pt x="159" y="1827"/>
                  </a:lnTo>
                  <a:lnTo>
                    <a:pt x="80" y="2383"/>
                  </a:lnTo>
                  <a:lnTo>
                    <a:pt x="0" y="3019"/>
                  </a:lnTo>
                  <a:lnTo>
                    <a:pt x="80" y="3654"/>
                  </a:lnTo>
                  <a:lnTo>
                    <a:pt x="159" y="4210"/>
                  </a:lnTo>
                  <a:lnTo>
                    <a:pt x="318" y="4687"/>
                  </a:lnTo>
                  <a:lnTo>
                    <a:pt x="556" y="5164"/>
                  </a:lnTo>
                  <a:lnTo>
                    <a:pt x="795" y="5561"/>
                  </a:lnTo>
                  <a:lnTo>
                    <a:pt x="1112" y="5799"/>
                  </a:lnTo>
                  <a:lnTo>
                    <a:pt x="1509" y="6037"/>
                  </a:lnTo>
                  <a:lnTo>
                    <a:pt x="1907" y="6037"/>
                  </a:lnTo>
                  <a:lnTo>
                    <a:pt x="2304" y="5958"/>
                  </a:lnTo>
                  <a:lnTo>
                    <a:pt x="2701" y="5799"/>
                  </a:lnTo>
                  <a:lnTo>
                    <a:pt x="3098" y="5481"/>
                  </a:lnTo>
                  <a:lnTo>
                    <a:pt x="3416" y="5005"/>
                  </a:lnTo>
                  <a:lnTo>
                    <a:pt x="3734" y="4528"/>
                  </a:lnTo>
                  <a:lnTo>
                    <a:pt x="3972" y="3972"/>
                  </a:lnTo>
                  <a:lnTo>
                    <a:pt x="4210" y="3337"/>
                  </a:lnTo>
                  <a:lnTo>
                    <a:pt x="4210" y="2780"/>
                  </a:lnTo>
                  <a:lnTo>
                    <a:pt x="4210" y="2145"/>
                  </a:lnTo>
                  <a:lnTo>
                    <a:pt x="3972" y="1589"/>
                  </a:lnTo>
                  <a:lnTo>
                    <a:pt x="3734" y="1112"/>
                  </a:lnTo>
                  <a:lnTo>
                    <a:pt x="3416" y="715"/>
                  </a:lnTo>
                  <a:lnTo>
                    <a:pt x="3098" y="397"/>
                  </a:lnTo>
                  <a:lnTo>
                    <a:pt x="2701" y="15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474732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10" y="1"/>
                  </a:moveTo>
                  <a:lnTo>
                    <a:pt x="11280" y="80"/>
                  </a:lnTo>
                  <a:lnTo>
                    <a:pt x="9930" y="239"/>
                  </a:lnTo>
                  <a:lnTo>
                    <a:pt x="8659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351" y="7309"/>
                  </a:lnTo>
                  <a:lnTo>
                    <a:pt x="874" y="8500"/>
                  </a:lnTo>
                  <a:lnTo>
                    <a:pt x="477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239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052" y="23831"/>
                  </a:lnTo>
                  <a:lnTo>
                    <a:pt x="5084" y="24784"/>
                  </a:lnTo>
                  <a:lnTo>
                    <a:pt x="6117" y="25579"/>
                  </a:lnTo>
                  <a:lnTo>
                    <a:pt x="7308" y="26294"/>
                  </a:lnTo>
                  <a:lnTo>
                    <a:pt x="8500" y="26850"/>
                  </a:lnTo>
                  <a:lnTo>
                    <a:pt x="9850" y="27326"/>
                  </a:lnTo>
                  <a:lnTo>
                    <a:pt x="1112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761" y="27644"/>
                  </a:lnTo>
                  <a:lnTo>
                    <a:pt x="18112" y="27326"/>
                  </a:lnTo>
                  <a:lnTo>
                    <a:pt x="19382" y="26850"/>
                  </a:lnTo>
                  <a:lnTo>
                    <a:pt x="20653" y="26294"/>
                  </a:lnTo>
                  <a:lnTo>
                    <a:pt x="21766" y="25579"/>
                  </a:lnTo>
                  <a:lnTo>
                    <a:pt x="22878" y="24784"/>
                  </a:lnTo>
                  <a:lnTo>
                    <a:pt x="23831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849" y="19383"/>
                  </a:lnTo>
                  <a:lnTo>
                    <a:pt x="27326" y="18112"/>
                  </a:lnTo>
                  <a:lnTo>
                    <a:pt x="27644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1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228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350" y="1113"/>
                  </a:lnTo>
                  <a:lnTo>
                    <a:pt x="16999" y="636"/>
                  </a:lnTo>
                  <a:lnTo>
                    <a:pt x="15570" y="239"/>
                  </a:lnTo>
                  <a:lnTo>
                    <a:pt x="14140" y="80"/>
                  </a:lnTo>
                  <a:lnTo>
                    <a:pt x="12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491215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1" y="875"/>
                  </a:lnTo>
                  <a:lnTo>
                    <a:pt x="3575" y="1272"/>
                  </a:lnTo>
                  <a:lnTo>
                    <a:pt x="2940" y="1748"/>
                  </a:lnTo>
                  <a:lnTo>
                    <a:pt x="2383" y="2225"/>
                  </a:lnTo>
                  <a:lnTo>
                    <a:pt x="1907" y="2781"/>
                  </a:lnTo>
                  <a:lnTo>
                    <a:pt x="1430" y="3416"/>
                  </a:lnTo>
                  <a:lnTo>
                    <a:pt x="1033" y="4052"/>
                  </a:lnTo>
                  <a:lnTo>
                    <a:pt x="715" y="4767"/>
                  </a:lnTo>
                  <a:lnTo>
                    <a:pt x="398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398" y="10486"/>
                  </a:lnTo>
                  <a:lnTo>
                    <a:pt x="715" y="11042"/>
                  </a:lnTo>
                  <a:lnTo>
                    <a:pt x="1033" y="11678"/>
                  </a:lnTo>
                  <a:lnTo>
                    <a:pt x="1430" y="12154"/>
                  </a:lnTo>
                  <a:lnTo>
                    <a:pt x="1907" y="12631"/>
                  </a:lnTo>
                  <a:lnTo>
                    <a:pt x="2383" y="13108"/>
                  </a:lnTo>
                  <a:lnTo>
                    <a:pt x="2940" y="13505"/>
                  </a:lnTo>
                  <a:lnTo>
                    <a:pt x="3575" y="13822"/>
                  </a:lnTo>
                  <a:lnTo>
                    <a:pt x="4211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6991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757" y="13266"/>
                  </a:lnTo>
                  <a:lnTo>
                    <a:pt x="12313" y="12869"/>
                  </a:lnTo>
                  <a:lnTo>
                    <a:pt x="1278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3981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663" y="3575"/>
                  </a:lnTo>
                  <a:lnTo>
                    <a:pt x="13266" y="3019"/>
                  </a:lnTo>
                  <a:lnTo>
                    <a:pt x="12869" y="2463"/>
                  </a:lnTo>
                  <a:lnTo>
                    <a:pt x="12313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56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5005475" y="1624250"/>
              <a:ext cx="180750" cy="182725"/>
            </a:xfrm>
            <a:custGeom>
              <a:avLst/>
              <a:gdLst/>
              <a:ahLst/>
              <a:cxnLst/>
              <a:rect l="l" t="t" r="r" b="b"/>
              <a:pathLst>
                <a:path w="7230" h="7309" extrusionOk="0">
                  <a:moveTo>
                    <a:pt x="3019" y="1"/>
                  </a:moveTo>
                  <a:lnTo>
                    <a:pt x="2384" y="239"/>
                  </a:lnTo>
                  <a:lnTo>
                    <a:pt x="1748" y="557"/>
                  </a:lnTo>
                  <a:lnTo>
                    <a:pt x="1272" y="954"/>
                  </a:lnTo>
                  <a:lnTo>
                    <a:pt x="795" y="1510"/>
                  </a:lnTo>
                  <a:lnTo>
                    <a:pt x="398" y="2066"/>
                  </a:lnTo>
                  <a:lnTo>
                    <a:pt x="160" y="2781"/>
                  </a:lnTo>
                  <a:lnTo>
                    <a:pt x="1" y="3496"/>
                  </a:lnTo>
                  <a:lnTo>
                    <a:pt x="80" y="4211"/>
                  </a:lnTo>
                  <a:lnTo>
                    <a:pt x="239" y="4846"/>
                  </a:lnTo>
                  <a:lnTo>
                    <a:pt x="478" y="5482"/>
                  </a:lnTo>
                  <a:lnTo>
                    <a:pt x="875" y="6038"/>
                  </a:lnTo>
                  <a:lnTo>
                    <a:pt x="1431" y="6594"/>
                  </a:lnTo>
                  <a:lnTo>
                    <a:pt x="1987" y="6991"/>
                  </a:lnTo>
                  <a:lnTo>
                    <a:pt x="2702" y="7229"/>
                  </a:lnTo>
                  <a:lnTo>
                    <a:pt x="3417" y="7309"/>
                  </a:lnTo>
                  <a:lnTo>
                    <a:pt x="4132" y="7309"/>
                  </a:lnTo>
                  <a:lnTo>
                    <a:pt x="4767" y="7150"/>
                  </a:lnTo>
                  <a:lnTo>
                    <a:pt x="5402" y="6912"/>
                  </a:lnTo>
                  <a:lnTo>
                    <a:pt x="6038" y="6514"/>
                  </a:lnTo>
                  <a:lnTo>
                    <a:pt x="6515" y="5958"/>
                  </a:lnTo>
                  <a:lnTo>
                    <a:pt x="6912" y="5323"/>
                  </a:lnTo>
                  <a:lnTo>
                    <a:pt x="7150" y="4687"/>
                  </a:lnTo>
                  <a:lnTo>
                    <a:pt x="7229" y="3973"/>
                  </a:lnTo>
                  <a:lnTo>
                    <a:pt x="7150" y="3178"/>
                  </a:lnTo>
                  <a:lnTo>
                    <a:pt x="6912" y="2543"/>
                  </a:lnTo>
                  <a:lnTo>
                    <a:pt x="6594" y="1828"/>
                  </a:lnTo>
                  <a:lnTo>
                    <a:pt x="6197" y="1272"/>
                  </a:lnTo>
                  <a:lnTo>
                    <a:pt x="5641" y="716"/>
                  </a:lnTo>
                  <a:lnTo>
                    <a:pt x="5005" y="318"/>
                  </a:lnTo>
                  <a:lnTo>
                    <a:pt x="4290" y="80"/>
                  </a:lnTo>
                  <a:lnTo>
                    <a:pt x="36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5041225" y="1662000"/>
              <a:ext cx="111250" cy="109225"/>
            </a:xfrm>
            <a:custGeom>
              <a:avLst/>
              <a:gdLst/>
              <a:ahLst/>
              <a:cxnLst/>
              <a:rect l="l" t="t" r="r" b="b"/>
              <a:pathLst>
                <a:path w="4450" h="4369" extrusionOk="0">
                  <a:moveTo>
                    <a:pt x="2304" y="0"/>
                  </a:moveTo>
                  <a:lnTo>
                    <a:pt x="1907" y="79"/>
                  </a:lnTo>
                  <a:lnTo>
                    <a:pt x="1510" y="159"/>
                  </a:lnTo>
                  <a:lnTo>
                    <a:pt x="1113" y="318"/>
                  </a:lnTo>
                  <a:lnTo>
                    <a:pt x="795" y="556"/>
                  </a:lnTo>
                  <a:lnTo>
                    <a:pt x="477" y="874"/>
                  </a:lnTo>
                  <a:lnTo>
                    <a:pt x="239" y="1271"/>
                  </a:lnTo>
                  <a:lnTo>
                    <a:pt x="80" y="1668"/>
                  </a:lnTo>
                  <a:lnTo>
                    <a:pt x="1" y="2145"/>
                  </a:lnTo>
                  <a:lnTo>
                    <a:pt x="80" y="2542"/>
                  </a:lnTo>
                  <a:lnTo>
                    <a:pt x="160" y="2939"/>
                  </a:lnTo>
                  <a:lnTo>
                    <a:pt x="318" y="3336"/>
                  </a:lnTo>
                  <a:lnTo>
                    <a:pt x="557" y="3654"/>
                  </a:lnTo>
                  <a:lnTo>
                    <a:pt x="875" y="3972"/>
                  </a:lnTo>
                  <a:lnTo>
                    <a:pt x="1272" y="4210"/>
                  </a:lnTo>
                  <a:lnTo>
                    <a:pt x="1669" y="4369"/>
                  </a:lnTo>
                  <a:lnTo>
                    <a:pt x="2543" y="4369"/>
                  </a:lnTo>
                  <a:lnTo>
                    <a:pt x="3019" y="4210"/>
                  </a:lnTo>
                  <a:lnTo>
                    <a:pt x="3416" y="3972"/>
                  </a:lnTo>
                  <a:lnTo>
                    <a:pt x="3734" y="3733"/>
                  </a:lnTo>
                  <a:lnTo>
                    <a:pt x="4052" y="3336"/>
                  </a:lnTo>
                  <a:lnTo>
                    <a:pt x="4290" y="3019"/>
                  </a:lnTo>
                  <a:lnTo>
                    <a:pt x="4449" y="2542"/>
                  </a:lnTo>
                  <a:lnTo>
                    <a:pt x="4449" y="2145"/>
                  </a:lnTo>
                  <a:lnTo>
                    <a:pt x="4449" y="1748"/>
                  </a:lnTo>
                  <a:lnTo>
                    <a:pt x="4370" y="1430"/>
                  </a:lnTo>
                  <a:lnTo>
                    <a:pt x="4131" y="1033"/>
                  </a:lnTo>
                  <a:lnTo>
                    <a:pt x="3893" y="715"/>
                  </a:lnTo>
                  <a:lnTo>
                    <a:pt x="3575" y="477"/>
                  </a:lnTo>
                  <a:lnTo>
                    <a:pt x="3178" y="238"/>
                  </a:lnTo>
                  <a:lnTo>
                    <a:pt x="278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504122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1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557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509087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80" y="0"/>
                  </a:moveTo>
                  <a:lnTo>
                    <a:pt x="1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9" y="636"/>
                  </a:lnTo>
                  <a:lnTo>
                    <a:pt x="398" y="55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501937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1" y="477"/>
                  </a:lnTo>
                  <a:lnTo>
                    <a:pt x="160" y="556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8" y="556"/>
                  </a:lnTo>
                  <a:lnTo>
                    <a:pt x="636" y="318"/>
                  </a:lnTo>
                  <a:lnTo>
                    <a:pt x="557" y="238"/>
                  </a:lnTo>
                  <a:lnTo>
                    <a:pt x="557" y="80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5031300" y="174937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06902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80" y="80"/>
                  </a:lnTo>
                  <a:lnTo>
                    <a:pt x="1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511272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18" y="0"/>
                  </a:moveTo>
                  <a:lnTo>
                    <a:pt x="239" y="80"/>
                  </a:lnTo>
                  <a:lnTo>
                    <a:pt x="80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5150450" y="17513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318"/>
                  </a:lnTo>
                  <a:lnTo>
                    <a:pt x="1" y="398"/>
                  </a:lnTo>
                  <a:lnTo>
                    <a:pt x="80" y="557"/>
                  </a:lnTo>
                  <a:lnTo>
                    <a:pt x="239" y="636"/>
                  </a:lnTo>
                  <a:lnTo>
                    <a:pt x="477" y="636"/>
                  </a:lnTo>
                  <a:lnTo>
                    <a:pt x="55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636" y="159"/>
                  </a:lnTo>
                  <a:lnTo>
                    <a:pt x="477" y="80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16037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13457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80" y="80"/>
                  </a:lnTo>
                  <a:lnTo>
                    <a:pt x="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8" y="636"/>
                  </a:lnTo>
                  <a:lnTo>
                    <a:pt x="397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219950" y="1638150"/>
              <a:ext cx="174800" cy="343600"/>
            </a:xfrm>
            <a:custGeom>
              <a:avLst/>
              <a:gdLst/>
              <a:ahLst/>
              <a:cxnLst/>
              <a:rect l="l" t="t" r="r" b="b"/>
              <a:pathLst>
                <a:path w="6992" h="13744" extrusionOk="0">
                  <a:moveTo>
                    <a:pt x="5641" y="1"/>
                  </a:moveTo>
                  <a:lnTo>
                    <a:pt x="5244" y="160"/>
                  </a:lnTo>
                  <a:lnTo>
                    <a:pt x="4926" y="319"/>
                  </a:lnTo>
                  <a:lnTo>
                    <a:pt x="4688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211" y="1590"/>
                  </a:lnTo>
                  <a:lnTo>
                    <a:pt x="4052" y="2543"/>
                  </a:lnTo>
                  <a:lnTo>
                    <a:pt x="3814" y="4846"/>
                  </a:lnTo>
                  <a:lnTo>
                    <a:pt x="3496" y="6117"/>
                  </a:lnTo>
                  <a:lnTo>
                    <a:pt x="3337" y="6753"/>
                  </a:lnTo>
                  <a:lnTo>
                    <a:pt x="3099" y="7388"/>
                  </a:lnTo>
                  <a:lnTo>
                    <a:pt x="2781" y="8024"/>
                  </a:lnTo>
                  <a:lnTo>
                    <a:pt x="2543" y="8580"/>
                  </a:lnTo>
                  <a:lnTo>
                    <a:pt x="1828" y="9533"/>
                  </a:lnTo>
                  <a:lnTo>
                    <a:pt x="716" y="11042"/>
                  </a:lnTo>
                  <a:lnTo>
                    <a:pt x="239" y="11678"/>
                  </a:lnTo>
                  <a:lnTo>
                    <a:pt x="160" y="11916"/>
                  </a:lnTo>
                  <a:lnTo>
                    <a:pt x="80" y="12234"/>
                  </a:lnTo>
                  <a:lnTo>
                    <a:pt x="1" y="12472"/>
                  </a:lnTo>
                  <a:lnTo>
                    <a:pt x="80" y="12790"/>
                  </a:lnTo>
                  <a:lnTo>
                    <a:pt x="239" y="13028"/>
                  </a:lnTo>
                  <a:lnTo>
                    <a:pt x="477" y="13346"/>
                  </a:lnTo>
                  <a:lnTo>
                    <a:pt x="716" y="13584"/>
                  </a:lnTo>
                  <a:lnTo>
                    <a:pt x="954" y="13743"/>
                  </a:lnTo>
                  <a:lnTo>
                    <a:pt x="1272" y="13743"/>
                  </a:lnTo>
                  <a:lnTo>
                    <a:pt x="1590" y="13664"/>
                  </a:lnTo>
                  <a:lnTo>
                    <a:pt x="1907" y="13584"/>
                  </a:lnTo>
                  <a:lnTo>
                    <a:pt x="2225" y="13346"/>
                  </a:lnTo>
                  <a:lnTo>
                    <a:pt x="2940" y="12790"/>
                  </a:lnTo>
                  <a:lnTo>
                    <a:pt x="3734" y="11916"/>
                  </a:lnTo>
                  <a:lnTo>
                    <a:pt x="4449" y="10883"/>
                  </a:lnTo>
                  <a:lnTo>
                    <a:pt x="5085" y="9771"/>
                  </a:lnTo>
                  <a:lnTo>
                    <a:pt x="5720" y="8500"/>
                  </a:lnTo>
                  <a:lnTo>
                    <a:pt x="6197" y="7071"/>
                  </a:lnTo>
                  <a:lnTo>
                    <a:pt x="6594" y="5641"/>
                  </a:lnTo>
                  <a:lnTo>
                    <a:pt x="6832" y="4211"/>
                  </a:lnTo>
                  <a:lnTo>
                    <a:pt x="6991" y="2860"/>
                  </a:lnTo>
                  <a:lnTo>
                    <a:pt x="6912" y="1669"/>
                  </a:lnTo>
                  <a:lnTo>
                    <a:pt x="6832" y="1192"/>
                  </a:lnTo>
                  <a:lnTo>
                    <a:pt x="6753" y="716"/>
                  </a:lnTo>
                  <a:lnTo>
                    <a:pt x="6515" y="398"/>
                  </a:lnTo>
                  <a:lnTo>
                    <a:pt x="6276" y="160"/>
                  </a:lnTo>
                  <a:lnTo>
                    <a:pt x="6038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528225" y="418825"/>
              <a:ext cx="4559575" cy="1215375"/>
            </a:xfrm>
            <a:custGeom>
              <a:avLst/>
              <a:gdLst/>
              <a:ahLst/>
              <a:cxnLst/>
              <a:rect l="l" t="t" r="r" b="b"/>
              <a:pathLst>
                <a:path w="182383" h="48615" extrusionOk="0">
                  <a:moveTo>
                    <a:pt x="82215" y="3734"/>
                  </a:moveTo>
                  <a:lnTo>
                    <a:pt x="83407" y="3813"/>
                  </a:lnTo>
                  <a:lnTo>
                    <a:pt x="84440" y="3893"/>
                  </a:lnTo>
                  <a:lnTo>
                    <a:pt x="85234" y="4052"/>
                  </a:lnTo>
                  <a:lnTo>
                    <a:pt x="85869" y="4290"/>
                  </a:lnTo>
                  <a:lnTo>
                    <a:pt x="86346" y="4608"/>
                  </a:lnTo>
                  <a:lnTo>
                    <a:pt x="86664" y="5005"/>
                  </a:lnTo>
                  <a:lnTo>
                    <a:pt x="86902" y="5482"/>
                  </a:lnTo>
                  <a:lnTo>
                    <a:pt x="87061" y="6038"/>
                  </a:lnTo>
                  <a:lnTo>
                    <a:pt x="87140" y="6753"/>
                  </a:lnTo>
                  <a:lnTo>
                    <a:pt x="87140" y="7626"/>
                  </a:lnTo>
                  <a:lnTo>
                    <a:pt x="87061" y="9692"/>
                  </a:lnTo>
                  <a:lnTo>
                    <a:pt x="86982" y="12472"/>
                  </a:lnTo>
                  <a:lnTo>
                    <a:pt x="86982" y="15252"/>
                  </a:lnTo>
                  <a:lnTo>
                    <a:pt x="86902" y="16364"/>
                  </a:lnTo>
                  <a:lnTo>
                    <a:pt x="86823" y="17317"/>
                  </a:lnTo>
                  <a:lnTo>
                    <a:pt x="86664" y="18112"/>
                  </a:lnTo>
                  <a:lnTo>
                    <a:pt x="86425" y="18668"/>
                  </a:lnTo>
                  <a:lnTo>
                    <a:pt x="86108" y="19224"/>
                  </a:lnTo>
                  <a:lnTo>
                    <a:pt x="85790" y="19542"/>
                  </a:lnTo>
                  <a:lnTo>
                    <a:pt x="85313" y="19859"/>
                  </a:lnTo>
                  <a:lnTo>
                    <a:pt x="84678" y="20018"/>
                  </a:lnTo>
                  <a:lnTo>
                    <a:pt x="83963" y="20177"/>
                  </a:lnTo>
                  <a:lnTo>
                    <a:pt x="83089" y="20177"/>
                  </a:lnTo>
                  <a:lnTo>
                    <a:pt x="80944" y="20257"/>
                  </a:lnTo>
                  <a:lnTo>
                    <a:pt x="78085" y="20177"/>
                  </a:lnTo>
                  <a:lnTo>
                    <a:pt x="73080" y="20257"/>
                  </a:lnTo>
                  <a:lnTo>
                    <a:pt x="68950" y="20336"/>
                  </a:lnTo>
                  <a:lnTo>
                    <a:pt x="63230" y="20495"/>
                  </a:lnTo>
                  <a:lnTo>
                    <a:pt x="61324" y="20415"/>
                  </a:lnTo>
                  <a:lnTo>
                    <a:pt x="60609" y="20415"/>
                  </a:lnTo>
                  <a:lnTo>
                    <a:pt x="59894" y="20336"/>
                  </a:lnTo>
                  <a:lnTo>
                    <a:pt x="59338" y="20177"/>
                  </a:lnTo>
                  <a:lnTo>
                    <a:pt x="58862" y="20018"/>
                  </a:lnTo>
                  <a:lnTo>
                    <a:pt x="58464" y="19780"/>
                  </a:lnTo>
                  <a:lnTo>
                    <a:pt x="58147" y="19462"/>
                  </a:lnTo>
                  <a:lnTo>
                    <a:pt x="57908" y="19144"/>
                  </a:lnTo>
                  <a:lnTo>
                    <a:pt x="57749" y="18747"/>
                  </a:lnTo>
                  <a:lnTo>
                    <a:pt x="57749" y="18350"/>
                  </a:lnTo>
                  <a:lnTo>
                    <a:pt x="57829" y="17794"/>
                  </a:lnTo>
                  <a:lnTo>
                    <a:pt x="58067" y="17317"/>
                  </a:lnTo>
                  <a:lnTo>
                    <a:pt x="58305" y="16761"/>
                  </a:lnTo>
                  <a:lnTo>
                    <a:pt x="58941" y="15570"/>
                  </a:lnTo>
                  <a:lnTo>
                    <a:pt x="59735" y="14458"/>
                  </a:lnTo>
                  <a:lnTo>
                    <a:pt x="60609" y="13346"/>
                  </a:lnTo>
                  <a:lnTo>
                    <a:pt x="61880" y="11598"/>
                  </a:lnTo>
                  <a:lnTo>
                    <a:pt x="63072" y="9851"/>
                  </a:lnTo>
                  <a:lnTo>
                    <a:pt x="64422" y="8024"/>
                  </a:lnTo>
                  <a:lnTo>
                    <a:pt x="65216" y="7150"/>
                  </a:lnTo>
                  <a:lnTo>
                    <a:pt x="65931" y="6355"/>
                  </a:lnTo>
                  <a:lnTo>
                    <a:pt x="66805" y="5640"/>
                  </a:lnTo>
                  <a:lnTo>
                    <a:pt x="67599" y="5084"/>
                  </a:lnTo>
                  <a:lnTo>
                    <a:pt x="68553" y="4608"/>
                  </a:lnTo>
                  <a:lnTo>
                    <a:pt x="69665" y="4290"/>
                  </a:lnTo>
                  <a:lnTo>
                    <a:pt x="70936" y="4052"/>
                  </a:lnTo>
                  <a:lnTo>
                    <a:pt x="72286" y="3893"/>
                  </a:lnTo>
                  <a:lnTo>
                    <a:pt x="73795" y="3813"/>
                  </a:lnTo>
                  <a:lnTo>
                    <a:pt x="75384" y="3734"/>
                  </a:lnTo>
                  <a:close/>
                  <a:moveTo>
                    <a:pt x="114148" y="4131"/>
                  </a:moveTo>
                  <a:lnTo>
                    <a:pt x="115260" y="4211"/>
                  </a:lnTo>
                  <a:lnTo>
                    <a:pt x="116134" y="4370"/>
                  </a:lnTo>
                  <a:lnTo>
                    <a:pt x="116929" y="4608"/>
                  </a:lnTo>
                  <a:lnTo>
                    <a:pt x="117485" y="4846"/>
                  </a:lnTo>
                  <a:lnTo>
                    <a:pt x="118041" y="5164"/>
                  </a:lnTo>
                  <a:lnTo>
                    <a:pt x="118358" y="5640"/>
                  </a:lnTo>
                  <a:lnTo>
                    <a:pt x="118676" y="6197"/>
                  </a:lnTo>
                  <a:lnTo>
                    <a:pt x="118835" y="6911"/>
                  </a:lnTo>
                  <a:lnTo>
                    <a:pt x="118994" y="7706"/>
                  </a:lnTo>
                  <a:lnTo>
                    <a:pt x="119073" y="8659"/>
                  </a:lnTo>
                  <a:lnTo>
                    <a:pt x="119073" y="9771"/>
                  </a:lnTo>
                  <a:lnTo>
                    <a:pt x="119073" y="12472"/>
                  </a:lnTo>
                  <a:lnTo>
                    <a:pt x="119073" y="15252"/>
                  </a:lnTo>
                  <a:lnTo>
                    <a:pt x="119073" y="17397"/>
                  </a:lnTo>
                  <a:lnTo>
                    <a:pt x="119073" y="18191"/>
                  </a:lnTo>
                  <a:lnTo>
                    <a:pt x="118914" y="18827"/>
                  </a:lnTo>
                  <a:lnTo>
                    <a:pt x="118756" y="19383"/>
                  </a:lnTo>
                  <a:lnTo>
                    <a:pt x="118517" y="19780"/>
                  </a:lnTo>
                  <a:lnTo>
                    <a:pt x="118120" y="20098"/>
                  </a:lnTo>
                  <a:lnTo>
                    <a:pt x="117643" y="20257"/>
                  </a:lnTo>
                  <a:lnTo>
                    <a:pt x="117008" y="20415"/>
                  </a:lnTo>
                  <a:lnTo>
                    <a:pt x="116293" y="20495"/>
                  </a:lnTo>
                  <a:lnTo>
                    <a:pt x="114228" y="20574"/>
                  </a:lnTo>
                  <a:lnTo>
                    <a:pt x="111448" y="20574"/>
                  </a:lnTo>
                  <a:lnTo>
                    <a:pt x="106364" y="20654"/>
                  </a:lnTo>
                  <a:lnTo>
                    <a:pt x="102074" y="20654"/>
                  </a:lnTo>
                  <a:lnTo>
                    <a:pt x="95719" y="20813"/>
                  </a:lnTo>
                  <a:lnTo>
                    <a:pt x="93495" y="20733"/>
                  </a:lnTo>
                  <a:lnTo>
                    <a:pt x="91827" y="20654"/>
                  </a:lnTo>
                  <a:lnTo>
                    <a:pt x="91112" y="20574"/>
                  </a:lnTo>
                  <a:lnTo>
                    <a:pt x="90556" y="20415"/>
                  </a:lnTo>
                  <a:lnTo>
                    <a:pt x="90000" y="20177"/>
                  </a:lnTo>
                  <a:lnTo>
                    <a:pt x="89603" y="19939"/>
                  </a:lnTo>
                  <a:lnTo>
                    <a:pt x="89444" y="19780"/>
                  </a:lnTo>
                  <a:lnTo>
                    <a:pt x="89365" y="19542"/>
                  </a:lnTo>
                  <a:lnTo>
                    <a:pt x="89206" y="18668"/>
                  </a:lnTo>
                  <a:lnTo>
                    <a:pt x="89047" y="17476"/>
                  </a:lnTo>
                  <a:lnTo>
                    <a:pt x="88967" y="16126"/>
                  </a:lnTo>
                  <a:lnTo>
                    <a:pt x="88967" y="13266"/>
                  </a:lnTo>
                  <a:lnTo>
                    <a:pt x="88967" y="11122"/>
                  </a:lnTo>
                  <a:lnTo>
                    <a:pt x="88967" y="9612"/>
                  </a:lnTo>
                  <a:lnTo>
                    <a:pt x="88967" y="8262"/>
                  </a:lnTo>
                  <a:lnTo>
                    <a:pt x="88967" y="7150"/>
                  </a:lnTo>
                  <a:lnTo>
                    <a:pt x="89126" y="6197"/>
                  </a:lnTo>
                  <a:lnTo>
                    <a:pt x="89285" y="5720"/>
                  </a:lnTo>
                  <a:lnTo>
                    <a:pt x="89444" y="5402"/>
                  </a:lnTo>
                  <a:lnTo>
                    <a:pt x="89682" y="5005"/>
                  </a:lnTo>
                  <a:lnTo>
                    <a:pt x="90000" y="4767"/>
                  </a:lnTo>
                  <a:lnTo>
                    <a:pt x="90397" y="4528"/>
                  </a:lnTo>
                  <a:lnTo>
                    <a:pt x="90874" y="4370"/>
                  </a:lnTo>
                  <a:lnTo>
                    <a:pt x="91430" y="4290"/>
                  </a:lnTo>
                  <a:lnTo>
                    <a:pt x="92065" y="4211"/>
                  </a:lnTo>
                  <a:lnTo>
                    <a:pt x="99929" y="4131"/>
                  </a:lnTo>
                  <a:close/>
                  <a:moveTo>
                    <a:pt x="124554" y="5561"/>
                  </a:moveTo>
                  <a:lnTo>
                    <a:pt x="125269" y="5799"/>
                  </a:lnTo>
                  <a:lnTo>
                    <a:pt x="126064" y="6038"/>
                  </a:lnTo>
                  <a:lnTo>
                    <a:pt x="126858" y="6355"/>
                  </a:lnTo>
                  <a:lnTo>
                    <a:pt x="127573" y="6673"/>
                  </a:lnTo>
                  <a:lnTo>
                    <a:pt x="129082" y="7547"/>
                  </a:lnTo>
                  <a:lnTo>
                    <a:pt x="130432" y="8421"/>
                  </a:lnTo>
                  <a:lnTo>
                    <a:pt x="131703" y="9453"/>
                  </a:lnTo>
                  <a:lnTo>
                    <a:pt x="132895" y="10486"/>
                  </a:lnTo>
                  <a:lnTo>
                    <a:pt x="133928" y="11519"/>
                  </a:lnTo>
                  <a:lnTo>
                    <a:pt x="134801" y="12472"/>
                  </a:lnTo>
                  <a:lnTo>
                    <a:pt x="135437" y="13266"/>
                  </a:lnTo>
                  <a:lnTo>
                    <a:pt x="135834" y="13822"/>
                  </a:lnTo>
                  <a:lnTo>
                    <a:pt x="136231" y="14617"/>
                  </a:lnTo>
                  <a:lnTo>
                    <a:pt x="136708" y="15570"/>
                  </a:lnTo>
                  <a:lnTo>
                    <a:pt x="137105" y="16603"/>
                  </a:lnTo>
                  <a:lnTo>
                    <a:pt x="137423" y="17635"/>
                  </a:lnTo>
                  <a:lnTo>
                    <a:pt x="137661" y="18588"/>
                  </a:lnTo>
                  <a:lnTo>
                    <a:pt x="137661" y="18986"/>
                  </a:lnTo>
                  <a:lnTo>
                    <a:pt x="137661" y="19383"/>
                  </a:lnTo>
                  <a:lnTo>
                    <a:pt x="137582" y="19701"/>
                  </a:lnTo>
                  <a:lnTo>
                    <a:pt x="137423" y="20018"/>
                  </a:lnTo>
                  <a:lnTo>
                    <a:pt x="137264" y="20257"/>
                  </a:lnTo>
                  <a:lnTo>
                    <a:pt x="137026" y="20415"/>
                  </a:lnTo>
                  <a:lnTo>
                    <a:pt x="136787" y="20574"/>
                  </a:lnTo>
                  <a:lnTo>
                    <a:pt x="136470" y="20733"/>
                  </a:lnTo>
                  <a:lnTo>
                    <a:pt x="135755" y="20813"/>
                  </a:lnTo>
                  <a:lnTo>
                    <a:pt x="134722" y="20892"/>
                  </a:lnTo>
                  <a:lnTo>
                    <a:pt x="131624" y="20733"/>
                  </a:lnTo>
                  <a:lnTo>
                    <a:pt x="129479" y="20654"/>
                  </a:lnTo>
                  <a:lnTo>
                    <a:pt x="124078" y="20654"/>
                  </a:lnTo>
                  <a:lnTo>
                    <a:pt x="123601" y="20574"/>
                  </a:lnTo>
                  <a:lnTo>
                    <a:pt x="123204" y="20495"/>
                  </a:lnTo>
                  <a:lnTo>
                    <a:pt x="122886" y="20336"/>
                  </a:lnTo>
                  <a:lnTo>
                    <a:pt x="122648" y="20098"/>
                  </a:lnTo>
                  <a:lnTo>
                    <a:pt x="122410" y="19780"/>
                  </a:lnTo>
                  <a:lnTo>
                    <a:pt x="122251" y="19303"/>
                  </a:lnTo>
                  <a:lnTo>
                    <a:pt x="122171" y="18827"/>
                  </a:lnTo>
                  <a:lnTo>
                    <a:pt x="122092" y="18112"/>
                  </a:lnTo>
                  <a:lnTo>
                    <a:pt x="122012" y="16364"/>
                  </a:lnTo>
                  <a:lnTo>
                    <a:pt x="122012" y="13981"/>
                  </a:lnTo>
                  <a:lnTo>
                    <a:pt x="121933" y="9533"/>
                  </a:lnTo>
                  <a:lnTo>
                    <a:pt x="122012" y="7944"/>
                  </a:lnTo>
                  <a:lnTo>
                    <a:pt x="122092" y="7229"/>
                  </a:lnTo>
                  <a:lnTo>
                    <a:pt x="122251" y="6753"/>
                  </a:lnTo>
                  <a:lnTo>
                    <a:pt x="122410" y="6276"/>
                  </a:lnTo>
                  <a:lnTo>
                    <a:pt x="122648" y="5958"/>
                  </a:lnTo>
                  <a:lnTo>
                    <a:pt x="122966" y="5720"/>
                  </a:lnTo>
                  <a:lnTo>
                    <a:pt x="123363" y="5561"/>
                  </a:lnTo>
                  <a:close/>
                  <a:moveTo>
                    <a:pt x="80865" y="1"/>
                  </a:moveTo>
                  <a:lnTo>
                    <a:pt x="77846" y="159"/>
                  </a:lnTo>
                  <a:lnTo>
                    <a:pt x="75066" y="318"/>
                  </a:lnTo>
                  <a:lnTo>
                    <a:pt x="72604" y="636"/>
                  </a:lnTo>
                  <a:lnTo>
                    <a:pt x="70380" y="1113"/>
                  </a:lnTo>
                  <a:lnTo>
                    <a:pt x="69347" y="1351"/>
                  </a:lnTo>
                  <a:lnTo>
                    <a:pt x="68394" y="1669"/>
                  </a:lnTo>
                  <a:lnTo>
                    <a:pt x="67520" y="1986"/>
                  </a:lnTo>
                  <a:lnTo>
                    <a:pt x="66726" y="2384"/>
                  </a:lnTo>
                  <a:lnTo>
                    <a:pt x="66011" y="2860"/>
                  </a:lnTo>
                  <a:lnTo>
                    <a:pt x="65375" y="3337"/>
                  </a:lnTo>
                  <a:lnTo>
                    <a:pt x="64819" y="3813"/>
                  </a:lnTo>
                  <a:lnTo>
                    <a:pt x="64343" y="4370"/>
                  </a:lnTo>
                  <a:lnTo>
                    <a:pt x="60609" y="9136"/>
                  </a:lnTo>
                  <a:lnTo>
                    <a:pt x="56717" y="13822"/>
                  </a:lnTo>
                  <a:lnTo>
                    <a:pt x="52507" y="18906"/>
                  </a:lnTo>
                  <a:lnTo>
                    <a:pt x="44960" y="19224"/>
                  </a:lnTo>
                  <a:lnTo>
                    <a:pt x="28120" y="20018"/>
                  </a:lnTo>
                  <a:lnTo>
                    <a:pt x="18985" y="20495"/>
                  </a:lnTo>
                  <a:lnTo>
                    <a:pt x="10883" y="20971"/>
                  </a:lnTo>
                  <a:lnTo>
                    <a:pt x="4846" y="21369"/>
                  </a:lnTo>
                  <a:lnTo>
                    <a:pt x="2939" y="21528"/>
                  </a:lnTo>
                  <a:lnTo>
                    <a:pt x="2065" y="21686"/>
                  </a:lnTo>
                  <a:lnTo>
                    <a:pt x="1668" y="21925"/>
                  </a:lnTo>
                  <a:lnTo>
                    <a:pt x="1271" y="22242"/>
                  </a:lnTo>
                  <a:lnTo>
                    <a:pt x="1033" y="22719"/>
                  </a:lnTo>
                  <a:lnTo>
                    <a:pt x="715" y="23275"/>
                  </a:lnTo>
                  <a:lnTo>
                    <a:pt x="556" y="23831"/>
                  </a:lnTo>
                  <a:lnTo>
                    <a:pt x="397" y="24546"/>
                  </a:lnTo>
                  <a:lnTo>
                    <a:pt x="159" y="25976"/>
                  </a:lnTo>
                  <a:lnTo>
                    <a:pt x="80" y="27406"/>
                  </a:lnTo>
                  <a:lnTo>
                    <a:pt x="0" y="28756"/>
                  </a:lnTo>
                  <a:lnTo>
                    <a:pt x="80" y="29789"/>
                  </a:lnTo>
                  <a:lnTo>
                    <a:pt x="159" y="30424"/>
                  </a:lnTo>
                  <a:lnTo>
                    <a:pt x="238" y="30583"/>
                  </a:lnTo>
                  <a:lnTo>
                    <a:pt x="318" y="30663"/>
                  </a:lnTo>
                  <a:lnTo>
                    <a:pt x="953" y="30663"/>
                  </a:lnTo>
                  <a:lnTo>
                    <a:pt x="1112" y="30742"/>
                  </a:lnTo>
                  <a:lnTo>
                    <a:pt x="1271" y="30901"/>
                  </a:lnTo>
                  <a:lnTo>
                    <a:pt x="1430" y="31139"/>
                  </a:lnTo>
                  <a:lnTo>
                    <a:pt x="1589" y="31457"/>
                  </a:lnTo>
                  <a:lnTo>
                    <a:pt x="1668" y="31934"/>
                  </a:lnTo>
                  <a:lnTo>
                    <a:pt x="1748" y="32490"/>
                  </a:lnTo>
                  <a:lnTo>
                    <a:pt x="1827" y="33284"/>
                  </a:lnTo>
                  <a:lnTo>
                    <a:pt x="1827" y="34317"/>
                  </a:lnTo>
                  <a:lnTo>
                    <a:pt x="1668" y="37017"/>
                  </a:lnTo>
                  <a:lnTo>
                    <a:pt x="1589" y="37732"/>
                  </a:lnTo>
                  <a:lnTo>
                    <a:pt x="1589" y="39400"/>
                  </a:lnTo>
                  <a:lnTo>
                    <a:pt x="1668" y="40274"/>
                  </a:lnTo>
                  <a:lnTo>
                    <a:pt x="1827" y="41069"/>
                  </a:lnTo>
                  <a:lnTo>
                    <a:pt x="1986" y="41466"/>
                  </a:lnTo>
                  <a:lnTo>
                    <a:pt x="2145" y="41704"/>
                  </a:lnTo>
                  <a:lnTo>
                    <a:pt x="2304" y="41863"/>
                  </a:lnTo>
                  <a:lnTo>
                    <a:pt x="2542" y="41942"/>
                  </a:lnTo>
                  <a:lnTo>
                    <a:pt x="4528" y="42101"/>
                  </a:lnTo>
                  <a:lnTo>
                    <a:pt x="6990" y="42260"/>
                  </a:lnTo>
                  <a:lnTo>
                    <a:pt x="10883" y="42260"/>
                  </a:lnTo>
                  <a:lnTo>
                    <a:pt x="11995" y="42181"/>
                  </a:lnTo>
                  <a:lnTo>
                    <a:pt x="12551" y="42101"/>
                  </a:lnTo>
                  <a:lnTo>
                    <a:pt x="13028" y="41863"/>
                  </a:lnTo>
                  <a:lnTo>
                    <a:pt x="13425" y="41625"/>
                  </a:lnTo>
                  <a:lnTo>
                    <a:pt x="13901" y="41307"/>
                  </a:lnTo>
                  <a:lnTo>
                    <a:pt x="14934" y="40433"/>
                  </a:lnTo>
                  <a:lnTo>
                    <a:pt x="16046" y="39559"/>
                  </a:lnTo>
                  <a:lnTo>
                    <a:pt x="16761" y="39083"/>
                  </a:lnTo>
                  <a:lnTo>
                    <a:pt x="17555" y="38686"/>
                  </a:lnTo>
                  <a:lnTo>
                    <a:pt x="18429" y="38288"/>
                  </a:lnTo>
                  <a:lnTo>
                    <a:pt x="19462" y="37971"/>
                  </a:lnTo>
                  <a:lnTo>
                    <a:pt x="20653" y="37653"/>
                  </a:lnTo>
                  <a:lnTo>
                    <a:pt x="21924" y="37494"/>
                  </a:lnTo>
                  <a:lnTo>
                    <a:pt x="23354" y="37415"/>
                  </a:lnTo>
                  <a:lnTo>
                    <a:pt x="25022" y="37415"/>
                  </a:lnTo>
                  <a:lnTo>
                    <a:pt x="26690" y="37573"/>
                  </a:lnTo>
                  <a:lnTo>
                    <a:pt x="28200" y="37812"/>
                  </a:lnTo>
                  <a:lnTo>
                    <a:pt x="29629" y="38129"/>
                  </a:lnTo>
                  <a:lnTo>
                    <a:pt x="30980" y="38527"/>
                  </a:lnTo>
                  <a:lnTo>
                    <a:pt x="32171" y="39003"/>
                  </a:lnTo>
                  <a:lnTo>
                    <a:pt x="33283" y="39480"/>
                  </a:lnTo>
                  <a:lnTo>
                    <a:pt x="34316" y="40036"/>
                  </a:lnTo>
                  <a:lnTo>
                    <a:pt x="35190" y="40592"/>
                  </a:lnTo>
                  <a:lnTo>
                    <a:pt x="36064" y="41227"/>
                  </a:lnTo>
                  <a:lnTo>
                    <a:pt x="36858" y="41863"/>
                  </a:lnTo>
                  <a:lnTo>
                    <a:pt x="37493" y="42498"/>
                  </a:lnTo>
                  <a:lnTo>
                    <a:pt x="38129" y="43134"/>
                  </a:lnTo>
                  <a:lnTo>
                    <a:pt x="39162" y="44325"/>
                  </a:lnTo>
                  <a:lnTo>
                    <a:pt x="40035" y="45438"/>
                  </a:lnTo>
                  <a:lnTo>
                    <a:pt x="40671" y="46391"/>
                  </a:lnTo>
                  <a:lnTo>
                    <a:pt x="40909" y="46788"/>
                  </a:lnTo>
                  <a:lnTo>
                    <a:pt x="41227" y="47106"/>
                  </a:lnTo>
                  <a:lnTo>
                    <a:pt x="41545" y="47423"/>
                  </a:lnTo>
                  <a:lnTo>
                    <a:pt x="41942" y="47662"/>
                  </a:lnTo>
                  <a:lnTo>
                    <a:pt x="42498" y="47900"/>
                  </a:lnTo>
                  <a:lnTo>
                    <a:pt x="43133" y="48059"/>
                  </a:lnTo>
                  <a:lnTo>
                    <a:pt x="44007" y="48138"/>
                  </a:lnTo>
                  <a:lnTo>
                    <a:pt x="45040" y="48297"/>
                  </a:lnTo>
                  <a:lnTo>
                    <a:pt x="47899" y="48377"/>
                  </a:lnTo>
                  <a:lnTo>
                    <a:pt x="51951" y="48297"/>
                  </a:lnTo>
                  <a:lnTo>
                    <a:pt x="57511" y="48218"/>
                  </a:lnTo>
                  <a:lnTo>
                    <a:pt x="65057" y="48059"/>
                  </a:lnTo>
                  <a:lnTo>
                    <a:pt x="74351" y="47979"/>
                  </a:lnTo>
                  <a:lnTo>
                    <a:pt x="84678" y="48059"/>
                  </a:lnTo>
                  <a:lnTo>
                    <a:pt x="94925" y="48138"/>
                  </a:lnTo>
                  <a:lnTo>
                    <a:pt x="112401" y="48297"/>
                  </a:lnTo>
                  <a:lnTo>
                    <a:pt x="119709" y="48456"/>
                  </a:lnTo>
                  <a:lnTo>
                    <a:pt x="120662" y="48615"/>
                  </a:lnTo>
                  <a:lnTo>
                    <a:pt x="123045" y="48615"/>
                  </a:lnTo>
                  <a:lnTo>
                    <a:pt x="123680" y="48535"/>
                  </a:lnTo>
                  <a:lnTo>
                    <a:pt x="124395" y="48456"/>
                  </a:lnTo>
                  <a:lnTo>
                    <a:pt x="125110" y="48297"/>
                  </a:lnTo>
                  <a:lnTo>
                    <a:pt x="125825" y="48059"/>
                  </a:lnTo>
                  <a:lnTo>
                    <a:pt x="126461" y="47662"/>
                  </a:lnTo>
                  <a:lnTo>
                    <a:pt x="127096" y="47265"/>
                  </a:lnTo>
                  <a:lnTo>
                    <a:pt x="127652" y="46788"/>
                  </a:lnTo>
                  <a:lnTo>
                    <a:pt x="128208" y="46232"/>
                  </a:lnTo>
                  <a:lnTo>
                    <a:pt x="129241" y="44881"/>
                  </a:lnTo>
                  <a:lnTo>
                    <a:pt x="130432" y="43611"/>
                  </a:lnTo>
                  <a:lnTo>
                    <a:pt x="131783" y="42498"/>
                  </a:lnTo>
                  <a:lnTo>
                    <a:pt x="132498" y="41942"/>
                  </a:lnTo>
                  <a:lnTo>
                    <a:pt x="133292" y="41466"/>
                  </a:lnTo>
                  <a:lnTo>
                    <a:pt x="134086" y="40989"/>
                  </a:lnTo>
                  <a:lnTo>
                    <a:pt x="134881" y="40513"/>
                  </a:lnTo>
                  <a:lnTo>
                    <a:pt x="135755" y="40195"/>
                  </a:lnTo>
                  <a:lnTo>
                    <a:pt x="136628" y="39798"/>
                  </a:lnTo>
                  <a:lnTo>
                    <a:pt x="137582" y="39559"/>
                  </a:lnTo>
                  <a:lnTo>
                    <a:pt x="138535" y="39321"/>
                  </a:lnTo>
                  <a:lnTo>
                    <a:pt x="139488" y="39162"/>
                  </a:lnTo>
                  <a:lnTo>
                    <a:pt x="140441" y="39083"/>
                  </a:lnTo>
                  <a:lnTo>
                    <a:pt x="144651" y="39083"/>
                  </a:lnTo>
                  <a:lnTo>
                    <a:pt x="145684" y="39242"/>
                  </a:lnTo>
                  <a:lnTo>
                    <a:pt x="146796" y="39321"/>
                  </a:lnTo>
                  <a:lnTo>
                    <a:pt x="147908" y="39559"/>
                  </a:lnTo>
                  <a:lnTo>
                    <a:pt x="149020" y="39877"/>
                  </a:lnTo>
                  <a:lnTo>
                    <a:pt x="150132" y="40195"/>
                  </a:lnTo>
                  <a:lnTo>
                    <a:pt x="151165" y="40592"/>
                  </a:lnTo>
                  <a:lnTo>
                    <a:pt x="152198" y="41148"/>
                  </a:lnTo>
                  <a:lnTo>
                    <a:pt x="153151" y="41784"/>
                  </a:lnTo>
                  <a:lnTo>
                    <a:pt x="154104" y="42498"/>
                  </a:lnTo>
                  <a:lnTo>
                    <a:pt x="155057" y="43372"/>
                  </a:lnTo>
                  <a:lnTo>
                    <a:pt x="155852" y="44325"/>
                  </a:lnTo>
                  <a:lnTo>
                    <a:pt x="156646" y="45438"/>
                  </a:lnTo>
                  <a:lnTo>
                    <a:pt x="156884" y="45676"/>
                  </a:lnTo>
                  <a:lnTo>
                    <a:pt x="157202" y="45914"/>
                  </a:lnTo>
                  <a:lnTo>
                    <a:pt x="157679" y="46232"/>
                  </a:lnTo>
                  <a:lnTo>
                    <a:pt x="158394" y="46550"/>
                  </a:lnTo>
                  <a:lnTo>
                    <a:pt x="159267" y="46788"/>
                  </a:lnTo>
                  <a:lnTo>
                    <a:pt x="160459" y="47026"/>
                  </a:lnTo>
                  <a:lnTo>
                    <a:pt x="161889" y="47185"/>
                  </a:lnTo>
                  <a:lnTo>
                    <a:pt x="171977" y="47265"/>
                  </a:lnTo>
                  <a:lnTo>
                    <a:pt x="181112" y="47265"/>
                  </a:lnTo>
                  <a:lnTo>
                    <a:pt x="181906" y="47185"/>
                  </a:lnTo>
                  <a:lnTo>
                    <a:pt x="181906" y="46311"/>
                  </a:lnTo>
                  <a:lnTo>
                    <a:pt x="181906" y="43928"/>
                  </a:lnTo>
                  <a:lnTo>
                    <a:pt x="182145" y="36859"/>
                  </a:lnTo>
                  <a:lnTo>
                    <a:pt x="182304" y="29392"/>
                  </a:lnTo>
                  <a:lnTo>
                    <a:pt x="182383" y="25182"/>
                  </a:lnTo>
                  <a:lnTo>
                    <a:pt x="182383" y="24546"/>
                  </a:lnTo>
                  <a:lnTo>
                    <a:pt x="182383" y="24228"/>
                  </a:lnTo>
                  <a:lnTo>
                    <a:pt x="182383" y="23831"/>
                  </a:lnTo>
                  <a:lnTo>
                    <a:pt x="182224" y="23513"/>
                  </a:lnTo>
                  <a:lnTo>
                    <a:pt x="181986" y="23196"/>
                  </a:lnTo>
                  <a:lnTo>
                    <a:pt x="181589" y="22798"/>
                  </a:lnTo>
                  <a:lnTo>
                    <a:pt x="181033" y="22481"/>
                  </a:lnTo>
                  <a:lnTo>
                    <a:pt x="180238" y="22163"/>
                  </a:lnTo>
                  <a:lnTo>
                    <a:pt x="179285" y="21925"/>
                  </a:lnTo>
                  <a:lnTo>
                    <a:pt x="178014" y="21686"/>
                  </a:lnTo>
                  <a:lnTo>
                    <a:pt x="176425" y="21448"/>
                  </a:lnTo>
                  <a:lnTo>
                    <a:pt x="174519" y="21289"/>
                  </a:lnTo>
                  <a:lnTo>
                    <a:pt x="172295" y="21130"/>
                  </a:lnTo>
                  <a:lnTo>
                    <a:pt x="169673" y="21051"/>
                  </a:lnTo>
                  <a:lnTo>
                    <a:pt x="156011" y="21051"/>
                  </a:lnTo>
                  <a:lnTo>
                    <a:pt x="152357" y="20971"/>
                  </a:lnTo>
                  <a:lnTo>
                    <a:pt x="150768" y="20892"/>
                  </a:lnTo>
                  <a:lnTo>
                    <a:pt x="149417" y="20733"/>
                  </a:lnTo>
                  <a:lnTo>
                    <a:pt x="148226" y="20495"/>
                  </a:lnTo>
                  <a:lnTo>
                    <a:pt x="147193" y="20257"/>
                  </a:lnTo>
                  <a:lnTo>
                    <a:pt x="146161" y="19859"/>
                  </a:lnTo>
                  <a:lnTo>
                    <a:pt x="145287" y="19383"/>
                  </a:lnTo>
                  <a:lnTo>
                    <a:pt x="144413" y="18747"/>
                  </a:lnTo>
                  <a:lnTo>
                    <a:pt x="143619" y="18032"/>
                  </a:lnTo>
                  <a:lnTo>
                    <a:pt x="142745" y="17238"/>
                  </a:lnTo>
                  <a:lnTo>
                    <a:pt x="141951" y="16205"/>
                  </a:lnTo>
                  <a:lnTo>
                    <a:pt x="141077" y="15093"/>
                  </a:lnTo>
                  <a:lnTo>
                    <a:pt x="140362" y="13902"/>
                  </a:lnTo>
                  <a:lnTo>
                    <a:pt x="138932" y="11439"/>
                  </a:lnTo>
                  <a:lnTo>
                    <a:pt x="138138" y="10089"/>
                  </a:lnTo>
                  <a:lnTo>
                    <a:pt x="137264" y="8818"/>
                  </a:lnTo>
                  <a:lnTo>
                    <a:pt x="136231" y="7547"/>
                  </a:lnTo>
                  <a:lnTo>
                    <a:pt x="135596" y="6911"/>
                  </a:lnTo>
                  <a:lnTo>
                    <a:pt x="134960" y="6355"/>
                  </a:lnTo>
                  <a:lnTo>
                    <a:pt x="134245" y="5720"/>
                  </a:lnTo>
                  <a:lnTo>
                    <a:pt x="133451" y="5164"/>
                  </a:lnTo>
                  <a:lnTo>
                    <a:pt x="132657" y="4608"/>
                  </a:lnTo>
                  <a:lnTo>
                    <a:pt x="131703" y="4131"/>
                  </a:lnTo>
                  <a:lnTo>
                    <a:pt x="130750" y="3575"/>
                  </a:lnTo>
                  <a:lnTo>
                    <a:pt x="129638" y="3099"/>
                  </a:lnTo>
                  <a:lnTo>
                    <a:pt x="128447" y="2701"/>
                  </a:lnTo>
                  <a:lnTo>
                    <a:pt x="127176" y="2304"/>
                  </a:lnTo>
                  <a:lnTo>
                    <a:pt x="125746" y="1907"/>
                  </a:lnTo>
                  <a:lnTo>
                    <a:pt x="124237" y="1589"/>
                  </a:lnTo>
                  <a:lnTo>
                    <a:pt x="122648" y="1272"/>
                  </a:lnTo>
                  <a:lnTo>
                    <a:pt x="120900" y="1033"/>
                  </a:lnTo>
                  <a:lnTo>
                    <a:pt x="119073" y="874"/>
                  </a:lnTo>
                  <a:lnTo>
                    <a:pt x="117008" y="716"/>
                  </a:lnTo>
                  <a:lnTo>
                    <a:pt x="114863" y="636"/>
                  </a:lnTo>
                  <a:lnTo>
                    <a:pt x="112639" y="557"/>
                  </a:lnTo>
                  <a:lnTo>
                    <a:pt x="103504" y="398"/>
                  </a:lnTo>
                  <a:lnTo>
                    <a:pt x="95163" y="159"/>
                  </a:lnTo>
                  <a:lnTo>
                    <a:pt x="87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5781950" y="1223100"/>
              <a:ext cx="95350" cy="87400"/>
            </a:xfrm>
            <a:custGeom>
              <a:avLst/>
              <a:gdLst/>
              <a:ahLst/>
              <a:cxnLst/>
              <a:rect l="l" t="t" r="r" b="b"/>
              <a:pathLst>
                <a:path w="3814" h="3496" extrusionOk="0">
                  <a:moveTo>
                    <a:pt x="1351" y="1"/>
                  </a:moveTo>
                  <a:lnTo>
                    <a:pt x="1034" y="160"/>
                  </a:lnTo>
                  <a:lnTo>
                    <a:pt x="716" y="398"/>
                  </a:lnTo>
                  <a:lnTo>
                    <a:pt x="478" y="636"/>
                  </a:lnTo>
                  <a:lnTo>
                    <a:pt x="239" y="954"/>
                  </a:lnTo>
                  <a:lnTo>
                    <a:pt x="80" y="1272"/>
                  </a:lnTo>
                  <a:lnTo>
                    <a:pt x="1" y="1590"/>
                  </a:lnTo>
                  <a:lnTo>
                    <a:pt x="1" y="1987"/>
                  </a:lnTo>
                  <a:lnTo>
                    <a:pt x="1" y="2304"/>
                  </a:lnTo>
                  <a:lnTo>
                    <a:pt x="160" y="2622"/>
                  </a:lnTo>
                  <a:lnTo>
                    <a:pt x="398" y="2940"/>
                  </a:lnTo>
                  <a:lnTo>
                    <a:pt x="636" y="3178"/>
                  </a:lnTo>
                  <a:lnTo>
                    <a:pt x="1034" y="3337"/>
                  </a:lnTo>
                  <a:lnTo>
                    <a:pt x="1351" y="3417"/>
                  </a:lnTo>
                  <a:lnTo>
                    <a:pt x="1749" y="3496"/>
                  </a:lnTo>
                  <a:lnTo>
                    <a:pt x="2146" y="3417"/>
                  </a:lnTo>
                  <a:lnTo>
                    <a:pt x="2543" y="3337"/>
                  </a:lnTo>
                  <a:lnTo>
                    <a:pt x="2940" y="3178"/>
                  </a:lnTo>
                  <a:lnTo>
                    <a:pt x="3258" y="3019"/>
                  </a:lnTo>
                  <a:lnTo>
                    <a:pt x="3496" y="2781"/>
                  </a:lnTo>
                  <a:lnTo>
                    <a:pt x="3655" y="2463"/>
                  </a:lnTo>
                  <a:lnTo>
                    <a:pt x="3734" y="2225"/>
                  </a:lnTo>
                  <a:lnTo>
                    <a:pt x="3814" y="1907"/>
                  </a:lnTo>
                  <a:lnTo>
                    <a:pt x="3734" y="1590"/>
                  </a:lnTo>
                  <a:lnTo>
                    <a:pt x="3655" y="1272"/>
                  </a:lnTo>
                  <a:lnTo>
                    <a:pt x="3496" y="875"/>
                  </a:lnTo>
                  <a:lnTo>
                    <a:pt x="3337" y="636"/>
                  </a:lnTo>
                  <a:lnTo>
                    <a:pt x="3099" y="319"/>
                  </a:lnTo>
                  <a:lnTo>
                    <a:pt x="2781" y="160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5817700" y="1231050"/>
              <a:ext cx="43725" cy="47700"/>
            </a:xfrm>
            <a:custGeom>
              <a:avLst/>
              <a:gdLst/>
              <a:ahLst/>
              <a:cxnLst/>
              <a:rect l="l" t="t" r="r" b="b"/>
              <a:pathLst>
                <a:path w="1749" h="1908" extrusionOk="0">
                  <a:moveTo>
                    <a:pt x="557" y="1"/>
                  </a:moveTo>
                  <a:lnTo>
                    <a:pt x="239" y="159"/>
                  </a:lnTo>
                  <a:lnTo>
                    <a:pt x="160" y="318"/>
                  </a:lnTo>
                  <a:lnTo>
                    <a:pt x="1" y="477"/>
                  </a:lnTo>
                  <a:lnTo>
                    <a:pt x="1" y="874"/>
                  </a:lnTo>
                  <a:lnTo>
                    <a:pt x="1" y="1272"/>
                  </a:lnTo>
                  <a:lnTo>
                    <a:pt x="239" y="1589"/>
                  </a:lnTo>
                  <a:lnTo>
                    <a:pt x="477" y="1828"/>
                  </a:lnTo>
                  <a:lnTo>
                    <a:pt x="795" y="1907"/>
                  </a:lnTo>
                  <a:lnTo>
                    <a:pt x="1113" y="1907"/>
                  </a:lnTo>
                  <a:lnTo>
                    <a:pt x="1431" y="1748"/>
                  </a:lnTo>
                  <a:lnTo>
                    <a:pt x="1669" y="1430"/>
                  </a:lnTo>
                  <a:lnTo>
                    <a:pt x="1748" y="1113"/>
                  </a:lnTo>
                  <a:lnTo>
                    <a:pt x="1748" y="716"/>
                  </a:lnTo>
                  <a:lnTo>
                    <a:pt x="1590" y="398"/>
                  </a:lnTo>
                  <a:lnTo>
                    <a:pt x="1272" y="159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ED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6156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671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726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7824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1838025" y="10285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1891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19472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2002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2058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2114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16965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2232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278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334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390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445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5013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5549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610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666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721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777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8329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6" y="2224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8865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94215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9977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053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3108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16457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3218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273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329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38500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440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34962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3549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3605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661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716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7722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825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881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937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992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4048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410390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4157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4213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4268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4324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43799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4435550" y="10841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44891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54475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600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4655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47115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476717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4820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4876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49320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49876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50432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509882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5152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5208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5263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53192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53748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54304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6" y="2225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54840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553967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5595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56509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57065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5760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5815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5871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59269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598252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5545650" y="1524950"/>
              <a:ext cx="609675" cy="133100"/>
            </a:xfrm>
            <a:custGeom>
              <a:avLst/>
              <a:gdLst/>
              <a:ahLst/>
              <a:cxnLst/>
              <a:rect l="l" t="t" r="r" b="b"/>
              <a:pathLst>
                <a:path w="24387" h="5324" extrusionOk="0">
                  <a:moveTo>
                    <a:pt x="7467" y="1"/>
                  </a:moveTo>
                  <a:lnTo>
                    <a:pt x="4766" y="80"/>
                  </a:lnTo>
                  <a:lnTo>
                    <a:pt x="2780" y="160"/>
                  </a:lnTo>
                  <a:lnTo>
                    <a:pt x="1509" y="319"/>
                  </a:lnTo>
                  <a:lnTo>
                    <a:pt x="1033" y="478"/>
                  </a:lnTo>
                  <a:lnTo>
                    <a:pt x="636" y="636"/>
                  </a:lnTo>
                  <a:lnTo>
                    <a:pt x="397" y="875"/>
                  </a:lnTo>
                  <a:lnTo>
                    <a:pt x="159" y="1113"/>
                  </a:lnTo>
                  <a:lnTo>
                    <a:pt x="80" y="1351"/>
                  </a:lnTo>
                  <a:lnTo>
                    <a:pt x="0" y="1669"/>
                  </a:lnTo>
                  <a:lnTo>
                    <a:pt x="0" y="2463"/>
                  </a:lnTo>
                  <a:lnTo>
                    <a:pt x="0" y="3417"/>
                  </a:lnTo>
                  <a:lnTo>
                    <a:pt x="80" y="3814"/>
                  </a:lnTo>
                  <a:lnTo>
                    <a:pt x="239" y="4132"/>
                  </a:lnTo>
                  <a:lnTo>
                    <a:pt x="477" y="4449"/>
                  </a:lnTo>
                  <a:lnTo>
                    <a:pt x="795" y="4688"/>
                  </a:lnTo>
                  <a:lnTo>
                    <a:pt x="1192" y="4847"/>
                  </a:lnTo>
                  <a:lnTo>
                    <a:pt x="1748" y="5005"/>
                  </a:lnTo>
                  <a:lnTo>
                    <a:pt x="2383" y="5085"/>
                  </a:lnTo>
                  <a:lnTo>
                    <a:pt x="3257" y="5244"/>
                  </a:lnTo>
                  <a:lnTo>
                    <a:pt x="5402" y="5323"/>
                  </a:lnTo>
                  <a:lnTo>
                    <a:pt x="18667" y="5323"/>
                  </a:lnTo>
                  <a:lnTo>
                    <a:pt x="20812" y="5244"/>
                  </a:lnTo>
                  <a:lnTo>
                    <a:pt x="21686" y="5164"/>
                  </a:lnTo>
                  <a:lnTo>
                    <a:pt x="22321" y="5085"/>
                  </a:lnTo>
                  <a:lnTo>
                    <a:pt x="22957" y="4926"/>
                  </a:lnTo>
                  <a:lnTo>
                    <a:pt x="23354" y="4767"/>
                  </a:lnTo>
                  <a:lnTo>
                    <a:pt x="23751" y="4529"/>
                  </a:lnTo>
                  <a:lnTo>
                    <a:pt x="23990" y="4211"/>
                  </a:lnTo>
                  <a:lnTo>
                    <a:pt x="24148" y="3893"/>
                  </a:lnTo>
                  <a:lnTo>
                    <a:pt x="24307" y="3496"/>
                  </a:lnTo>
                  <a:lnTo>
                    <a:pt x="24387" y="3020"/>
                  </a:lnTo>
                  <a:lnTo>
                    <a:pt x="24387" y="2463"/>
                  </a:lnTo>
                  <a:lnTo>
                    <a:pt x="24387" y="1749"/>
                  </a:lnTo>
                  <a:lnTo>
                    <a:pt x="24387" y="1431"/>
                  </a:lnTo>
                  <a:lnTo>
                    <a:pt x="24307" y="1193"/>
                  </a:lnTo>
                  <a:lnTo>
                    <a:pt x="24148" y="954"/>
                  </a:lnTo>
                  <a:lnTo>
                    <a:pt x="23910" y="716"/>
                  </a:lnTo>
                  <a:lnTo>
                    <a:pt x="23513" y="557"/>
                  </a:lnTo>
                  <a:lnTo>
                    <a:pt x="23036" y="398"/>
                  </a:lnTo>
                  <a:lnTo>
                    <a:pt x="22321" y="319"/>
                  </a:lnTo>
                  <a:lnTo>
                    <a:pt x="21448" y="239"/>
                  </a:lnTo>
                  <a:lnTo>
                    <a:pt x="19065" y="80"/>
                  </a:lnTo>
                  <a:lnTo>
                    <a:pt x="156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5821675" y="1550775"/>
              <a:ext cx="303875" cy="79475"/>
            </a:xfrm>
            <a:custGeom>
              <a:avLst/>
              <a:gdLst/>
              <a:ahLst/>
              <a:cxnLst/>
              <a:rect l="l" t="t" r="r" b="b"/>
              <a:pathLst>
                <a:path w="12155" h="3179" extrusionOk="0">
                  <a:moveTo>
                    <a:pt x="3893" y="1"/>
                  </a:moveTo>
                  <a:lnTo>
                    <a:pt x="2145" y="80"/>
                  </a:lnTo>
                  <a:lnTo>
                    <a:pt x="1510" y="160"/>
                  </a:lnTo>
                  <a:lnTo>
                    <a:pt x="954" y="318"/>
                  </a:lnTo>
                  <a:lnTo>
                    <a:pt x="557" y="477"/>
                  </a:lnTo>
                  <a:lnTo>
                    <a:pt x="239" y="716"/>
                  </a:lnTo>
                  <a:lnTo>
                    <a:pt x="80" y="1033"/>
                  </a:lnTo>
                  <a:lnTo>
                    <a:pt x="1" y="1510"/>
                  </a:lnTo>
                  <a:lnTo>
                    <a:pt x="80" y="1987"/>
                  </a:lnTo>
                  <a:lnTo>
                    <a:pt x="239" y="2384"/>
                  </a:lnTo>
                  <a:lnTo>
                    <a:pt x="557" y="2622"/>
                  </a:lnTo>
                  <a:lnTo>
                    <a:pt x="1033" y="2860"/>
                  </a:lnTo>
                  <a:lnTo>
                    <a:pt x="1748" y="3019"/>
                  </a:lnTo>
                  <a:lnTo>
                    <a:pt x="2543" y="3099"/>
                  </a:lnTo>
                  <a:lnTo>
                    <a:pt x="5005" y="3178"/>
                  </a:lnTo>
                  <a:lnTo>
                    <a:pt x="7706" y="3099"/>
                  </a:lnTo>
                  <a:lnTo>
                    <a:pt x="8897" y="3019"/>
                  </a:lnTo>
                  <a:lnTo>
                    <a:pt x="10009" y="2860"/>
                  </a:lnTo>
                  <a:lnTo>
                    <a:pt x="10883" y="2701"/>
                  </a:lnTo>
                  <a:lnTo>
                    <a:pt x="11519" y="2384"/>
                  </a:lnTo>
                  <a:lnTo>
                    <a:pt x="11757" y="2225"/>
                  </a:lnTo>
                  <a:lnTo>
                    <a:pt x="11995" y="1987"/>
                  </a:lnTo>
                  <a:lnTo>
                    <a:pt x="12075" y="1748"/>
                  </a:lnTo>
                  <a:lnTo>
                    <a:pt x="12154" y="1510"/>
                  </a:lnTo>
                  <a:lnTo>
                    <a:pt x="12075" y="1272"/>
                  </a:lnTo>
                  <a:lnTo>
                    <a:pt x="11995" y="1113"/>
                  </a:lnTo>
                  <a:lnTo>
                    <a:pt x="11757" y="954"/>
                  </a:lnTo>
                  <a:lnTo>
                    <a:pt x="11519" y="795"/>
                  </a:lnTo>
                  <a:lnTo>
                    <a:pt x="10804" y="557"/>
                  </a:lnTo>
                  <a:lnTo>
                    <a:pt x="9851" y="318"/>
                  </a:lnTo>
                  <a:lnTo>
                    <a:pt x="8659" y="160"/>
                  </a:lnTo>
                  <a:lnTo>
                    <a:pt x="7229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1474600" y="1441550"/>
              <a:ext cx="359475" cy="135075"/>
            </a:xfrm>
            <a:custGeom>
              <a:avLst/>
              <a:gdLst/>
              <a:ahLst/>
              <a:cxnLst/>
              <a:rect l="l" t="t" r="r" b="b"/>
              <a:pathLst>
                <a:path w="14379" h="5403" extrusionOk="0">
                  <a:moveTo>
                    <a:pt x="6514" y="1"/>
                  </a:moveTo>
                  <a:lnTo>
                    <a:pt x="4369" y="80"/>
                  </a:lnTo>
                  <a:lnTo>
                    <a:pt x="2781" y="80"/>
                  </a:lnTo>
                  <a:lnTo>
                    <a:pt x="1669" y="160"/>
                  </a:lnTo>
                  <a:lnTo>
                    <a:pt x="874" y="398"/>
                  </a:lnTo>
                  <a:lnTo>
                    <a:pt x="636" y="477"/>
                  </a:lnTo>
                  <a:lnTo>
                    <a:pt x="398" y="716"/>
                  </a:lnTo>
                  <a:lnTo>
                    <a:pt x="239" y="875"/>
                  </a:lnTo>
                  <a:lnTo>
                    <a:pt x="159" y="1113"/>
                  </a:lnTo>
                  <a:lnTo>
                    <a:pt x="0" y="1748"/>
                  </a:lnTo>
                  <a:lnTo>
                    <a:pt x="0" y="2543"/>
                  </a:lnTo>
                  <a:lnTo>
                    <a:pt x="0" y="3496"/>
                  </a:lnTo>
                  <a:lnTo>
                    <a:pt x="80" y="3893"/>
                  </a:lnTo>
                  <a:lnTo>
                    <a:pt x="159" y="4211"/>
                  </a:lnTo>
                  <a:lnTo>
                    <a:pt x="318" y="4449"/>
                  </a:lnTo>
                  <a:lnTo>
                    <a:pt x="477" y="4687"/>
                  </a:lnTo>
                  <a:lnTo>
                    <a:pt x="715" y="4926"/>
                  </a:lnTo>
                  <a:lnTo>
                    <a:pt x="1033" y="5085"/>
                  </a:lnTo>
                  <a:lnTo>
                    <a:pt x="1430" y="5164"/>
                  </a:lnTo>
                  <a:lnTo>
                    <a:pt x="1907" y="5243"/>
                  </a:lnTo>
                  <a:lnTo>
                    <a:pt x="3178" y="5402"/>
                  </a:lnTo>
                  <a:lnTo>
                    <a:pt x="10962" y="5402"/>
                  </a:lnTo>
                  <a:lnTo>
                    <a:pt x="12233" y="5323"/>
                  </a:lnTo>
                  <a:lnTo>
                    <a:pt x="12789" y="5243"/>
                  </a:lnTo>
                  <a:lnTo>
                    <a:pt x="13187" y="5085"/>
                  </a:lnTo>
                  <a:lnTo>
                    <a:pt x="13504" y="5005"/>
                  </a:lnTo>
                  <a:lnTo>
                    <a:pt x="13743" y="4767"/>
                  </a:lnTo>
                  <a:lnTo>
                    <a:pt x="13981" y="4529"/>
                  </a:lnTo>
                  <a:lnTo>
                    <a:pt x="14140" y="4290"/>
                  </a:lnTo>
                  <a:lnTo>
                    <a:pt x="14219" y="3893"/>
                  </a:lnTo>
                  <a:lnTo>
                    <a:pt x="14299" y="3496"/>
                  </a:lnTo>
                  <a:lnTo>
                    <a:pt x="14378" y="2543"/>
                  </a:lnTo>
                  <a:lnTo>
                    <a:pt x="14378" y="1828"/>
                  </a:lnTo>
                  <a:lnTo>
                    <a:pt x="14299" y="1192"/>
                  </a:lnTo>
                  <a:lnTo>
                    <a:pt x="14219" y="1033"/>
                  </a:lnTo>
                  <a:lnTo>
                    <a:pt x="14060" y="795"/>
                  </a:lnTo>
                  <a:lnTo>
                    <a:pt x="13822" y="636"/>
                  </a:lnTo>
                  <a:lnTo>
                    <a:pt x="13584" y="477"/>
                  </a:lnTo>
                  <a:lnTo>
                    <a:pt x="13187" y="318"/>
                  </a:lnTo>
                  <a:lnTo>
                    <a:pt x="12631" y="239"/>
                  </a:lnTo>
                  <a:lnTo>
                    <a:pt x="11280" y="160"/>
                  </a:lnTo>
                  <a:lnTo>
                    <a:pt x="9215" y="80"/>
                  </a:lnTo>
                  <a:lnTo>
                    <a:pt x="6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1629500" y="1469350"/>
              <a:ext cx="178750" cy="77475"/>
            </a:xfrm>
            <a:custGeom>
              <a:avLst/>
              <a:gdLst/>
              <a:ahLst/>
              <a:cxnLst/>
              <a:rect l="l" t="t" r="r" b="b"/>
              <a:pathLst>
                <a:path w="7150" h="3099" extrusionOk="0">
                  <a:moveTo>
                    <a:pt x="2304" y="1"/>
                  </a:moveTo>
                  <a:lnTo>
                    <a:pt x="1271" y="80"/>
                  </a:lnTo>
                  <a:lnTo>
                    <a:pt x="874" y="160"/>
                  </a:lnTo>
                  <a:lnTo>
                    <a:pt x="556" y="239"/>
                  </a:lnTo>
                  <a:lnTo>
                    <a:pt x="318" y="477"/>
                  </a:lnTo>
                  <a:lnTo>
                    <a:pt x="159" y="716"/>
                  </a:lnTo>
                  <a:lnTo>
                    <a:pt x="80" y="1033"/>
                  </a:lnTo>
                  <a:lnTo>
                    <a:pt x="0" y="1431"/>
                  </a:lnTo>
                  <a:lnTo>
                    <a:pt x="0" y="1907"/>
                  </a:lnTo>
                  <a:lnTo>
                    <a:pt x="159" y="2304"/>
                  </a:lnTo>
                  <a:lnTo>
                    <a:pt x="318" y="2622"/>
                  </a:lnTo>
                  <a:lnTo>
                    <a:pt x="636" y="2860"/>
                  </a:lnTo>
                  <a:lnTo>
                    <a:pt x="1033" y="2940"/>
                  </a:lnTo>
                  <a:lnTo>
                    <a:pt x="1510" y="3099"/>
                  </a:lnTo>
                  <a:lnTo>
                    <a:pt x="4528" y="3099"/>
                  </a:lnTo>
                  <a:lnTo>
                    <a:pt x="5243" y="3019"/>
                  </a:lnTo>
                  <a:lnTo>
                    <a:pt x="5879" y="2860"/>
                  </a:lnTo>
                  <a:lnTo>
                    <a:pt x="6355" y="2622"/>
                  </a:lnTo>
                  <a:lnTo>
                    <a:pt x="6752" y="2304"/>
                  </a:lnTo>
                  <a:lnTo>
                    <a:pt x="7070" y="1907"/>
                  </a:lnTo>
                  <a:lnTo>
                    <a:pt x="7070" y="1669"/>
                  </a:lnTo>
                  <a:lnTo>
                    <a:pt x="7150" y="1431"/>
                  </a:lnTo>
                  <a:lnTo>
                    <a:pt x="7070" y="1033"/>
                  </a:lnTo>
                  <a:lnTo>
                    <a:pt x="6752" y="716"/>
                  </a:lnTo>
                  <a:lnTo>
                    <a:pt x="6355" y="477"/>
                  </a:lnTo>
                  <a:lnTo>
                    <a:pt x="5799" y="239"/>
                  </a:lnTo>
                  <a:lnTo>
                    <a:pt x="5084" y="80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3857650" y="283800"/>
              <a:ext cx="59600" cy="75475"/>
            </a:xfrm>
            <a:custGeom>
              <a:avLst/>
              <a:gdLst/>
              <a:ahLst/>
              <a:cxnLst/>
              <a:rect l="l" t="t" r="r" b="b"/>
              <a:pathLst>
                <a:path w="2384" h="3019" extrusionOk="0">
                  <a:moveTo>
                    <a:pt x="0" y="0"/>
                  </a:moveTo>
                  <a:lnTo>
                    <a:pt x="0" y="556"/>
                  </a:lnTo>
                  <a:lnTo>
                    <a:pt x="874" y="556"/>
                  </a:lnTo>
                  <a:lnTo>
                    <a:pt x="874" y="3019"/>
                  </a:lnTo>
                  <a:lnTo>
                    <a:pt x="1510" y="3019"/>
                  </a:lnTo>
                  <a:lnTo>
                    <a:pt x="1510" y="556"/>
                  </a:lnTo>
                  <a:lnTo>
                    <a:pt x="2383" y="556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3919200" y="283800"/>
              <a:ext cx="69550" cy="75475"/>
            </a:xfrm>
            <a:custGeom>
              <a:avLst/>
              <a:gdLst/>
              <a:ahLst/>
              <a:cxnLst/>
              <a:rect l="l" t="t" r="r" b="b"/>
              <a:pathLst>
                <a:path w="2782" h="3019" extrusionOk="0">
                  <a:moveTo>
                    <a:pt x="1351" y="715"/>
                  </a:moveTo>
                  <a:lnTo>
                    <a:pt x="1749" y="1827"/>
                  </a:lnTo>
                  <a:lnTo>
                    <a:pt x="954" y="1827"/>
                  </a:lnTo>
                  <a:lnTo>
                    <a:pt x="1351" y="715"/>
                  </a:lnTo>
                  <a:close/>
                  <a:moveTo>
                    <a:pt x="1034" y="0"/>
                  </a:moveTo>
                  <a:lnTo>
                    <a:pt x="1" y="3019"/>
                  </a:lnTo>
                  <a:lnTo>
                    <a:pt x="636" y="3019"/>
                  </a:lnTo>
                  <a:lnTo>
                    <a:pt x="795" y="2383"/>
                  </a:lnTo>
                  <a:lnTo>
                    <a:pt x="1907" y="2383"/>
                  </a:lnTo>
                  <a:lnTo>
                    <a:pt x="2146" y="3019"/>
                  </a:lnTo>
                  <a:lnTo>
                    <a:pt x="2781" y="3019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3996650" y="283800"/>
              <a:ext cx="65575" cy="75475"/>
            </a:xfrm>
            <a:custGeom>
              <a:avLst/>
              <a:gdLst/>
              <a:ahLst/>
              <a:cxnLst/>
              <a:rect l="l" t="t" r="r" b="b"/>
              <a:pathLst>
                <a:path w="2623" h="3019" extrusionOk="0">
                  <a:moveTo>
                    <a:pt x="80" y="0"/>
                  </a:moveTo>
                  <a:lnTo>
                    <a:pt x="954" y="1509"/>
                  </a:lnTo>
                  <a:lnTo>
                    <a:pt x="1" y="3019"/>
                  </a:lnTo>
                  <a:lnTo>
                    <a:pt x="716" y="3019"/>
                  </a:lnTo>
                  <a:lnTo>
                    <a:pt x="1351" y="1986"/>
                  </a:lnTo>
                  <a:lnTo>
                    <a:pt x="1907" y="3019"/>
                  </a:lnTo>
                  <a:lnTo>
                    <a:pt x="2622" y="3019"/>
                  </a:lnTo>
                  <a:lnTo>
                    <a:pt x="1669" y="1430"/>
                  </a:lnTo>
                  <a:lnTo>
                    <a:pt x="2543" y="0"/>
                  </a:lnTo>
                  <a:lnTo>
                    <a:pt x="1828" y="0"/>
                  </a:lnTo>
                  <a:lnTo>
                    <a:pt x="1351" y="953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4076100" y="283800"/>
              <a:ext cx="13925" cy="75475"/>
            </a:xfrm>
            <a:custGeom>
              <a:avLst/>
              <a:gdLst/>
              <a:ahLst/>
              <a:cxnLst/>
              <a:rect l="l" t="t" r="r" b="b"/>
              <a:pathLst>
                <a:path w="557" h="3019" extrusionOk="0">
                  <a:moveTo>
                    <a:pt x="0" y="0"/>
                  </a:moveTo>
                  <a:lnTo>
                    <a:pt x="0" y="3019"/>
                  </a:lnTo>
                  <a:lnTo>
                    <a:pt x="556" y="3019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15"/>
          <p:cNvSpPr/>
          <p:nvPr/>
        </p:nvSpPr>
        <p:spPr>
          <a:xfrm>
            <a:off x="100" y="4732075"/>
            <a:ext cx="9144000" cy="4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43207-95C5-7F5A-D22E-4BCAE23D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 – Source, Destination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BB6F7B-A165-2349-4A74-0BA857A43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469" y="378861"/>
            <a:ext cx="742799" cy="371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46C43D-225F-F69E-C301-B451CE37A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777" y="159679"/>
            <a:ext cx="876437" cy="6795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36EF4B-81F9-9818-7AE7-035B2166C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23" y="862384"/>
            <a:ext cx="3732056" cy="23058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368D03-B0A1-2EF1-A4E5-9837BAD289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7413" y="895515"/>
            <a:ext cx="3624814" cy="22396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5588E0-4897-3C14-9458-73FD44BE24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1" y="3247770"/>
            <a:ext cx="3352800" cy="14342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64A60E-8442-F7A2-EC3D-610D0E32D0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247771"/>
            <a:ext cx="3373765" cy="143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3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85CE9-72FD-D42A-E6E8-B2459B408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5" y="113301"/>
            <a:ext cx="8229600" cy="371400"/>
          </a:xfrm>
        </p:spPr>
        <p:txBody>
          <a:bodyPr>
            <a:normAutofit fontScale="90000"/>
          </a:bodyPr>
          <a:lstStyle/>
          <a:p>
            <a:r>
              <a:rPr lang="en-US" dirty="0"/>
              <a:t>EDA - Price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31BE54-9CC0-9DC3-DC7A-1786AC900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20" y="101048"/>
            <a:ext cx="1672100" cy="7247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711847-8A00-D053-12E2-955BA5305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83" y="1298713"/>
            <a:ext cx="3917935" cy="29348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3DB94F-A475-2F88-A4E3-6EFB3AA59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636" y="1298713"/>
            <a:ext cx="4538407" cy="335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17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85CE9-72FD-D42A-E6E8-B2459B408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5" y="113301"/>
            <a:ext cx="8229600" cy="371400"/>
          </a:xfrm>
        </p:spPr>
        <p:txBody>
          <a:bodyPr>
            <a:normAutofit fontScale="90000"/>
          </a:bodyPr>
          <a:lstStyle/>
          <a:p>
            <a:r>
              <a:rPr lang="en-US" dirty="0"/>
              <a:t>EDA - Price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31BE54-9CC0-9DC3-DC7A-1786AC900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266" y="17901"/>
            <a:ext cx="1117552" cy="4843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CC1FE7-70B5-6504-6EC4-E3919489C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78" y="580101"/>
            <a:ext cx="7142922" cy="422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87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FDBC-EA89-A223-27B6-C7682EC9D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814"/>
            <a:ext cx="8229600" cy="371400"/>
          </a:xfrm>
        </p:spPr>
        <p:txBody>
          <a:bodyPr>
            <a:normAutofit fontScale="90000"/>
          </a:bodyPr>
          <a:lstStyle/>
          <a:p>
            <a:r>
              <a:rPr lang="en-US" dirty="0"/>
              <a:t>EDA – Weather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84987A-B489-C908-E948-DE4DDB404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75427"/>
            <a:ext cx="3108244" cy="25088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4BEC87-3BA6-D3AB-9F54-2BD0571A2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540" y="675427"/>
            <a:ext cx="3108244" cy="2565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5BE202-1BD1-5D3E-D543-0031A0B31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303471"/>
            <a:ext cx="2994991" cy="15004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8E19FC-2443-8DDC-F40D-D4D96BC174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541" y="3359651"/>
            <a:ext cx="3108244" cy="131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25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FDBC-EA89-A223-27B6-C7682EC9D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21" y="517492"/>
            <a:ext cx="7566991" cy="371400"/>
          </a:xfrm>
        </p:spPr>
        <p:txBody>
          <a:bodyPr>
            <a:normAutofit fontScale="90000"/>
          </a:bodyPr>
          <a:lstStyle/>
          <a:p>
            <a:r>
              <a:rPr lang="en-US" dirty="0"/>
              <a:t>EDA – Weather </a:t>
            </a:r>
            <a:r>
              <a:rPr lang="en-US" dirty="0" err="1"/>
              <a:t>WordCloud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4947E7-2B9D-1047-C1A1-83A514BFC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227" y="1191170"/>
            <a:ext cx="4107040" cy="316216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09B845-D845-5454-7EDA-6C7457AAC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40" y="1965159"/>
            <a:ext cx="1540836" cy="12691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FC010A-DA1E-60E1-D389-D71269243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018" y="2103479"/>
            <a:ext cx="2761982" cy="112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56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85CE9-72FD-D42A-E6E8-B2459B408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700" y="200258"/>
            <a:ext cx="5791200" cy="371400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Evaluate Algorithms: Baseline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31BE54-9CC0-9DC3-DC7A-1786AC900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006" y="442276"/>
            <a:ext cx="1182682" cy="512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A9E29E-B6E8-C32C-E555-E8028ABD5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700" y="625892"/>
            <a:ext cx="859611" cy="5364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5A04DC-9BD1-3AC5-FA5C-50E6EA547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879" y="589736"/>
            <a:ext cx="786452" cy="5425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CCC21D-CC9D-3BE8-86B7-B38864242B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3" y="954868"/>
            <a:ext cx="4181061" cy="32725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57F835-A3FC-DA3F-BAE6-790DBEDACF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1374" y="954867"/>
            <a:ext cx="4234069" cy="3272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D99F77-CD5E-50B6-FF1C-EB233D80EF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2805" y="4487280"/>
            <a:ext cx="304826" cy="4206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50F7308-2F7E-B0A1-11BF-E4960CD8D5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540" y="4487278"/>
            <a:ext cx="298730" cy="4206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3150AE5-E3C7-A3F5-C4E1-F7BD39790066}"/>
              </a:ext>
            </a:extLst>
          </p:cNvPr>
          <p:cNvSpPr txBox="1"/>
          <p:nvPr/>
        </p:nvSpPr>
        <p:spPr>
          <a:xfrm>
            <a:off x="1219198" y="4282109"/>
            <a:ext cx="1789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        CART</a:t>
            </a:r>
          </a:p>
          <a:p>
            <a:r>
              <a:rPr lang="en-US" sz="1200" dirty="0"/>
              <a:t>RMSE         2.394598 </a:t>
            </a:r>
          </a:p>
          <a:p>
            <a:r>
              <a:rPr lang="en-US" sz="1200" dirty="0" err="1"/>
              <a:t>Rsquared</a:t>
            </a:r>
            <a:r>
              <a:rPr lang="en-US" sz="1200" dirty="0"/>
              <a:t>    0.9248029 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AD1BBA-A8FE-B9D9-ACCB-847DF2A97AAC}"/>
              </a:ext>
            </a:extLst>
          </p:cNvPr>
          <p:cNvSpPr txBox="1"/>
          <p:nvPr/>
        </p:nvSpPr>
        <p:spPr>
          <a:xfrm>
            <a:off x="5287631" y="4276516"/>
            <a:ext cx="1789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        CART</a:t>
            </a:r>
          </a:p>
          <a:p>
            <a:r>
              <a:rPr lang="en-US" sz="1200" dirty="0"/>
              <a:t>RMSE         3.260506 </a:t>
            </a:r>
          </a:p>
          <a:p>
            <a:r>
              <a:rPr lang="en-US" sz="1200" dirty="0" err="1"/>
              <a:t>Rsquared</a:t>
            </a:r>
            <a:r>
              <a:rPr lang="en-US" sz="1200" dirty="0"/>
              <a:t>    0.8909876 </a:t>
            </a:r>
            <a:endParaRPr lang="en-US" dirty="0"/>
          </a:p>
        </p:txBody>
      </p:sp>
      <p:grpSp>
        <p:nvGrpSpPr>
          <p:cNvPr id="20" name="Google Shape;1828;p32">
            <a:extLst>
              <a:ext uri="{FF2B5EF4-FFF2-40B4-BE49-F238E27FC236}">
                <a16:creationId xmlns:a16="http://schemas.microsoft.com/office/drawing/2014/main" id="{0B08B673-4638-4E1B-5381-B97A4501F1F0}"/>
              </a:ext>
            </a:extLst>
          </p:cNvPr>
          <p:cNvGrpSpPr/>
          <p:nvPr/>
        </p:nvGrpSpPr>
        <p:grpSpPr>
          <a:xfrm>
            <a:off x="120613" y="3236668"/>
            <a:ext cx="304550" cy="289850"/>
            <a:chOff x="5947825" y="2831750"/>
            <a:chExt cx="304550" cy="289850"/>
          </a:xfrm>
        </p:grpSpPr>
        <p:sp>
          <p:nvSpPr>
            <p:cNvPr id="21" name="Google Shape;1829;p32">
              <a:extLst>
                <a:ext uri="{FF2B5EF4-FFF2-40B4-BE49-F238E27FC236}">
                  <a16:creationId xmlns:a16="http://schemas.microsoft.com/office/drawing/2014/main" id="{351F3F2D-A3C4-1177-B2DD-D867378A557B}"/>
                </a:ext>
              </a:extLst>
            </p:cNvPr>
            <p:cNvSpPr/>
            <p:nvPr/>
          </p:nvSpPr>
          <p:spPr>
            <a:xfrm>
              <a:off x="5947825" y="2831750"/>
              <a:ext cx="304550" cy="289850"/>
            </a:xfrm>
            <a:custGeom>
              <a:avLst/>
              <a:gdLst/>
              <a:ahLst/>
              <a:cxnLst/>
              <a:rect l="l" t="t" r="r" b="b"/>
              <a:pathLst>
                <a:path w="12182" h="11594" extrusionOk="0">
                  <a:moveTo>
                    <a:pt x="6101" y="1"/>
                  </a:moveTo>
                  <a:lnTo>
                    <a:pt x="4208" y="3809"/>
                  </a:lnTo>
                  <a:lnTo>
                    <a:pt x="0" y="4398"/>
                  </a:lnTo>
                  <a:lnTo>
                    <a:pt x="3030" y="7385"/>
                  </a:lnTo>
                  <a:lnTo>
                    <a:pt x="2293" y="11572"/>
                  </a:lnTo>
                  <a:lnTo>
                    <a:pt x="2293" y="11572"/>
                  </a:lnTo>
                  <a:lnTo>
                    <a:pt x="6059" y="9615"/>
                  </a:lnTo>
                  <a:lnTo>
                    <a:pt x="9825" y="11593"/>
                  </a:lnTo>
                  <a:lnTo>
                    <a:pt x="9110" y="7406"/>
                  </a:lnTo>
                  <a:lnTo>
                    <a:pt x="12182" y="4440"/>
                  </a:lnTo>
                  <a:lnTo>
                    <a:pt x="7974" y="3830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30;p32">
              <a:extLst>
                <a:ext uri="{FF2B5EF4-FFF2-40B4-BE49-F238E27FC236}">
                  <a16:creationId xmlns:a16="http://schemas.microsoft.com/office/drawing/2014/main" id="{8EB4413F-5E39-5837-5654-C7AA760B716C}"/>
                </a:ext>
              </a:extLst>
            </p:cNvPr>
            <p:cNvSpPr/>
            <p:nvPr/>
          </p:nvSpPr>
          <p:spPr>
            <a:xfrm>
              <a:off x="6100350" y="2831750"/>
              <a:ext cx="46825" cy="156775"/>
            </a:xfrm>
            <a:custGeom>
              <a:avLst/>
              <a:gdLst/>
              <a:ahLst/>
              <a:cxnLst/>
              <a:rect l="l" t="t" r="r" b="b"/>
              <a:pathLst>
                <a:path w="1873" h="6271" extrusionOk="0">
                  <a:moveTo>
                    <a:pt x="0" y="1"/>
                  </a:moveTo>
                  <a:lnTo>
                    <a:pt x="0" y="6270"/>
                  </a:lnTo>
                  <a:lnTo>
                    <a:pt x="1873" y="38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31;p32">
              <a:extLst>
                <a:ext uri="{FF2B5EF4-FFF2-40B4-BE49-F238E27FC236}">
                  <a16:creationId xmlns:a16="http://schemas.microsoft.com/office/drawing/2014/main" id="{60BFC28F-0B08-5B3C-35BA-AB6CBDAC020F}"/>
                </a:ext>
              </a:extLst>
            </p:cNvPr>
            <p:cNvSpPr/>
            <p:nvPr/>
          </p:nvSpPr>
          <p:spPr>
            <a:xfrm>
              <a:off x="6100350" y="2942725"/>
              <a:ext cx="151500" cy="74200"/>
            </a:xfrm>
            <a:custGeom>
              <a:avLst/>
              <a:gdLst/>
              <a:ahLst/>
              <a:cxnLst/>
              <a:rect l="l" t="t" r="r" b="b"/>
              <a:pathLst>
                <a:path w="6060" h="2968" extrusionOk="0">
                  <a:moveTo>
                    <a:pt x="6060" y="1"/>
                  </a:moveTo>
                  <a:lnTo>
                    <a:pt x="0" y="1831"/>
                  </a:lnTo>
                  <a:lnTo>
                    <a:pt x="3030" y="2967"/>
                  </a:lnTo>
                  <a:lnTo>
                    <a:pt x="60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32;p32">
              <a:extLst>
                <a:ext uri="{FF2B5EF4-FFF2-40B4-BE49-F238E27FC236}">
                  <a16:creationId xmlns:a16="http://schemas.microsoft.com/office/drawing/2014/main" id="{20CF9121-C437-6A1A-BED2-AEAEF6C0167A}"/>
                </a:ext>
              </a:extLst>
            </p:cNvPr>
            <p:cNvSpPr/>
            <p:nvPr/>
          </p:nvSpPr>
          <p:spPr>
            <a:xfrm>
              <a:off x="6099300" y="2988500"/>
              <a:ext cx="94175" cy="133100"/>
            </a:xfrm>
            <a:custGeom>
              <a:avLst/>
              <a:gdLst/>
              <a:ahLst/>
              <a:cxnLst/>
              <a:rect l="l" t="t" r="r" b="b"/>
              <a:pathLst>
                <a:path w="3767" h="5324" extrusionOk="0">
                  <a:moveTo>
                    <a:pt x="42" y="0"/>
                  </a:moveTo>
                  <a:lnTo>
                    <a:pt x="0" y="3345"/>
                  </a:lnTo>
                  <a:lnTo>
                    <a:pt x="3766" y="532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33;p32">
              <a:extLst>
                <a:ext uri="{FF2B5EF4-FFF2-40B4-BE49-F238E27FC236}">
                  <a16:creationId xmlns:a16="http://schemas.microsoft.com/office/drawing/2014/main" id="{E9DD2A54-9151-665A-41C3-42EB949BBBDB}"/>
                </a:ext>
              </a:extLst>
            </p:cNvPr>
            <p:cNvSpPr/>
            <p:nvPr/>
          </p:nvSpPr>
          <p:spPr>
            <a:xfrm>
              <a:off x="6005150" y="2988500"/>
              <a:ext cx="95225" cy="132550"/>
            </a:xfrm>
            <a:custGeom>
              <a:avLst/>
              <a:gdLst/>
              <a:ahLst/>
              <a:cxnLst/>
              <a:rect l="l" t="t" r="r" b="b"/>
              <a:pathLst>
                <a:path w="3809" h="5302" extrusionOk="0">
                  <a:moveTo>
                    <a:pt x="3808" y="0"/>
                  </a:moveTo>
                  <a:lnTo>
                    <a:pt x="737" y="1115"/>
                  </a:lnTo>
                  <a:lnTo>
                    <a:pt x="0" y="5302"/>
                  </a:lnTo>
                  <a:lnTo>
                    <a:pt x="38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34;p32">
              <a:extLst>
                <a:ext uri="{FF2B5EF4-FFF2-40B4-BE49-F238E27FC236}">
                  <a16:creationId xmlns:a16="http://schemas.microsoft.com/office/drawing/2014/main" id="{4A55BDB6-C479-55D3-2F48-9289A93E71BB}"/>
                </a:ext>
              </a:extLst>
            </p:cNvPr>
            <p:cNvSpPr/>
            <p:nvPr/>
          </p:nvSpPr>
          <p:spPr>
            <a:xfrm>
              <a:off x="5947825" y="2926950"/>
              <a:ext cx="152550" cy="61575"/>
            </a:xfrm>
            <a:custGeom>
              <a:avLst/>
              <a:gdLst/>
              <a:ahLst/>
              <a:cxnLst/>
              <a:rect l="l" t="t" r="r" b="b"/>
              <a:pathLst>
                <a:path w="6102" h="2463" extrusionOk="0">
                  <a:moveTo>
                    <a:pt x="4187" y="1"/>
                  </a:moveTo>
                  <a:lnTo>
                    <a:pt x="0" y="611"/>
                  </a:lnTo>
                  <a:lnTo>
                    <a:pt x="6101" y="2462"/>
                  </a:lnTo>
                  <a:lnTo>
                    <a:pt x="41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828;p32">
            <a:extLst>
              <a:ext uri="{FF2B5EF4-FFF2-40B4-BE49-F238E27FC236}">
                <a16:creationId xmlns:a16="http://schemas.microsoft.com/office/drawing/2014/main" id="{7EC0E35C-22C7-A75D-3D06-FAE50FDD6E73}"/>
              </a:ext>
            </a:extLst>
          </p:cNvPr>
          <p:cNvGrpSpPr/>
          <p:nvPr/>
        </p:nvGrpSpPr>
        <p:grpSpPr>
          <a:xfrm>
            <a:off x="4434049" y="3217730"/>
            <a:ext cx="304550" cy="289850"/>
            <a:chOff x="5947825" y="2831750"/>
            <a:chExt cx="304550" cy="289850"/>
          </a:xfrm>
        </p:grpSpPr>
        <p:sp>
          <p:nvSpPr>
            <p:cNvPr id="28" name="Google Shape;1829;p32">
              <a:extLst>
                <a:ext uri="{FF2B5EF4-FFF2-40B4-BE49-F238E27FC236}">
                  <a16:creationId xmlns:a16="http://schemas.microsoft.com/office/drawing/2014/main" id="{53908831-B074-DC64-8B00-AC8B82DC9048}"/>
                </a:ext>
              </a:extLst>
            </p:cNvPr>
            <p:cNvSpPr/>
            <p:nvPr/>
          </p:nvSpPr>
          <p:spPr>
            <a:xfrm>
              <a:off x="5947825" y="2831750"/>
              <a:ext cx="304550" cy="289850"/>
            </a:xfrm>
            <a:custGeom>
              <a:avLst/>
              <a:gdLst/>
              <a:ahLst/>
              <a:cxnLst/>
              <a:rect l="l" t="t" r="r" b="b"/>
              <a:pathLst>
                <a:path w="12182" h="11594" extrusionOk="0">
                  <a:moveTo>
                    <a:pt x="6101" y="1"/>
                  </a:moveTo>
                  <a:lnTo>
                    <a:pt x="4208" y="3809"/>
                  </a:lnTo>
                  <a:lnTo>
                    <a:pt x="0" y="4398"/>
                  </a:lnTo>
                  <a:lnTo>
                    <a:pt x="3030" y="7385"/>
                  </a:lnTo>
                  <a:lnTo>
                    <a:pt x="2293" y="11572"/>
                  </a:lnTo>
                  <a:lnTo>
                    <a:pt x="2293" y="11572"/>
                  </a:lnTo>
                  <a:lnTo>
                    <a:pt x="6059" y="9615"/>
                  </a:lnTo>
                  <a:lnTo>
                    <a:pt x="9825" y="11593"/>
                  </a:lnTo>
                  <a:lnTo>
                    <a:pt x="9110" y="7406"/>
                  </a:lnTo>
                  <a:lnTo>
                    <a:pt x="12182" y="4440"/>
                  </a:lnTo>
                  <a:lnTo>
                    <a:pt x="7974" y="3830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30;p32">
              <a:extLst>
                <a:ext uri="{FF2B5EF4-FFF2-40B4-BE49-F238E27FC236}">
                  <a16:creationId xmlns:a16="http://schemas.microsoft.com/office/drawing/2014/main" id="{B0B39455-0422-0BF8-C0C8-C6006B4C3BCE}"/>
                </a:ext>
              </a:extLst>
            </p:cNvPr>
            <p:cNvSpPr/>
            <p:nvPr/>
          </p:nvSpPr>
          <p:spPr>
            <a:xfrm>
              <a:off x="6100350" y="2831750"/>
              <a:ext cx="46825" cy="156775"/>
            </a:xfrm>
            <a:custGeom>
              <a:avLst/>
              <a:gdLst/>
              <a:ahLst/>
              <a:cxnLst/>
              <a:rect l="l" t="t" r="r" b="b"/>
              <a:pathLst>
                <a:path w="1873" h="6271" extrusionOk="0">
                  <a:moveTo>
                    <a:pt x="0" y="1"/>
                  </a:moveTo>
                  <a:lnTo>
                    <a:pt x="0" y="6270"/>
                  </a:lnTo>
                  <a:lnTo>
                    <a:pt x="1873" y="38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31;p32">
              <a:extLst>
                <a:ext uri="{FF2B5EF4-FFF2-40B4-BE49-F238E27FC236}">
                  <a16:creationId xmlns:a16="http://schemas.microsoft.com/office/drawing/2014/main" id="{647A3923-EB3F-F519-F5CF-2A50532775DC}"/>
                </a:ext>
              </a:extLst>
            </p:cNvPr>
            <p:cNvSpPr/>
            <p:nvPr/>
          </p:nvSpPr>
          <p:spPr>
            <a:xfrm>
              <a:off x="6100350" y="2942725"/>
              <a:ext cx="151500" cy="74200"/>
            </a:xfrm>
            <a:custGeom>
              <a:avLst/>
              <a:gdLst/>
              <a:ahLst/>
              <a:cxnLst/>
              <a:rect l="l" t="t" r="r" b="b"/>
              <a:pathLst>
                <a:path w="6060" h="2968" extrusionOk="0">
                  <a:moveTo>
                    <a:pt x="6060" y="1"/>
                  </a:moveTo>
                  <a:lnTo>
                    <a:pt x="0" y="1831"/>
                  </a:lnTo>
                  <a:lnTo>
                    <a:pt x="3030" y="2967"/>
                  </a:lnTo>
                  <a:lnTo>
                    <a:pt x="60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32;p32">
              <a:extLst>
                <a:ext uri="{FF2B5EF4-FFF2-40B4-BE49-F238E27FC236}">
                  <a16:creationId xmlns:a16="http://schemas.microsoft.com/office/drawing/2014/main" id="{78C6AE64-D542-8F9D-D31D-7297C652196D}"/>
                </a:ext>
              </a:extLst>
            </p:cNvPr>
            <p:cNvSpPr/>
            <p:nvPr/>
          </p:nvSpPr>
          <p:spPr>
            <a:xfrm>
              <a:off x="6099300" y="2988500"/>
              <a:ext cx="94175" cy="133100"/>
            </a:xfrm>
            <a:custGeom>
              <a:avLst/>
              <a:gdLst/>
              <a:ahLst/>
              <a:cxnLst/>
              <a:rect l="l" t="t" r="r" b="b"/>
              <a:pathLst>
                <a:path w="3767" h="5324" extrusionOk="0">
                  <a:moveTo>
                    <a:pt x="42" y="0"/>
                  </a:moveTo>
                  <a:lnTo>
                    <a:pt x="0" y="3345"/>
                  </a:lnTo>
                  <a:lnTo>
                    <a:pt x="3766" y="532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33;p32">
              <a:extLst>
                <a:ext uri="{FF2B5EF4-FFF2-40B4-BE49-F238E27FC236}">
                  <a16:creationId xmlns:a16="http://schemas.microsoft.com/office/drawing/2014/main" id="{6B57F70C-6A56-E580-4469-A853492AA649}"/>
                </a:ext>
              </a:extLst>
            </p:cNvPr>
            <p:cNvSpPr/>
            <p:nvPr/>
          </p:nvSpPr>
          <p:spPr>
            <a:xfrm>
              <a:off x="6005150" y="2988500"/>
              <a:ext cx="95225" cy="132550"/>
            </a:xfrm>
            <a:custGeom>
              <a:avLst/>
              <a:gdLst/>
              <a:ahLst/>
              <a:cxnLst/>
              <a:rect l="l" t="t" r="r" b="b"/>
              <a:pathLst>
                <a:path w="3809" h="5302" extrusionOk="0">
                  <a:moveTo>
                    <a:pt x="3808" y="0"/>
                  </a:moveTo>
                  <a:lnTo>
                    <a:pt x="737" y="1115"/>
                  </a:lnTo>
                  <a:lnTo>
                    <a:pt x="0" y="5302"/>
                  </a:lnTo>
                  <a:lnTo>
                    <a:pt x="38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34;p32">
              <a:extLst>
                <a:ext uri="{FF2B5EF4-FFF2-40B4-BE49-F238E27FC236}">
                  <a16:creationId xmlns:a16="http://schemas.microsoft.com/office/drawing/2014/main" id="{5210D065-B6E7-DE95-96B1-6C9A3037C737}"/>
                </a:ext>
              </a:extLst>
            </p:cNvPr>
            <p:cNvSpPr/>
            <p:nvPr/>
          </p:nvSpPr>
          <p:spPr>
            <a:xfrm>
              <a:off x="5947825" y="2926950"/>
              <a:ext cx="152550" cy="61575"/>
            </a:xfrm>
            <a:custGeom>
              <a:avLst/>
              <a:gdLst/>
              <a:ahLst/>
              <a:cxnLst/>
              <a:rect l="l" t="t" r="r" b="b"/>
              <a:pathLst>
                <a:path w="6102" h="2463" extrusionOk="0">
                  <a:moveTo>
                    <a:pt x="4187" y="1"/>
                  </a:moveTo>
                  <a:lnTo>
                    <a:pt x="0" y="611"/>
                  </a:lnTo>
                  <a:lnTo>
                    <a:pt x="6101" y="2462"/>
                  </a:lnTo>
                  <a:lnTo>
                    <a:pt x="41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12945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229F-5489-B2E3-D9D8-FB5E4329C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449"/>
            <a:ext cx="8229600" cy="371400"/>
          </a:xfrm>
        </p:spPr>
        <p:txBody>
          <a:bodyPr>
            <a:normAutofit fontScale="90000"/>
          </a:bodyPr>
          <a:lstStyle/>
          <a:p>
            <a:r>
              <a:rPr lang="en-US" dirty="0"/>
              <a:t>EDA – Correlation Matrix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C97624-F60C-99F4-1D1C-7064215B7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321" y="3574631"/>
            <a:ext cx="716731" cy="13646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4FB23A-B7FD-BAC1-5320-3D516D579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52" y="802583"/>
            <a:ext cx="5001355" cy="42825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FC2B52-9EF2-4F95-B1F5-7969A70FD762}"/>
              </a:ext>
            </a:extLst>
          </p:cNvPr>
          <p:cNvSpPr txBox="1"/>
          <p:nvPr/>
        </p:nvSpPr>
        <p:spPr>
          <a:xfrm>
            <a:off x="5720955" y="1056529"/>
            <a:ext cx="2508645" cy="24622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High correlation:</a:t>
            </a:r>
          </a:p>
          <a:p>
            <a:pPr marL="285750" indent="-285750">
              <a:buFontTx/>
              <a:buChar char="-"/>
            </a:pPr>
            <a:r>
              <a:rPr lang="en-US" dirty="0"/>
              <a:t>Humidity &amp; Visibility -0.7,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PrecipIntensity</a:t>
            </a:r>
            <a:r>
              <a:rPr lang="en-US" dirty="0"/>
              <a:t> &amp; Visibility -0.6,</a:t>
            </a:r>
          </a:p>
          <a:p>
            <a:pPr marL="285750" indent="-285750">
              <a:buFontTx/>
              <a:buChar char="-"/>
            </a:pPr>
            <a:r>
              <a:rPr lang="en-US" dirty="0"/>
              <a:t>Day &amp; Month -0.9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Correlation of the target feature Price with:</a:t>
            </a:r>
          </a:p>
          <a:p>
            <a:pPr marL="285750" indent="-285750">
              <a:buFontTx/>
              <a:buChar char="-"/>
            </a:pPr>
            <a:r>
              <a:rPr lang="en-US" dirty="0"/>
              <a:t>Distance 0.3,</a:t>
            </a:r>
          </a:p>
          <a:p>
            <a:pPr marL="285750" indent="-285750">
              <a:buFontTx/>
              <a:buChar char="-"/>
            </a:pPr>
            <a:r>
              <a:rPr lang="en-US" dirty="0"/>
              <a:t>Surge Multiplier 0.2.</a:t>
            </a:r>
          </a:p>
        </p:txBody>
      </p:sp>
    </p:spTree>
    <p:extLst>
      <p:ext uri="{BB962C8B-B14F-4D97-AF65-F5344CB8AC3E}">
        <p14:creationId xmlns:p14="http://schemas.microsoft.com/office/powerpoint/2010/main" val="1324743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85CE9-72FD-D42A-E6E8-B2459B408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5" y="113301"/>
            <a:ext cx="8229600" cy="371400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Evaluate Algorithms: Feature Selection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31BE54-9CC0-9DC3-DC7A-1786AC900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89" y="207193"/>
            <a:ext cx="1182682" cy="512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A9E29E-B6E8-C32C-E555-E8028ABD5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718" y="596326"/>
            <a:ext cx="859611" cy="5364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5A04DC-9BD1-3AC5-FA5C-50E6EA547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714" y="630561"/>
            <a:ext cx="786452" cy="5425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E6F938-2BB5-D1F7-AB70-58EE569463F8}"/>
              </a:ext>
            </a:extLst>
          </p:cNvPr>
          <p:cNvSpPr txBox="1"/>
          <p:nvPr/>
        </p:nvSpPr>
        <p:spPr>
          <a:xfrm>
            <a:off x="7282070" y="760"/>
            <a:ext cx="1802296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Three highly correlated predictors removed – Visibility, </a:t>
            </a:r>
            <a:r>
              <a:rPr lang="en-US" dirty="0" err="1"/>
              <a:t>IconRain</a:t>
            </a:r>
            <a:r>
              <a:rPr lang="en-US" dirty="0"/>
              <a:t>, Month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FCC6D-184B-B9CA-7ADB-D70D03E1A9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5866" y="954867"/>
            <a:ext cx="4429137" cy="3272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FE08C7-642B-0C5D-021A-8D282A49C5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70" y="954867"/>
            <a:ext cx="4438713" cy="3325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08BAFC-EC00-7C3B-6B11-C4A28C980B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4839" y="4428662"/>
            <a:ext cx="304826" cy="4206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81667D-862B-1D95-2BFD-EF250C7E8D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8128" y="4467660"/>
            <a:ext cx="298730" cy="42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BA4706-DBC6-2BF1-69DC-545469F0294B}"/>
              </a:ext>
            </a:extLst>
          </p:cNvPr>
          <p:cNvSpPr txBox="1"/>
          <p:nvPr/>
        </p:nvSpPr>
        <p:spPr>
          <a:xfrm>
            <a:off x="5712310" y="4293704"/>
            <a:ext cx="1789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        CART</a:t>
            </a:r>
          </a:p>
          <a:p>
            <a:r>
              <a:rPr lang="en-US" sz="1200" dirty="0"/>
              <a:t>RMSE         3.225329 </a:t>
            </a:r>
          </a:p>
          <a:p>
            <a:r>
              <a:rPr lang="en-US" sz="1200" dirty="0" err="1"/>
              <a:t>Rsquared</a:t>
            </a:r>
            <a:r>
              <a:rPr lang="en-US" sz="1200" dirty="0"/>
              <a:t>    0.8935963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1359A9-859D-8C2E-7628-0DFBEA618369}"/>
              </a:ext>
            </a:extLst>
          </p:cNvPr>
          <p:cNvSpPr txBox="1"/>
          <p:nvPr/>
        </p:nvSpPr>
        <p:spPr>
          <a:xfrm>
            <a:off x="1530000" y="4315827"/>
            <a:ext cx="1789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        CART</a:t>
            </a:r>
          </a:p>
          <a:p>
            <a:r>
              <a:rPr lang="en-US" sz="1200" dirty="0"/>
              <a:t>RMSE         2.385131 </a:t>
            </a:r>
          </a:p>
          <a:p>
            <a:r>
              <a:rPr lang="en-US" sz="1200" dirty="0" err="1"/>
              <a:t>Rsquared</a:t>
            </a:r>
            <a:r>
              <a:rPr lang="en-US" sz="1200" dirty="0"/>
              <a:t>    0.9251465 </a:t>
            </a:r>
            <a:endParaRPr lang="en-US" dirty="0"/>
          </a:p>
        </p:txBody>
      </p:sp>
      <p:grpSp>
        <p:nvGrpSpPr>
          <p:cNvPr id="15" name="Google Shape;1828;p32">
            <a:extLst>
              <a:ext uri="{FF2B5EF4-FFF2-40B4-BE49-F238E27FC236}">
                <a16:creationId xmlns:a16="http://schemas.microsoft.com/office/drawing/2014/main" id="{035AF993-35CD-0A4A-B6D1-E8533A9300B1}"/>
              </a:ext>
            </a:extLst>
          </p:cNvPr>
          <p:cNvGrpSpPr/>
          <p:nvPr/>
        </p:nvGrpSpPr>
        <p:grpSpPr>
          <a:xfrm>
            <a:off x="37096" y="3256156"/>
            <a:ext cx="304550" cy="289850"/>
            <a:chOff x="5947825" y="2831750"/>
            <a:chExt cx="304550" cy="289850"/>
          </a:xfrm>
        </p:grpSpPr>
        <p:sp>
          <p:nvSpPr>
            <p:cNvPr id="16" name="Google Shape;1829;p32">
              <a:extLst>
                <a:ext uri="{FF2B5EF4-FFF2-40B4-BE49-F238E27FC236}">
                  <a16:creationId xmlns:a16="http://schemas.microsoft.com/office/drawing/2014/main" id="{BE71F4A7-5361-EBF3-A8ED-68853181F128}"/>
                </a:ext>
              </a:extLst>
            </p:cNvPr>
            <p:cNvSpPr/>
            <p:nvPr/>
          </p:nvSpPr>
          <p:spPr>
            <a:xfrm>
              <a:off x="5947825" y="2831750"/>
              <a:ext cx="304550" cy="289850"/>
            </a:xfrm>
            <a:custGeom>
              <a:avLst/>
              <a:gdLst/>
              <a:ahLst/>
              <a:cxnLst/>
              <a:rect l="l" t="t" r="r" b="b"/>
              <a:pathLst>
                <a:path w="12182" h="11594" extrusionOk="0">
                  <a:moveTo>
                    <a:pt x="6101" y="1"/>
                  </a:moveTo>
                  <a:lnTo>
                    <a:pt x="4208" y="3809"/>
                  </a:lnTo>
                  <a:lnTo>
                    <a:pt x="0" y="4398"/>
                  </a:lnTo>
                  <a:lnTo>
                    <a:pt x="3030" y="7385"/>
                  </a:lnTo>
                  <a:lnTo>
                    <a:pt x="2293" y="11572"/>
                  </a:lnTo>
                  <a:lnTo>
                    <a:pt x="2293" y="11572"/>
                  </a:lnTo>
                  <a:lnTo>
                    <a:pt x="6059" y="9615"/>
                  </a:lnTo>
                  <a:lnTo>
                    <a:pt x="9825" y="11593"/>
                  </a:lnTo>
                  <a:lnTo>
                    <a:pt x="9110" y="7406"/>
                  </a:lnTo>
                  <a:lnTo>
                    <a:pt x="12182" y="4440"/>
                  </a:lnTo>
                  <a:lnTo>
                    <a:pt x="7974" y="3830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30;p32">
              <a:extLst>
                <a:ext uri="{FF2B5EF4-FFF2-40B4-BE49-F238E27FC236}">
                  <a16:creationId xmlns:a16="http://schemas.microsoft.com/office/drawing/2014/main" id="{CF466524-5BEB-1267-5597-E777ED877C91}"/>
                </a:ext>
              </a:extLst>
            </p:cNvPr>
            <p:cNvSpPr/>
            <p:nvPr/>
          </p:nvSpPr>
          <p:spPr>
            <a:xfrm>
              <a:off x="6100350" y="2831750"/>
              <a:ext cx="46825" cy="156775"/>
            </a:xfrm>
            <a:custGeom>
              <a:avLst/>
              <a:gdLst/>
              <a:ahLst/>
              <a:cxnLst/>
              <a:rect l="l" t="t" r="r" b="b"/>
              <a:pathLst>
                <a:path w="1873" h="6271" extrusionOk="0">
                  <a:moveTo>
                    <a:pt x="0" y="1"/>
                  </a:moveTo>
                  <a:lnTo>
                    <a:pt x="0" y="6270"/>
                  </a:lnTo>
                  <a:lnTo>
                    <a:pt x="1873" y="38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31;p32">
              <a:extLst>
                <a:ext uri="{FF2B5EF4-FFF2-40B4-BE49-F238E27FC236}">
                  <a16:creationId xmlns:a16="http://schemas.microsoft.com/office/drawing/2014/main" id="{0311FBBE-6B89-9E4B-3AF2-93178F302488}"/>
                </a:ext>
              </a:extLst>
            </p:cNvPr>
            <p:cNvSpPr/>
            <p:nvPr/>
          </p:nvSpPr>
          <p:spPr>
            <a:xfrm>
              <a:off x="6100350" y="2942725"/>
              <a:ext cx="151500" cy="74200"/>
            </a:xfrm>
            <a:custGeom>
              <a:avLst/>
              <a:gdLst/>
              <a:ahLst/>
              <a:cxnLst/>
              <a:rect l="l" t="t" r="r" b="b"/>
              <a:pathLst>
                <a:path w="6060" h="2968" extrusionOk="0">
                  <a:moveTo>
                    <a:pt x="6060" y="1"/>
                  </a:moveTo>
                  <a:lnTo>
                    <a:pt x="0" y="1831"/>
                  </a:lnTo>
                  <a:lnTo>
                    <a:pt x="3030" y="2967"/>
                  </a:lnTo>
                  <a:lnTo>
                    <a:pt x="60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32;p32">
              <a:extLst>
                <a:ext uri="{FF2B5EF4-FFF2-40B4-BE49-F238E27FC236}">
                  <a16:creationId xmlns:a16="http://schemas.microsoft.com/office/drawing/2014/main" id="{7B4C1954-BC53-C2E9-4053-ABA42A8927ED}"/>
                </a:ext>
              </a:extLst>
            </p:cNvPr>
            <p:cNvSpPr/>
            <p:nvPr/>
          </p:nvSpPr>
          <p:spPr>
            <a:xfrm>
              <a:off x="6099300" y="2988500"/>
              <a:ext cx="94175" cy="133100"/>
            </a:xfrm>
            <a:custGeom>
              <a:avLst/>
              <a:gdLst/>
              <a:ahLst/>
              <a:cxnLst/>
              <a:rect l="l" t="t" r="r" b="b"/>
              <a:pathLst>
                <a:path w="3767" h="5324" extrusionOk="0">
                  <a:moveTo>
                    <a:pt x="42" y="0"/>
                  </a:moveTo>
                  <a:lnTo>
                    <a:pt x="0" y="3345"/>
                  </a:lnTo>
                  <a:lnTo>
                    <a:pt x="3766" y="532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33;p32">
              <a:extLst>
                <a:ext uri="{FF2B5EF4-FFF2-40B4-BE49-F238E27FC236}">
                  <a16:creationId xmlns:a16="http://schemas.microsoft.com/office/drawing/2014/main" id="{23D89EF1-E13D-3EF7-773C-8993F45873F8}"/>
                </a:ext>
              </a:extLst>
            </p:cNvPr>
            <p:cNvSpPr/>
            <p:nvPr/>
          </p:nvSpPr>
          <p:spPr>
            <a:xfrm>
              <a:off x="6005150" y="2988500"/>
              <a:ext cx="95225" cy="132550"/>
            </a:xfrm>
            <a:custGeom>
              <a:avLst/>
              <a:gdLst/>
              <a:ahLst/>
              <a:cxnLst/>
              <a:rect l="l" t="t" r="r" b="b"/>
              <a:pathLst>
                <a:path w="3809" h="5302" extrusionOk="0">
                  <a:moveTo>
                    <a:pt x="3808" y="0"/>
                  </a:moveTo>
                  <a:lnTo>
                    <a:pt x="737" y="1115"/>
                  </a:lnTo>
                  <a:lnTo>
                    <a:pt x="0" y="5302"/>
                  </a:lnTo>
                  <a:lnTo>
                    <a:pt x="38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34;p32">
              <a:extLst>
                <a:ext uri="{FF2B5EF4-FFF2-40B4-BE49-F238E27FC236}">
                  <a16:creationId xmlns:a16="http://schemas.microsoft.com/office/drawing/2014/main" id="{4CA690D8-D948-B5D8-CDF3-1D910617A163}"/>
                </a:ext>
              </a:extLst>
            </p:cNvPr>
            <p:cNvSpPr/>
            <p:nvPr/>
          </p:nvSpPr>
          <p:spPr>
            <a:xfrm>
              <a:off x="5947825" y="2926950"/>
              <a:ext cx="152550" cy="61575"/>
            </a:xfrm>
            <a:custGeom>
              <a:avLst/>
              <a:gdLst/>
              <a:ahLst/>
              <a:cxnLst/>
              <a:rect l="l" t="t" r="r" b="b"/>
              <a:pathLst>
                <a:path w="6102" h="2463" extrusionOk="0">
                  <a:moveTo>
                    <a:pt x="4187" y="1"/>
                  </a:moveTo>
                  <a:lnTo>
                    <a:pt x="0" y="611"/>
                  </a:lnTo>
                  <a:lnTo>
                    <a:pt x="6101" y="2462"/>
                  </a:lnTo>
                  <a:lnTo>
                    <a:pt x="41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828;p32">
            <a:extLst>
              <a:ext uri="{FF2B5EF4-FFF2-40B4-BE49-F238E27FC236}">
                <a16:creationId xmlns:a16="http://schemas.microsoft.com/office/drawing/2014/main" id="{BAFFB2CC-36B9-9117-8DDA-B63DCDB92B5B}"/>
              </a:ext>
            </a:extLst>
          </p:cNvPr>
          <p:cNvGrpSpPr/>
          <p:nvPr/>
        </p:nvGrpSpPr>
        <p:grpSpPr>
          <a:xfrm>
            <a:off x="4268181" y="3237218"/>
            <a:ext cx="304550" cy="289850"/>
            <a:chOff x="5947825" y="2831750"/>
            <a:chExt cx="304550" cy="289850"/>
          </a:xfrm>
        </p:grpSpPr>
        <p:sp>
          <p:nvSpPr>
            <p:cNvPr id="23" name="Google Shape;1829;p32">
              <a:extLst>
                <a:ext uri="{FF2B5EF4-FFF2-40B4-BE49-F238E27FC236}">
                  <a16:creationId xmlns:a16="http://schemas.microsoft.com/office/drawing/2014/main" id="{B6490AD3-1126-04F7-DA2C-09D7CB38D965}"/>
                </a:ext>
              </a:extLst>
            </p:cNvPr>
            <p:cNvSpPr/>
            <p:nvPr/>
          </p:nvSpPr>
          <p:spPr>
            <a:xfrm>
              <a:off x="5947825" y="2831750"/>
              <a:ext cx="304550" cy="289850"/>
            </a:xfrm>
            <a:custGeom>
              <a:avLst/>
              <a:gdLst/>
              <a:ahLst/>
              <a:cxnLst/>
              <a:rect l="l" t="t" r="r" b="b"/>
              <a:pathLst>
                <a:path w="12182" h="11594" extrusionOk="0">
                  <a:moveTo>
                    <a:pt x="6101" y="1"/>
                  </a:moveTo>
                  <a:lnTo>
                    <a:pt x="4208" y="3809"/>
                  </a:lnTo>
                  <a:lnTo>
                    <a:pt x="0" y="4398"/>
                  </a:lnTo>
                  <a:lnTo>
                    <a:pt x="3030" y="7385"/>
                  </a:lnTo>
                  <a:lnTo>
                    <a:pt x="2293" y="11572"/>
                  </a:lnTo>
                  <a:lnTo>
                    <a:pt x="2293" y="11572"/>
                  </a:lnTo>
                  <a:lnTo>
                    <a:pt x="6059" y="9615"/>
                  </a:lnTo>
                  <a:lnTo>
                    <a:pt x="9825" y="11593"/>
                  </a:lnTo>
                  <a:lnTo>
                    <a:pt x="9110" y="7406"/>
                  </a:lnTo>
                  <a:lnTo>
                    <a:pt x="12182" y="4440"/>
                  </a:lnTo>
                  <a:lnTo>
                    <a:pt x="7974" y="3830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30;p32">
              <a:extLst>
                <a:ext uri="{FF2B5EF4-FFF2-40B4-BE49-F238E27FC236}">
                  <a16:creationId xmlns:a16="http://schemas.microsoft.com/office/drawing/2014/main" id="{B07617BF-14A8-0CE0-A869-DE10BB2A139B}"/>
                </a:ext>
              </a:extLst>
            </p:cNvPr>
            <p:cNvSpPr/>
            <p:nvPr/>
          </p:nvSpPr>
          <p:spPr>
            <a:xfrm>
              <a:off x="6100350" y="2831750"/>
              <a:ext cx="46825" cy="156775"/>
            </a:xfrm>
            <a:custGeom>
              <a:avLst/>
              <a:gdLst/>
              <a:ahLst/>
              <a:cxnLst/>
              <a:rect l="l" t="t" r="r" b="b"/>
              <a:pathLst>
                <a:path w="1873" h="6271" extrusionOk="0">
                  <a:moveTo>
                    <a:pt x="0" y="1"/>
                  </a:moveTo>
                  <a:lnTo>
                    <a:pt x="0" y="6270"/>
                  </a:lnTo>
                  <a:lnTo>
                    <a:pt x="1873" y="38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31;p32">
              <a:extLst>
                <a:ext uri="{FF2B5EF4-FFF2-40B4-BE49-F238E27FC236}">
                  <a16:creationId xmlns:a16="http://schemas.microsoft.com/office/drawing/2014/main" id="{8DF2AE63-C575-A118-992B-4D2C6FC9178B}"/>
                </a:ext>
              </a:extLst>
            </p:cNvPr>
            <p:cNvSpPr/>
            <p:nvPr/>
          </p:nvSpPr>
          <p:spPr>
            <a:xfrm>
              <a:off x="6100350" y="2942725"/>
              <a:ext cx="151500" cy="74200"/>
            </a:xfrm>
            <a:custGeom>
              <a:avLst/>
              <a:gdLst/>
              <a:ahLst/>
              <a:cxnLst/>
              <a:rect l="l" t="t" r="r" b="b"/>
              <a:pathLst>
                <a:path w="6060" h="2968" extrusionOk="0">
                  <a:moveTo>
                    <a:pt x="6060" y="1"/>
                  </a:moveTo>
                  <a:lnTo>
                    <a:pt x="0" y="1831"/>
                  </a:lnTo>
                  <a:lnTo>
                    <a:pt x="3030" y="2967"/>
                  </a:lnTo>
                  <a:lnTo>
                    <a:pt x="60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32;p32">
              <a:extLst>
                <a:ext uri="{FF2B5EF4-FFF2-40B4-BE49-F238E27FC236}">
                  <a16:creationId xmlns:a16="http://schemas.microsoft.com/office/drawing/2014/main" id="{D01F0F3A-1D63-1FCD-F797-1C4D3388A584}"/>
                </a:ext>
              </a:extLst>
            </p:cNvPr>
            <p:cNvSpPr/>
            <p:nvPr/>
          </p:nvSpPr>
          <p:spPr>
            <a:xfrm>
              <a:off x="6099300" y="2988500"/>
              <a:ext cx="94175" cy="133100"/>
            </a:xfrm>
            <a:custGeom>
              <a:avLst/>
              <a:gdLst/>
              <a:ahLst/>
              <a:cxnLst/>
              <a:rect l="l" t="t" r="r" b="b"/>
              <a:pathLst>
                <a:path w="3767" h="5324" extrusionOk="0">
                  <a:moveTo>
                    <a:pt x="42" y="0"/>
                  </a:moveTo>
                  <a:lnTo>
                    <a:pt x="0" y="3345"/>
                  </a:lnTo>
                  <a:lnTo>
                    <a:pt x="3766" y="532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33;p32">
              <a:extLst>
                <a:ext uri="{FF2B5EF4-FFF2-40B4-BE49-F238E27FC236}">
                  <a16:creationId xmlns:a16="http://schemas.microsoft.com/office/drawing/2014/main" id="{C29BDC2D-F4A5-47CB-2C89-415A209D3F66}"/>
                </a:ext>
              </a:extLst>
            </p:cNvPr>
            <p:cNvSpPr/>
            <p:nvPr/>
          </p:nvSpPr>
          <p:spPr>
            <a:xfrm>
              <a:off x="6005150" y="2988500"/>
              <a:ext cx="95225" cy="132550"/>
            </a:xfrm>
            <a:custGeom>
              <a:avLst/>
              <a:gdLst/>
              <a:ahLst/>
              <a:cxnLst/>
              <a:rect l="l" t="t" r="r" b="b"/>
              <a:pathLst>
                <a:path w="3809" h="5302" extrusionOk="0">
                  <a:moveTo>
                    <a:pt x="3808" y="0"/>
                  </a:moveTo>
                  <a:lnTo>
                    <a:pt x="737" y="1115"/>
                  </a:lnTo>
                  <a:lnTo>
                    <a:pt x="0" y="5302"/>
                  </a:lnTo>
                  <a:lnTo>
                    <a:pt x="38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34;p32">
              <a:extLst>
                <a:ext uri="{FF2B5EF4-FFF2-40B4-BE49-F238E27FC236}">
                  <a16:creationId xmlns:a16="http://schemas.microsoft.com/office/drawing/2014/main" id="{2CC0436D-6F6C-AE4C-20A4-DA76F07E597C}"/>
                </a:ext>
              </a:extLst>
            </p:cNvPr>
            <p:cNvSpPr/>
            <p:nvPr/>
          </p:nvSpPr>
          <p:spPr>
            <a:xfrm>
              <a:off x="5947825" y="2926950"/>
              <a:ext cx="152550" cy="61575"/>
            </a:xfrm>
            <a:custGeom>
              <a:avLst/>
              <a:gdLst/>
              <a:ahLst/>
              <a:cxnLst/>
              <a:rect l="l" t="t" r="r" b="b"/>
              <a:pathLst>
                <a:path w="6102" h="2463" extrusionOk="0">
                  <a:moveTo>
                    <a:pt x="4187" y="1"/>
                  </a:moveTo>
                  <a:lnTo>
                    <a:pt x="0" y="611"/>
                  </a:lnTo>
                  <a:lnTo>
                    <a:pt x="6101" y="2462"/>
                  </a:lnTo>
                  <a:lnTo>
                    <a:pt x="41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56846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85CE9-72FD-D42A-E6E8-B2459B408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5" y="113301"/>
            <a:ext cx="8229600" cy="371400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Evaluate Algorithms:  Box-Cox Transform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31BE54-9CC0-9DC3-DC7A-1786AC900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558" y="199873"/>
            <a:ext cx="1182682" cy="512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A9E29E-B6E8-C32C-E555-E8028ABD5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718" y="596326"/>
            <a:ext cx="859611" cy="5364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5A04DC-9BD1-3AC5-FA5C-50E6EA547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229" y="577433"/>
            <a:ext cx="786452" cy="542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42C017-2BC0-08B9-85CA-2BAD861AE7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35" y="954867"/>
            <a:ext cx="4273035" cy="33255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84D806-41FC-7B17-80CC-9447B569B4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0281" y="1033668"/>
            <a:ext cx="4654348" cy="32467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D07328-D018-B8D5-91BA-E9AD6469C4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0126" y="4500228"/>
            <a:ext cx="304826" cy="4206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38643C-A338-039C-2178-F49C55B82E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7774" y="4428662"/>
            <a:ext cx="298730" cy="42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F41EB9-F96F-1F9C-7C42-32D31FD682A3}"/>
              </a:ext>
            </a:extLst>
          </p:cNvPr>
          <p:cNvSpPr txBox="1"/>
          <p:nvPr/>
        </p:nvSpPr>
        <p:spPr>
          <a:xfrm>
            <a:off x="1504199" y="4280451"/>
            <a:ext cx="1789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        CART</a:t>
            </a:r>
          </a:p>
          <a:p>
            <a:r>
              <a:rPr lang="en-US" sz="1200" dirty="0"/>
              <a:t>RMSE         2.394537 </a:t>
            </a:r>
          </a:p>
          <a:p>
            <a:r>
              <a:rPr lang="en-US" sz="1200" dirty="0" err="1"/>
              <a:t>Rsquared</a:t>
            </a:r>
            <a:r>
              <a:rPr lang="en-US" sz="1200" dirty="0"/>
              <a:t>    0.9248064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AE6197-8BB9-9B97-1EE4-B6661C2981A3}"/>
              </a:ext>
            </a:extLst>
          </p:cNvPr>
          <p:cNvSpPr txBox="1"/>
          <p:nvPr/>
        </p:nvSpPr>
        <p:spPr>
          <a:xfrm>
            <a:off x="5850758" y="4315827"/>
            <a:ext cx="1789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        CART</a:t>
            </a:r>
          </a:p>
          <a:p>
            <a:r>
              <a:rPr lang="en-US" sz="1200" dirty="0"/>
              <a:t>RMSE         3.259883 </a:t>
            </a:r>
          </a:p>
          <a:p>
            <a:r>
              <a:rPr lang="en-US" sz="1200" dirty="0" err="1"/>
              <a:t>Rsquared</a:t>
            </a:r>
            <a:r>
              <a:rPr lang="en-US" sz="1200" dirty="0"/>
              <a:t>    0.8910397 </a:t>
            </a:r>
            <a:endParaRPr lang="en-US" dirty="0"/>
          </a:p>
        </p:txBody>
      </p:sp>
      <p:grpSp>
        <p:nvGrpSpPr>
          <p:cNvPr id="15" name="Google Shape;1828;p32">
            <a:extLst>
              <a:ext uri="{FF2B5EF4-FFF2-40B4-BE49-F238E27FC236}">
                <a16:creationId xmlns:a16="http://schemas.microsoft.com/office/drawing/2014/main" id="{0D818846-C90F-FF2A-70E8-F9ED9FB63012}"/>
              </a:ext>
            </a:extLst>
          </p:cNvPr>
          <p:cNvGrpSpPr/>
          <p:nvPr/>
        </p:nvGrpSpPr>
        <p:grpSpPr>
          <a:xfrm>
            <a:off x="37096" y="3256156"/>
            <a:ext cx="304550" cy="289850"/>
            <a:chOff x="5947825" y="2831750"/>
            <a:chExt cx="304550" cy="289850"/>
          </a:xfrm>
        </p:grpSpPr>
        <p:sp>
          <p:nvSpPr>
            <p:cNvPr id="16" name="Google Shape;1829;p32">
              <a:extLst>
                <a:ext uri="{FF2B5EF4-FFF2-40B4-BE49-F238E27FC236}">
                  <a16:creationId xmlns:a16="http://schemas.microsoft.com/office/drawing/2014/main" id="{70E71AF8-9475-165A-41FE-48C5E17B2222}"/>
                </a:ext>
              </a:extLst>
            </p:cNvPr>
            <p:cNvSpPr/>
            <p:nvPr/>
          </p:nvSpPr>
          <p:spPr>
            <a:xfrm>
              <a:off x="5947825" y="2831750"/>
              <a:ext cx="304550" cy="289850"/>
            </a:xfrm>
            <a:custGeom>
              <a:avLst/>
              <a:gdLst/>
              <a:ahLst/>
              <a:cxnLst/>
              <a:rect l="l" t="t" r="r" b="b"/>
              <a:pathLst>
                <a:path w="12182" h="11594" extrusionOk="0">
                  <a:moveTo>
                    <a:pt x="6101" y="1"/>
                  </a:moveTo>
                  <a:lnTo>
                    <a:pt x="4208" y="3809"/>
                  </a:lnTo>
                  <a:lnTo>
                    <a:pt x="0" y="4398"/>
                  </a:lnTo>
                  <a:lnTo>
                    <a:pt x="3030" y="7385"/>
                  </a:lnTo>
                  <a:lnTo>
                    <a:pt x="2293" y="11572"/>
                  </a:lnTo>
                  <a:lnTo>
                    <a:pt x="2293" y="11572"/>
                  </a:lnTo>
                  <a:lnTo>
                    <a:pt x="6059" y="9615"/>
                  </a:lnTo>
                  <a:lnTo>
                    <a:pt x="9825" y="11593"/>
                  </a:lnTo>
                  <a:lnTo>
                    <a:pt x="9110" y="7406"/>
                  </a:lnTo>
                  <a:lnTo>
                    <a:pt x="12182" y="4440"/>
                  </a:lnTo>
                  <a:lnTo>
                    <a:pt x="7974" y="3830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30;p32">
              <a:extLst>
                <a:ext uri="{FF2B5EF4-FFF2-40B4-BE49-F238E27FC236}">
                  <a16:creationId xmlns:a16="http://schemas.microsoft.com/office/drawing/2014/main" id="{FD0379EA-EDBB-87F4-A5FA-8462E25E0BB4}"/>
                </a:ext>
              </a:extLst>
            </p:cNvPr>
            <p:cNvSpPr/>
            <p:nvPr/>
          </p:nvSpPr>
          <p:spPr>
            <a:xfrm>
              <a:off x="6100350" y="2831750"/>
              <a:ext cx="46825" cy="156775"/>
            </a:xfrm>
            <a:custGeom>
              <a:avLst/>
              <a:gdLst/>
              <a:ahLst/>
              <a:cxnLst/>
              <a:rect l="l" t="t" r="r" b="b"/>
              <a:pathLst>
                <a:path w="1873" h="6271" extrusionOk="0">
                  <a:moveTo>
                    <a:pt x="0" y="1"/>
                  </a:moveTo>
                  <a:lnTo>
                    <a:pt x="0" y="6270"/>
                  </a:lnTo>
                  <a:lnTo>
                    <a:pt x="1873" y="38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31;p32">
              <a:extLst>
                <a:ext uri="{FF2B5EF4-FFF2-40B4-BE49-F238E27FC236}">
                  <a16:creationId xmlns:a16="http://schemas.microsoft.com/office/drawing/2014/main" id="{5556EB20-D96F-6814-57EF-FEC659F7E135}"/>
                </a:ext>
              </a:extLst>
            </p:cNvPr>
            <p:cNvSpPr/>
            <p:nvPr/>
          </p:nvSpPr>
          <p:spPr>
            <a:xfrm>
              <a:off x="6100350" y="2942725"/>
              <a:ext cx="151500" cy="74200"/>
            </a:xfrm>
            <a:custGeom>
              <a:avLst/>
              <a:gdLst/>
              <a:ahLst/>
              <a:cxnLst/>
              <a:rect l="l" t="t" r="r" b="b"/>
              <a:pathLst>
                <a:path w="6060" h="2968" extrusionOk="0">
                  <a:moveTo>
                    <a:pt x="6060" y="1"/>
                  </a:moveTo>
                  <a:lnTo>
                    <a:pt x="0" y="1831"/>
                  </a:lnTo>
                  <a:lnTo>
                    <a:pt x="3030" y="2967"/>
                  </a:lnTo>
                  <a:lnTo>
                    <a:pt x="60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32;p32">
              <a:extLst>
                <a:ext uri="{FF2B5EF4-FFF2-40B4-BE49-F238E27FC236}">
                  <a16:creationId xmlns:a16="http://schemas.microsoft.com/office/drawing/2014/main" id="{70A88E54-076B-9994-E9B4-C3904154042F}"/>
                </a:ext>
              </a:extLst>
            </p:cNvPr>
            <p:cNvSpPr/>
            <p:nvPr/>
          </p:nvSpPr>
          <p:spPr>
            <a:xfrm>
              <a:off x="6099300" y="2988500"/>
              <a:ext cx="94175" cy="133100"/>
            </a:xfrm>
            <a:custGeom>
              <a:avLst/>
              <a:gdLst/>
              <a:ahLst/>
              <a:cxnLst/>
              <a:rect l="l" t="t" r="r" b="b"/>
              <a:pathLst>
                <a:path w="3767" h="5324" extrusionOk="0">
                  <a:moveTo>
                    <a:pt x="42" y="0"/>
                  </a:moveTo>
                  <a:lnTo>
                    <a:pt x="0" y="3345"/>
                  </a:lnTo>
                  <a:lnTo>
                    <a:pt x="3766" y="532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33;p32">
              <a:extLst>
                <a:ext uri="{FF2B5EF4-FFF2-40B4-BE49-F238E27FC236}">
                  <a16:creationId xmlns:a16="http://schemas.microsoft.com/office/drawing/2014/main" id="{9A7586D4-C3AD-D6DD-DFA3-B3831432E347}"/>
                </a:ext>
              </a:extLst>
            </p:cNvPr>
            <p:cNvSpPr/>
            <p:nvPr/>
          </p:nvSpPr>
          <p:spPr>
            <a:xfrm>
              <a:off x="6005150" y="2988500"/>
              <a:ext cx="95225" cy="132550"/>
            </a:xfrm>
            <a:custGeom>
              <a:avLst/>
              <a:gdLst/>
              <a:ahLst/>
              <a:cxnLst/>
              <a:rect l="l" t="t" r="r" b="b"/>
              <a:pathLst>
                <a:path w="3809" h="5302" extrusionOk="0">
                  <a:moveTo>
                    <a:pt x="3808" y="0"/>
                  </a:moveTo>
                  <a:lnTo>
                    <a:pt x="737" y="1115"/>
                  </a:lnTo>
                  <a:lnTo>
                    <a:pt x="0" y="5302"/>
                  </a:lnTo>
                  <a:lnTo>
                    <a:pt x="38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34;p32">
              <a:extLst>
                <a:ext uri="{FF2B5EF4-FFF2-40B4-BE49-F238E27FC236}">
                  <a16:creationId xmlns:a16="http://schemas.microsoft.com/office/drawing/2014/main" id="{C61021E4-0072-7D47-9745-267B957BB39F}"/>
                </a:ext>
              </a:extLst>
            </p:cNvPr>
            <p:cNvSpPr/>
            <p:nvPr/>
          </p:nvSpPr>
          <p:spPr>
            <a:xfrm>
              <a:off x="5947825" y="2926950"/>
              <a:ext cx="152550" cy="61575"/>
            </a:xfrm>
            <a:custGeom>
              <a:avLst/>
              <a:gdLst/>
              <a:ahLst/>
              <a:cxnLst/>
              <a:rect l="l" t="t" r="r" b="b"/>
              <a:pathLst>
                <a:path w="6102" h="2463" extrusionOk="0">
                  <a:moveTo>
                    <a:pt x="4187" y="1"/>
                  </a:moveTo>
                  <a:lnTo>
                    <a:pt x="0" y="611"/>
                  </a:lnTo>
                  <a:lnTo>
                    <a:pt x="6101" y="2462"/>
                  </a:lnTo>
                  <a:lnTo>
                    <a:pt x="41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828;p32">
            <a:extLst>
              <a:ext uri="{FF2B5EF4-FFF2-40B4-BE49-F238E27FC236}">
                <a16:creationId xmlns:a16="http://schemas.microsoft.com/office/drawing/2014/main" id="{365347B4-0507-9222-7589-FAE631DEC52D}"/>
              </a:ext>
            </a:extLst>
          </p:cNvPr>
          <p:cNvGrpSpPr/>
          <p:nvPr/>
        </p:nvGrpSpPr>
        <p:grpSpPr>
          <a:xfrm>
            <a:off x="4233654" y="3256156"/>
            <a:ext cx="304550" cy="289850"/>
            <a:chOff x="5947825" y="2831750"/>
            <a:chExt cx="304550" cy="289850"/>
          </a:xfrm>
        </p:grpSpPr>
        <p:sp>
          <p:nvSpPr>
            <p:cNvPr id="23" name="Google Shape;1829;p32">
              <a:extLst>
                <a:ext uri="{FF2B5EF4-FFF2-40B4-BE49-F238E27FC236}">
                  <a16:creationId xmlns:a16="http://schemas.microsoft.com/office/drawing/2014/main" id="{432E3029-8E51-2B7A-03D0-BBCC3FC3DEFA}"/>
                </a:ext>
              </a:extLst>
            </p:cNvPr>
            <p:cNvSpPr/>
            <p:nvPr/>
          </p:nvSpPr>
          <p:spPr>
            <a:xfrm>
              <a:off x="5947825" y="2831750"/>
              <a:ext cx="304550" cy="289850"/>
            </a:xfrm>
            <a:custGeom>
              <a:avLst/>
              <a:gdLst/>
              <a:ahLst/>
              <a:cxnLst/>
              <a:rect l="l" t="t" r="r" b="b"/>
              <a:pathLst>
                <a:path w="12182" h="11594" extrusionOk="0">
                  <a:moveTo>
                    <a:pt x="6101" y="1"/>
                  </a:moveTo>
                  <a:lnTo>
                    <a:pt x="4208" y="3809"/>
                  </a:lnTo>
                  <a:lnTo>
                    <a:pt x="0" y="4398"/>
                  </a:lnTo>
                  <a:lnTo>
                    <a:pt x="3030" y="7385"/>
                  </a:lnTo>
                  <a:lnTo>
                    <a:pt x="2293" y="11572"/>
                  </a:lnTo>
                  <a:lnTo>
                    <a:pt x="2293" y="11572"/>
                  </a:lnTo>
                  <a:lnTo>
                    <a:pt x="6059" y="9615"/>
                  </a:lnTo>
                  <a:lnTo>
                    <a:pt x="9825" y="11593"/>
                  </a:lnTo>
                  <a:lnTo>
                    <a:pt x="9110" y="7406"/>
                  </a:lnTo>
                  <a:lnTo>
                    <a:pt x="12182" y="4440"/>
                  </a:lnTo>
                  <a:lnTo>
                    <a:pt x="7974" y="3830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30;p32">
              <a:extLst>
                <a:ext uri="{FF2B5EF4-FFF2-40B4-BE49-F238E27FC236}">
                  <a16:creationId xmlns:a16="http://schemas.microsoft.com/office/drawing/2014/main" id="{EF4652D5-5E55-8106-7CB8-307DD390BA19}"/>
                </a:ext>
              </a:extLst>
            </p:cNvPr>
            <p:cNvSpPr/>
            <p:nvPr/>
          </p:nvSpPr>
          <p:spPr>
            <a:xfrm>
              <a:off x="6100350" y="2831750"/>
              <a:ext cx="46825" cy="156775"/>
            </a:xfrm>
            <a:custGeom>
              <a:avLst/>
              <a:gdLst/>
              <a:ahLst/>
              <a:cxnLst/>
              <a:rect l="l" t="t" r="r" b="b"/>
              <a:pathLst>
                <a:path w="1873" h="6271" extrusionOk="0">
                  <a:moveTo>
                    <a:pt x="0" y="1"/>
                  </a:moveTo>
                  <a:lnTo>
                    <a:pt x="0" y="6270"/>
                  </a:lnTo>
                  <a:lnTo>
                    <a:pt x="1873" y="38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31;p32">
              <a:extLst>
                <a:ext uri="{FF2B5EF4-FFF2-40B4-BE49-F238E27FC236}">
                  <a16:creationId xmlns:a16="http://schemas.microsoft.com/office/drawing/2014/main" id="{3C6C5E57-E85A-ED97-E15D-20958E16EE25}"/>
                </a:ext>
              </a:extLst>
            </p:cNvPr>
            <p:cNvSpPr/>
            <p:nvPr/>
          </p:nvSpPr>
          <p:spPr>
            <a:xfrm>
              <a:off x="6100350" y="2942725"/>
              <a:ext cx="151500" cy="74200"/>
            </a:xfrm>
            <a:custGeom>
              <a:avLst/>
              <a:gdLst/>
              <a:ahLst/>
              <a:cxnLst/>
              <a:rect l="l" t="t" r="r" b="b"/>
              <a:pathLst>
                <a:path w="6060" h="2968" extrusionOk="0">
                  <a:moveTo>
                    <a:pt x="6060" y="1"/>
                  </a:moveTo>
                  <a:lnTo>
                    <a:pt x="0" y="1831"/>
                  </a:lnTo>
                  <a:lnTo>
                    <a:pt x="3030" y="2967"/>
                  </a:lnTo>
                  <a:lnTo>
                    <a:pt x="60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32;p32">
              <a:extLst>
                <a:ext uri="{FF2B5EF4-FFF2-40B4-BE49-F238E27FC236}">
                  <a16:creationId xmlns:a16="http://schemas.microsoft.com/office/drawing/2014/main" id="{E3EE2B44-7151-73DD-5117-EFAF47DCC3BA}"/>
                </a:ext>
              </a:extLst>
            </p:cNvPr>
            <p:cNvSpPr/>
            <p:nvPr/>
          </p:nvSpPr>
          <p:spPr>
            <a:xfrm>
              <a:off x="6099300" y="2988500"/>
              <a:ext cx="94175" cy="133100"/>
            </a:xfrm>
            <a:custGeom>
              <a:avLst/>
              <a:gdLst/>
              <a:ahLst/>
              <a:cxnLst/>
              <a:rect l="l" t="t" r="r" b="b"/>
              <a:pathLst>
                <a:path w="3767" h="5324" extrusionOk="0">
                  <a:moveTo>
                    <a:pt x="42" y="0"/>
                  </a:moveTo>
                  <a:lnTo>
                    <a:pt x="0" y="3345"/>
                  </a:lnTo>
                  <a:lnTo>
                    <a:pt x="3766" y="532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33;p32">
              <a:extLst>
                <a:ext uri="{FF2B5EF4-FFF2-40B4-BE49-F238E27FC236}">
                  <a16:creationId xmlns:a16="http://schemas.microsoft.com/office/drawing/2014/main" id="{7540F7E5-28D4-EC47-5B4E-4C7A83F57C9B}"/>
                </a:ext>
              </a:extLst>
            </p:cNvPr>
            <p:cNvSpPr/>
            <p:nvPr/>
          </p:nvSpPr>
          <p:spPr>
            <a:xfrm>
              <a:off x="6005150" y="2988500"/>
              <a:ext cx="95225" cy="132550"/>
            </a:xfrm>
            <a:custGeom>
              <a:avLst/>
              <a:gdLst/>
              <a:ahLst/>
              <a:cxnLst/>
              <a:rect l="l" t="t" r="r" b="b"/>
              <a:pathLst>
                <a:path w="3809" h="5302" extrusionOk="0">
                  <a:moveTo>
                    <a:pt x="3808" y="0"/>
                  </a:moveTo>
                  <a:lnTo>
                    <a:pt x="737" y="1115"/>
                  </a:lnTo>
                  <a:lnTo>
                    <a:pt x="0" y="5302"/>
                  </a:lnTo>
                  <a:lnTo>
                    <a:pt x="38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34;p32">
              <a:extLst>
                <a:ext uri="{FF2B5EF4-FFF2-40B4-BE49-F238E27FC236}">
                  <a16:creationId xmlns:a16="http://schemas.microsoft.com/office/drawing/2014/main" id="{58CEF6E1-BAC1-72F0-F0BF-19AC2074236A}"/>
                </a:ext>
              </a:extLst>
            </p:cNvPr>
            <p:cNvSpPr/>
            <p:nvPr/>
          </p:nvSpPr>
          <p:spPr>
            <a:xfrm>
              <a:off x="5947825" y="2926950"/>
              <a:ext cx="152550" cy="61575"/>
            </a:xfrm>
            <a:custGeom>
              <a:avLst/>
              <a:gdLst/>
              <a:ahLst/>
              <a:cxnLst/>
              <a:rect l="l" t="t" r="r" b="b"/>
              <a:pathLst>
                <a:path w="6102" h="2463" extrusionOk="0">
                  <a:moveTo>
                    <a:pt x="4187" y="1"/>
                  </a:moveTo>
                  <a:lnTo>
                    <a:pt x="0" y="611"/>
                  </a:lnTo>
                  <a:lnTo>
                    <a:pt x="6101" y="2462"/>
                  </a:lnTo>
                  <a:lnTo>
                    <a:pt x="41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75382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FDF1-19CC-3CD7-8045-3003E851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CART - Improve Results With Tuning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AAA275-6FBB-26E7-48CF-1F4A73DAC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2793"/>
            <a:ext cx="1535697" cy="6087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412A96-4A97-1D50-83A3-21C7EB46C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617" y="1361619"/>
            <a:ext cx="3917182" cy="2420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868563-614C-4558-C1EA-1C08CB2CB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032" y="901557"/>
            <a:ext cx="786452" cy="5425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22D107-FDD9-C8AE-27E3-754AD4C78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4871" y="907654"/>
            <a:ext cx="859611" cy="536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68485C-ADAA-1D65-DDEB-676E7157E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924" y="1361620"/>
            <a:ext cx="3917183" cy="24202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C61A54-A96C-98DE-9FEE-8AE4E9FD55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399" y="3719643"/>
            <a:ext cx="3603002" cy="11264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30E713-9946-9AA0-C4EA-D38E49595F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7901" y="3756307"/>
            <a:ext cx="3742614" cy="10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0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grpSp>
        <p:nvGrpSpPr>
          <p:cNvPr id="180" name="Google Shape;180;p16"/>
          <p:cNvGrpSpPr/>
          <p:nvPr/>
        </p:nvGrpSpPr>
        <p:grpSpPr>
          <a:xfrm>
            <a:off x="457205" y="2514612"/>
            <a:ext cx="8229531" cy="533478"/>
            <a:chOff x="457205" y="4198587"/>
            <a:chExt cx="8229531" cy="533478"/>
          </a:xfrm>
        </p:grpSpPr>
        <p:grpSp>
          <p:nvGrpSpPr>
            <p:cNvPr id="181" name="Google Shape;181;p16"/>
            <p:cNvGrpSpPr/>
            <p:nvPr/>
          </p:nvGrpSpPr>
          <p:grpSpPr>
            <a:xfrm>
              <a:off x="457205" y="4198587"/>
              <a:ext cx="7962970" cy="533478"/>
              <a:chOff x="457200" y="2514600"/>
              <a:chExt cx="8229609" cy="551341"/>
            </a:xfrm>
          </p:grpSpPr>
          <p:sp>
            <p:nvSpPr>
              <p:cNvPr id="182" name="Google Shape;182;p16"/>
              <p:cNvSpPr/>
              <p:nvPr/>
            </p:nvSpPr>
            <p:spPr>
              <a:xfrm>
                <a:off x="457200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6"/>
              <p:cNvSpPr/>
              <p:nvPr/>
            </p:nvSpPr>
            <p:spPr>
              <a:xfrm>
                <a:off x="732845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6"/>
              <p:cNvSpPr/>
              <p:nvPr/>
            </p:nvSpPr>
            <p:spPr>
              <a:xfrm>
                <a:off x="1008490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6"/>
              <p:cNvSpPr/>
              <p:nvPr/>
            </p:nvSpPr>
            <p:spPr>
              <a:xfrm>
                <a:off x="1284135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6"/>
              <p:cNvSpPr/>
              <p:nvPr/>
            </p:nvSpPr>
            <p:spPr>
              <a:xfrm>
                <a:off x="1559780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6"/>
              <p:cNvSpPr/>
              <p:nvPr/>
            </p:nvSpPr>
            <p:spPr>
              <a:xfrm>
                <a:off x="183542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6"/>
              <p:cNvSpPr/>
              <p:nvPr/>
            </p:nvSpPr>
            <p:spPr>
              <a:xfrm>
                <a:off x="211106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6"/>
              <p:cNvSpPr/>
              <p:nvPr/>
            </p:nvSpPr>
            <p:spPr>
              <a:xfrm>
                <a:off x="238671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6"/>
              <p:cNvSpPr/>
              <p:nvPr/>
            </p:nvSpPr>
            <p:spPr>
              <a:xfrm>
                <a:off x="266235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6"/>
              <p:cNvSpPr/>
              <p:nvPr/>
            </p:nvSpPr>
            <p:spPr>
              <a:xfrm>
                <a:off x="293800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6"/>
              <p:cNvSpPr/>
              <p:nvPr/>
            </p:nvSpPr>
            <p:spPr>
              <a:xfrm>
                <a:off x="321364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6"/>
              <p:cNvSpPr/>
              <p:nvPr/>
            </p:nvSpPr>
            <p:spPr>
              <a:xfrm>
                <a:off x="348929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6"/>
              <p:cNvSpPr/>
              <p:nvPr/>
            </p:nvSpPr>
            <p:spPr>
              <a:xfrm>
                <a:off x="376493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6"/>
              <p:cNvSpPr/>
              <p:nvPr/>
            </p:nvSpPr>
            <p:spPr>
              <a:xfrm>
                <a:off x="404058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431622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6"/>
              <p:cNvSpPr/>
              <p:nvPr/>
            </p:nvSpPr>
            <p:spPr>
              <a:xfrm>
                <a:off x="4591873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6"/>
              <p:cNvSpPr/>
              <p:nvPr/>
            </p:nvSpPr>
            <p:spPr>
              <a:xfrm>
                <a:off x="482771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510336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537900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6"/>
              <p:cNvSpPr/>
              <p:nvPr/>
            </p:nvSpPr>
            <p:spPr>
              <a:xfrm>
                <a:off x="565465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6"/>
              <p:cNvSpPr/>
              <p:nvPr/>
            </p:nvSpPr>
            <p:spPr>
              <a:xfrm>
                <a:off x="593029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6"/>
              <p:cNvSpPr/>
              <p:nvPr/>
            </p:nvSpPr>
            <p:spPr>
              <a:xfrm>
                <a:off x="620594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6"/>
              <p:cNvSpPr/>
              <p:nvPr/>
            </p:nvSpPr>
            <p:spPr>
              <a:xfrm>
                <a:off x="6481588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6"/>
              <p:cNvSpPr/>
              <p:nvPr/>
            </p:nvSpPr>
            <p:spPr>
              <a:xfrm>
                <a:off x="6757233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6"/>
              <p:cNvSpPr/>
              <p:nvPr/>
            </p:nvSpPr>
            <p:spPr>
              <a:xfrm>
                <a:off x="7032878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6"/>
              <p:cNvSpPr/>
              <p:nvPr/>
            </p:nvSpPr>
            <p:spPr>
              <a:xfrm>
                <a:off x="7308523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7584174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7859819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6"/>
              <p:cNvSpPr/>
              <p:nvPr/>
            </p:nvSpPr>
            <p:spPr>
              <a:xfrm>
                <a:off x="8135464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6"/>
              <p:cNvSpPr/>
              <p:nvPr/>
            </p:nvSpPr>
            <p:spPr>
              <a:xfrm>
                <a:off x="8411109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2" name="Google Shape;212;p16"/>
            <p:cNvSpPr/>
            <p:nvPr/>
          </p:nvSpPr>
          <p:spPr>
            <a:xfrm>
              <a:off x="8420036" y="4198595"/>
              <a:ext cx="2667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6"/>
          <p:cNvGrpSpPr/>
          <p:nvPr/>
        </p:nvGrpSpPr>
        <p:grpSpPr>
          <a:xfrm>
            <a:off x="574275" y="1649100"/>
            <a:ext cx="1651200" cy="1949550"/>
            <a:chOff x="623700" y="1649100"/>
            <a:chExt cx="1651200" cy="1949550"/>
          </a:xfrm>
        </p:grpSpPr>
        <p:sp>
          <p:nvSpPr>
            <p:cNvPr id="214" name="Google Shape;214;p16"/>
            <p:cNvSpPr txBox="1"/>
            <p:nvPr/>
          </p:nvSpPr>
          <p:spPr>
            <a:xfrm>
              <a:off x="623700" y="3266850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Project Description</a:t>
              </a:r>
              <a:endParaRPr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6" name="Google Shape;216;p16"/>
            <p:cNvSpPr txBox="1"/>
            <p:nvPr/>
          </p:nvSpPr>
          <p:spPr>
            <a:xfrm>
              <a:off x="1142250" y="1649100"/>
              <a:ext cx="614100" cy="59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7" name="Google Shape;217;p16"/>
          <p:cNvGrpSpPr/>
          <p:nvPr/>
        </p:nvGrpSpPr>
        <p:grpSpPr>
          <a:xfrm>
            <a:off x="2689025" y="1649100"/>
            <a:ext cx="1651200" cy="1949563"/>
            <a:chOff x="2773750" y="1649100"/>
            <a:chExt cx="1651200" cy="1949563"/>
          </a:xfrm>
        </p:grpSpPr>
        <p:sp>
          <p:nvSpPr>
            <p:cNvPr id="218" name="Google Shape;218;p16"/>
            <p:cNvSpPr txBox="1"/>
            <p:nvPr/>
          </p:nvSpPr>
          <p:spPr>
            <a:xfrm>
              <a:off x="2773750" y="3266863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EDA</a:t>
              </a:r>
              <a:endParaRPr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0" name="Google Shape;220;p16"/>
            <p:cNvSpPr txBox="1"/>
            <p:nvPr/>
          </p:nvSpPr>
          <p:spPr>
            <a:xfrm>
              <a:off x="3292300" y="1649100"/>
              <a:ext cx="614100" cy="59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21" name="Google Shape;221;p16"/>
          <p:cNvGrpSpPr/>
          <p:nvPr/>
        </p:nvGrpSpPr>
        <p:grpSpPr>
          <a:xfrm>
            <a:off x="4803775" y="1649100"/>
            <a:ext cx="1651200" cy="1949608"/>
            <a:chOff x="4870850" y="1649100"/>
            <a:chExt cx="1651200" cy="1949608"/>
          </a:xfrm>
        </p:grpSpPr>
        <p:sp>
          <p:nvSpPr>
            <p:cNvPr id="222" name="Google Shape;222;p16"/>
            <p:cNvSpPr txBox="1"/>
            <p:nvPr/>
          </p:nvSpPr>
          <p:spPr>
            <a:xfrm>
              <a:off x="4870850" y="3266908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Prediction Models</a:t>
              </a:r>
            </a:p>
          </p:txBody>
        </p:sp>
        <p:sp>
          <p:nvSpPr>
            <p:cNvPr id="224" name="Google Shape;224;p16"/>
            <p:cNvSpPr txBox="1"/>
            <p:nvPr/>
          </p:nvSpPr>
          <p:spPr>
            <a:xfrm>
              <a:off x="5389400" y="1649100"/>
              <a:ext cx="614100" cy="59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25" name="Google Shape;225;p16"/>
          <p:cNvGrpSpPr/>
          <p:nvPr/>
        </p:nvGrpSpPr>
        <p:grpSpPr>
          <a:xfrm>
            <a:off x="6933625" y="1649100"/>
            <a:ext cx="1651200" cy="1962991"/>
            <a:chOff x="6983050" y="1649100"/>
            <a:chExt cx="1651200" cy="1962991"/>
          </a:xfrm>
        </p:grpSpPr>
        <p:sp>
          <p:nvSpPr>
            <p:cNvPr id="226" name="Google Shape;226;p16"/>
            <p:cNvSpPr txBox="1"/>
            <p:nvPr/>
          </p:nvSpPr>
          <p:spPr>
            <a:xfrm>
              <a:off x="6983050" y="3280291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Conclusions</a:t>
              </a:r>
              <a:endParaRPr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8" name="Google Shape;228;p16"/>
            <p:cNvSpPr txBox="1"/>
            <p:nvPr/>
          </p:nvSpPr>
          <p:spPr>
            <a:xfrm>
              <a:off x="7486500" y="1649100"/>
              <a:ext cx="614100" cy="59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29" name="Google Shape;229;p16"/>
          <p:cNvGrpSpPr/>
          <p:nvPr/>
        </p:nvGrpSpPr>
        <p:grpSpPr>
          <a:xfrm>
            <a:off x="1956150" y="1948500"/>
            <a:ext cx="5277600" cy="0"/>
            <a:chOff x="1956150" y="1948500"/>
            <a:chExt cx="5277600" cy="0"/>
          </a:xfrm>
        </p:grpSpPr>
        <p:cxnSp>
          <p:nvCxnSpPr>
            <p:cNvPr id="230" name="Google Shape;230;p16"/>
            <p:cNvCxnSpPr/>
            <p:nvPr/>
          </p:nvCxnSpPr>
          <p:spPr>
            <a:xfrm>
              <a:off x="1956150" y="1948500"/>
              <a:ext cx="10587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1" name="Google Shape;231;p16"/>
            <p:cNvCxnSpPr/>
            <p:nvPr/>
          </p:nvCxnSpPr>
          <p:spPr>
            <a:xfrm>
              <a:off x="4042650" y="1948500"/>
              <a:ext cx="10587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2" name="Google Shape;232;p16"/>
            <p:cNvCxnSpPr/>
            <p:nvPr/>
          </p:nvCxnSpPr>
          <p:spPr>
            <a:xfrm>
              <a:off x="6175050" y="1948500"/>
              <a:ext cx="10587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9B717F8-0E90-3C6C-5607-EF4DD9D19938}"/>
              </a:ext>
            </a:extLst>
          </p:cNvPr>
          <p:cNvSpPr txBox="1"/>
          <p:nvPr/>
        </p:nvSpPr>
        <p:spPr>
          <a:xfrm>
            <a:off x="521222" y="3915603"/>
            <a:ext cx="2005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 Question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3F975-7492-04F5-C6C4-AF4CDFD4A603}"/>
              </a:ext>
            </a:extLst>
          </p:cNvPr>
          <p:cNvSpPr txBox="1"/>
          <p:nvPr/>
        </p:nvSpPr>
        <p:spPr>
          <a:xfrm>
            <a:off x="2816825" y="3931496"/>
            <a:ext cx="160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74B84-B003-2DCE-1D23-7DC19959BB73}"/>
              </a:ext>
            </a:extLst>
          </p:cNvPr>
          <p:cNvSpPr txBox="1"/>
          <p:nvPr/>
        </p:nvSpPr>
        <p:spPr>
          <a:xfrm>
            <a:off x="4819502" y="4023324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Regression Modeling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115E07-3030-133B-2BB0-7DCBA210B6BB}"/>
              </a:ext>
            </a:extLst>
          </p:cNvPr>
          <p:cNvSpPr txBox="1"/>
          <p:nvPr/>
        </p:nvSpPr>
        <p:spPr>
          <a:xfrm>
            <a:off x="6631901" y="3999038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Performing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Steps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FDF1-19CC-3CD7-8045-3003E851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817" y="411475"/>
            <a:ext cx="6341166" cy="371400"/>
          </a:xfrm>
        </p:spPr>
        <p:txBody>
          <a:bodyPr>
            <a:normAutofit fontScale="90000"/>
          </a:bodyPr>
          <a:lstStyle/>
          <a:p>
            <a:r>
              <a:rPr lang="en" dirty="0"/>
              <a:t>Ensemble Methods &amp; Tuning – GBM, Cubist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0FA149-5976-8EA9-5322-21EA60EAD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974" y="882316"/>
            <a:ext cx="786452" cy="542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A74EAE-0391-82DE-6FDD-54E5EC116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499" y="882316"/>
            <a:ext cx="859611" cy="5364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DEF19C-F3E8-2CFB-FF34-B696EA9B5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060" y="1249050"/>
            <a:ext cx="4641329" cy="29864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48FE6B-848A-C8EF-128B-4899091E5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88" y="1252330"/>
            <a:ext cx="4256403" cy="29864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6F3A92-0748-B5FA-F570-6E881B02B2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519" y="4447742"/>
            <a:ext cx="298730" cy="420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214315-62DB-954E-EEC6-971816795B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1222" y="4447742"/>
            <a:ext cx="304826" cy="4206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C31B4F-EA1F-2172-77C5-8A63C2D378EC}"/>
              </a:ext>
            </a:extLst>
          </p:cNvPr>
          <p:cNvSpPr txBox="1"/>
          <p:nvPr/>
        </p:nvSpPr>
        <p:spPr>
          <a:xfrm>
            <a:off x="5658677" y="4285579"/>
            <a:ext cx="1789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        Cubist</a:t>
            </a:r>
          </a:p>
          <a:p>
            <a:r>
              <a:rPr lang="en-US" sz="1200" dirty="0"/>
              <a:t>RMSE        2.952509  </a:t>
            </a:r>
          </a:p>
          <a:p>
            <a:r>
              <a:rPr lang="en-US" sz="1200" dirty="0" err="1"/>
              <a:t>Rsquared</a:t>
            </a:r>
            <a:r>
              <a:rPr lang="en-US" sz="1200" dirty="0"/>
              <a:t>   0.9128920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7FFE43-ACA7-2D20-3EB2-A303602D78FC}"/>
              </a:ext>
            </a:extLst>
          </p:cNvPr>
          <p:cNvSpPr txBox="1"/>
          <p:nvPr/>
        </p:nvSpPr>
        <p:spPr>
          <a:xfrm>
            <a:off x="1480929" y="4235453"/>
            <a:ext cx="200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        Cubist</a:t>
            </a:r>
          </a:p>
          <a:p>
            <a:r>
              <a:rPr lang="en-US" sz="1200" dirty="0"/>
              <a:t>RMSE         2.153322 </a:t>
            </a:r>
          </a:p>
          <a:p>
            <a:r>
              <a:rPr lang="en-US" sz="1200" dirty="0" err="1"/>
              <a:t>Rsquared</a:t>
            </a:r>
            <a:r>
              <a:rPr lang="en-US" sz="1200" dirty="0"/>
              <a:t>    0.9385098</a:t>
            </a:r>
          </a:p>
        </p:txBody>
      </p:sp>
      <p:grpSp>
        <p:nvGrpSpPr>
          <p:cNvPr id="15" name="Google Shape;1828;p32">
            <a:extLst>
              <a:ext uri="{FF2B5EF4-FFF2-40B4-BE49-F238E27FC236}">
                <a16:creationId xmlns:a16="http://schemas.microsoft.com/office/drawing/2014/main" id="{0C54C4AE-8578-876C-62F6-CA404FD6FF21}"/>
              </a:ext>
            </a:extLst>
          </p:cNvPr>
          <p:cNvGrpSpPr/>
          <p:nvPr/>
        </p:nvGrpSpPr>
        <p:grpSpPr>
          <a:xfrm>
            <a:off x="265169" y="3244331"/>
            <a:ext cx="304550" cy="289850"/>
            <a:chOff x="5947825" y="2831750"/>
            <a:chExt cx="304550" cy="289850"/>
          </a:xfrm>
        </p:grpSpPr>
        <p:sp>
          <p:nvSpPr>
            <p:cNvPr id="16" name="Google Shape;1829;p32">
              <a:extLst>
                <a:ext uri="{FF2B5EF4-FFF2-40B4-BE49-F238E27FC236}">
                  <a16:creationId xmlns:a16="http://schemas.microsoft.com/office/drawing/2014/main" id="{47AFAFA7-E287-8CB9-3D87-E889FDB9B0C5}"/>
                </a:ext>
              </a:extLst>
            </p:cNvPr>
            <p:cNvSpPr/>
            <p:nvPr/>
          </p:nvSpPr>
          <p:spPr>
            <a:xfrm>
              <a:off x="5947825" y="2831750"/>
              <a:ext cx="304550" cy="289850"/>
            </a:xfrm>
            <a:custGeom>
              <a:avLst/>
              <a:gdLst/>
              <a:ahLst/>
              <a:cxnLst/>
              <a:rect l="l" t="t" r="r" b="b"/>
              <a:pathLst>
                <a:path w="12182" h="11594" extrusionOk="0">
                  <a:moveTo>
                    <a:pt x="6101" y="1"/>
                  </a:moveTo>
                  <a:lnTo>
                    <a:pt x="4208" y="3809"/>
                  </a:lnTo>
                  <a:lnTo>
                    <a:pt x="0" y="4398"/>
                  </a:lnTo>
                  <a:lnTo>
                    <a:pt x="3030" y="7385"/>
                  </a:lnTo>
                  <a:lnTo>
                    <a:pt x="2293" y="11572"/>
                  </a:lnTo>
                  <a:lnTo>
                    <a:pt x="2293" y="11572"/>
                  </a:lnTo>
                  <a:lnTo>
                    <a:pt x="6059" y="9615"/>
                  </a:lnTo>
                  <a:lnTo>
                    <a:pt x="9825" y="11593"/>
                  </a:lnTo>
                  <a:lnTo>
                    <a:pt x="9110" y="7406"/>
                  </a:lnTo>
                  <a:lnTo>
                    <a:pt x="12182" y="4440"/>
                  </a:lnTo>
                  <a:lnTo>
                    <a:pt x="7974" y="3830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30;p32">
              <a:extLst>
                <a:ext uri="{FF2B5EF4-FFF2-40B4-BE49-F238E27FC236}">
                  <a16:creationId xmlns:a16="http://schemas.microsoft.com/office/drawing/2014/main" id="{2C4D458B-3A0F-3DB1-6D2E-5D6F904945ED}"/>
                </a:ext>
              </a:extLst>
            </p:cNvPr>
            <p:cNvSpPr/>
            <p:nvPr/>
          </p:nvSpPr>
          <p:spPr>
            <a:xfrm>
              <a:off x="6100350" y="2831750"/>
              <a:ext cx="46825" cy="156775"/>
            </a:xfrm>
            <a:custGeom>
              <a:avLst/>
              <a:gdLst/>
              <a:ahLst/>
              <a:cxnLst/>
              <a:rect l="l" t="t" r="r" b="b"/>
              <a:pathLst>
                <a:path w="1873" h="6271" extrusionOk="0">
                  <a:moveTo>
                    <a:pt x="0" y="1"/>
                  </a:moveTo>
                  <a:lnTo>
                    <a:pt x="0" y="6270"/>
                  </a:lnTo>
                  <a:lnTo>
                    <a:pt x="1873" y="38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31;p32">
              <a:extLst>
                <a:ext uri="{FF2B5EF4-FFF2-40B4-BE49-F238E27FC236}">
                  <a16:creationId xmlns:a16="http://schemas.microsoft.com/office/drawing/2014/main" id="{4BB1C02D-70F1-A08F-FE1B-99DF6BB93E8A}"/>
                </a:ext>
              </a:extLst>
            </p:cNvPr>
            <p:cNvSpPr/>
            <p:nvPr/>
          </p:nvSpPr>
          <p:spPr>
            <a:xfrm>
              <a:off x="6100350" y="2942725"/>
              <a:ext cx="151500" cy="74200"/>
            </a:xfrm>
            <a:custGeom>
              <a:avLst/>
              <a:gdLst/>
              <a:ahLst/>
              <a:cxnLst/>
              <a:rect l="l" t="t" r="r" b="b"/>
              <a:pathLst>
                <a:path w="6060" h="2968" extrusionOk="0">
                  <a:moveTo>
                    <a:pt x="6060" y="1"/>
                  </a:moveTo>
                  <a:lnTo>
                    <a:pt x="0" y="1831"/>
                  </a:lnTo>
                  <a:lnTo>
                    <a:pt x="3030" y="2967"/>
                  </a:lnTo>
                  <a:lnTo>
                    <a:pt x="60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32;p32">
              <a:extLst>
                <a:ext uri="{FF2B5EF4-FFF2-40B4-BE49-F238E27FC236}">
                  <a16:creationId xmlns:a16="http://schemas.microsoft.com/office/drawing/2014/main" id="{829E0BCA-4658-8F01-8E1C-66760DA3522A}"/>
                </a:ext>
              </a:extLst>
            </p:cNvPr>
            <p:cNvSpPr/>
            <p:nvPr/>
          </p:nvSpPr>
          <p:spPr>
            <a:xfrm>
              <a:off x="6099300" y="2988500"/>
              <a:ext cx="94175" cy="133100"/>
            </a:xfrm>
            <a:custGeom>
              <a:avLst/>
              <a:gdLst/>
              <a:ahLst/>
              <a:cxnLst/>
              <a:rect l="l" t="t" r="r" b="b"/>
              <a:pathLst>
                <a:path w="3767" h="5324" extrusionOk="0">
                  <a:moveTo>
                    <a:pt x="42" y="0"/>
                  </a:moveTo>
                  <a:lnTo>
                    <a:pt x="0" y="3345"/>
                  </a:lnTo>
                  <a:lnTo>
                    <a:pt x="3766" y="532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33;p32">
              <a:extLst>
                <a:ext uri="{FF2B5EF4-FFF2-40B4-BE49-F238E27FC236}">
                  <a16:creationId xmlns:a16="http://schemas.microsoft.com/office/drawing/2014/main" id="{31AECE34-17D9-FE8D-E5F9-B94158404DAB}"/>
                </a:ext>
              </a:extLst>
            </p:cNvPr>
            <p:cNvSpPr/>
            <p:nvPr/>
          </p:nvSpPr>
          <p:spPr>
            <a:xfrm>
              <a:off x="6005150" y="2988500"/>
              <a:ext cx="95225" cy="132550"/>
            </a:xfrm>
            <a:custGeom>
              <a:avLst/>
              <a:gdLst/>
              <a:ahLst/>
              <a:cxnLst/>
              <a:rect l="l" t="t" r="r" b="b"/>
              <a:pathLst>
                <a:path w="3809" h="5302" extrusionOk="0">
                  <a:moveTo>
                    <a:pt x="3808" y="0"/>
                  </a:moveTo>
                  <a:lnTo>
                    <a:pt x="737" y="1115"/>
                  </a:lnTo>
                  <a:lnTo>
                    <a:pt x="0" y="5302"/>
                  </a:lnTo>
                  <a:lnTo>
                    <a:pt x="38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34;p32">
              <a:extLst>
                <a:ext uri="{FF2B5EF4-FFF2-40B4-BE49-F238E27FC236}">
                  <a16:creationId xmlns:a16="http://schemas.microsoft.com/office/drawing/2014/main" id="{1C09A363-4ADC-D8EB-3689-85FD240508CD}"/>
                </a:ext>
              </a:extLst>
            </p:cNvPr>
            <p:cNvSpPr/>
            <p:nvPr/>
          </p:nvSpPr>
          <p:spPr>
            <a:xfrm>
              <a:off x="5947825" y="2926950"/>
              <a:ext cx="152550" cy="61575"/>
            </a:xfrm>
            <a:custGeom>
              <a:avLst/>
              <a:gdLst/>
              <a:ahLst/>
              <a:cxnLst/>
              <a:rect l="l" t="t" r="r" b="b"/>
              <a:pathLst>
                <a:path w="6102" h="2463" extrusionOk="0">
                  <a:moveTo>
                    <a:pt x="4187" y="1"/>
                  </a:moveTo>
                  <a:lnTo>
                    <a:pt x="0" y="611"/>
                  </a:lnTo>
                  <a:lnTo>
                    <a:pt x="6101" y="2462"/>
                  </a:lnTo>
                  <a:lnTo>
                    <a:pt x="41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828;p32">
            <a:extLst>
              <a:ext uri="{FF2B5EF4-FFF2-40B4-BE49-F238E27FC236}">
                <a16:creationId xmlns:a16="http://schemas.microsoft.com/office/drawing/2014/main" id="{A1658CC6-38A2-0683-804A-5C3FDDA14626}"/>
              </a:ext>
            </a:extLst>
          </p:cNvPr>
          <p:cNvGrpSpPr/>
          <p:nvPr/>
        </p:nvGrpSpPr>
        <p:grpSpPr>
          <a:xfrm>
            <a:off x="4366591" y="3256156"/>
            <a:ext cx="304550" cy="289850"/>
            <a:chOff x="5947825" y="2831750"/>
            <a:chExt cx="304550" cy="289850"/>
          </a:xfrm>
        </p:grpSpPr>
        <p:sp>
          <p:nvSpPr>
            <p:cNvPr id="23" name="Google Shape;1829;p32">
              <a:extLst>
                <a:ext uri="{FF2B5EF4-FFF2-40B4-BE49-F238E27FC236}">
                  <a16:creationId xmlns:a16="http://schemas.microsoft.com/office/drawing/2014/main" id="{089C995E-161B-502B-9A7F-FD939EBA727C}"/>
                </a:ext>
              </a:extLst>
            </p:cNvPr>
            <p:cNvSpPr/>
            <p:nvPr/>
          </p:nvSpPr>
          <p:spPr>
            <a:xfrm>
              <a:off x="5947825" y="2831750"/>
              <a:ext cx="304550" cy="289850"/>
            </a:xfrm>
            <a:custGeom>
              <a:avLst/>
              <a:gdLst/>
              <a:ahLst/>
              <a:cxnLst/>
              <a:rect l="l" t="t" r="r" b="b"/>
              <a:pathLst>
                <a:path w="12182" h="11594" extrusionOk="0">
                  <a:moveTo>
                    <a:pt x="6101" y="1"/>
                  </a:moveTo>
                  <a:lnTo>
                    <a:pt x="4208" y="3809"/>
                  </a:lnTo>
                  <a:lnTo>
                    <a:pt x="0" y="4398"/>
                  </a:lnTo>
                  <a:lnTo>
                    <a:pt x="3030" y="7385"/>
                  </a:lnTo>
                  <a:lnTo>
                    <a:pt x="2293" y="11572"/>
                  </a:lnTo>
                  <a:lnTo>
                    <a:pt x="2293" y="11572"/>
                  </a:lnTo>
                  <a:lnTo>
                    <a:pt x="6059" y="9615"/>
                  </a:lnTo>
                  <a:lnTo>
                    <a:pt x="9825" y="11593"/>
                  </a:lnTo>
                  <a:lnTo>
                    <a:pt x="9110" y="7406"/>
                  </a:lnTo>
                  <a:lnTo>
                    <a:pt x="12182" y="4440"/>
                  </a:lnTo>
                  <a:lnTo>
                    <a:pt x="7974" y="3830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30;p32">
              <a:extLst>
                <a:ext uri="{FF2B5EF4-FFF2-40B4-BE49-F238E27FC236}">
                  <a16:creationId xmlns:a16="http://schemas.microsoft.com/office/drawing/2014/main" id="{CECF61CE-698D-202D-546E-664972375466}"/>
                </a:ext>
              </a:extLst>
            </p:cNvPr>
            <p:cNvSpPr/>
            <p:nvPr/>
          </p:nvSpPr>
          <p:spPr>
            <a:xfrm>
              <a:off x="6100350" y="2831750"/>
              <a:ext cx="46825" cy="156775"/>
            </a:xfrm>
            <a:custGeom>
              <a:avLst/>
              <a:gdLst/>
              <a:ahLst/>
              <a:cxnLst/>
              <a:rect l="l" t="t" r="r" b="b"/>
              <a:pathLst>
                <a:path w="1873" h="6271" extrusionOk="0">
                  <a:moveTo>
                    <a:pt x="0" y="1"/>
                  </a:moveTo>
                  <a:lnTo>
                    <a:pt x="0" y="6270"/>
                  </a:lnTo>
                  <a:lnTo>
                    <a:pt x="1873" y="38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31;p32">
              <a:extLst>
                <a:ext uri="{FF2B5EF4-FFF2-40B4-BE49-F238E27FC236}">
                  <a16:creationId xmlns:a16="http://schemas.microsoft.com/office/drawing/2014/main" id="{BBA34C34-7432-B8F5-3E5A-3B894293E780}"/>
                </a:ext>
              </a:extLst>
            </p:cNvPr>
            <p:cNvSpPr/>
            <p:nvPr/>
          </p:nvSpPr>
          <p:spPr>
            <a:xfrm>
              <a:off x="6100350" y="2942725"/>
              <a:ext cx="151500" cy="74200"/>
            </a:xfrm>
            <a:custGeom>
              <a:avLst/>
              <a:gdLst/>
              <a:ahLst/>
              <a:cxnLst/>
              <a:rect l="l" t="t" r="r" b="b"/>
              <a:pathLst>
                <a:path w="6060" h="2968" extrusionOk="0">
                  <a:moveTo>
                    <a:pt x="6060" y="1"/>
                  </a:moveTo>
                  <a:lnTo>
                    <a:pt x="0" y="1831"/>
                  </a:lnTo>
                  <a:lnTo>
                    <a:pt x="3030" y="2967"/>
                  </a:lnTo>
                  <a:lnTo>
                    <a:pt x="60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32;p32">
              <a:extLst>
                <a:ext uri="{FF2B5EF4-FFF2-40B4-BE49-F238E27FC236}">
                  <a16:creationId xmlns:a16="http://schemas.microsoft.com/office/drawing/2014/main" id="{F0F71BBA-3B61-5C0D-AED5-4EA74A4EFC09}"/>
                </a:ext>
              </a:extLst>
            </p:cNvPr>
            <p:cNvSpPr/>
            <p:nvPr/>
          </p:nvSpPr>
          <p:spPr>
            <a:xfrm>
              <a:off x="6099300" y="2988500"/>
              <a:ext cx="94175" cy="133100"/>
            </a:xfrm>
            <a:custGeom>
              <a:avLst/>
              <a:gdLst/>
              <a:ahLst/>
              <a:cxnLst/>
              <a:rect l="l" t="t" r="r" b="b"/>
              <a:pathLst>
                <a:path w="3767" h="5324" extrusionOk="0">
                  <a:moveTo>
                    <a:pt x="42" y="0"/>
                  </a:moveTo>
                  <a:lnTo>
                    <a:pt x="0" y="3345"/>
                  </a:lnTo>
                  <a:lnTo>
                    <a:pt x="3766" y="532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33;p32">
              <a:extLst>
                <a:ext uri="{FF2B5EF4-FFF2-40B4-BE49-F238E27FC236}">
                  <a16:creationId xmlns:a16="http://schemas.microsoft.com/office/drawing/2014/main" id="{4F11A9B9-E308-F6B2-21B2-6104B2B108CD}"/>
                </a:ext>
              </a:extLst>
            </p:cNvPr>
            <p:cNvSpPr/>
            <p:nvPr/>
          </p:nvSpPr>
          <p:spPr>
            <a:xfrm>
              <a:off x="6005150" y="2988500"/>
              <a:ext cx="95225" cy="132550"/>
            </a:xfrm>
            <a:custGeom>
              <a:avLst/>
              <a:gdLst/>
              <a:ahLst/>
              <a:cxnLst/>
              <a:rect l="l" t="t" r="r" b="b"/>
              <a:pathLst>
                <a:path w="3809" h="5302" extrusionOk="0">
                  <a:moveTo>
                    <a:pt x="3808" y="0"/>
                  </a:moveTo>
                  <a:lnTo>
                    <a:pt x="737" y="1115"/>
                  </a:lnTo>
                  <a:lnTo>
                    <a:pt x="0" y="5302"/>
                  </a:lnTo>
                  <a:lnTo>
                    <a:pt x="38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34;p32">
              <a:extLst>
                <a:ext uri="{FF2B5EF4-FFF2-40B4-BE49-F238E27FC236}">
                  <a16:creationId xmlns:a16="http://schemas.microsoft.com/office/drawing/2014/main" id="{B9D80537-72C4-C744-0E41-63F138C57A0B}"/>
                </a:ext>
              </a:extLst>
            </p:cNvPr>
            <p:cNvSpPr/>
            <p:nvPr/>
          </p:nvSpPr>
          <p:spPr>
            <a:xfrm>
              <a:off x="5947825" y="2926950"/>
              <a:ext cx="152550" cy="61575"/>
            </a:xfrm>
            <a:custGeom>
              <a:avLst/>
              <a:gdLst/>
              <a:ahLst/>
              <a:cxnLst/>
              <a:rect l="l" t="t" r="r" b="b"/>
              <a:pathLst>
                <a:path w="6102" h="2463" extrusionOk="0">
                  <a:moveTo>
                    <a:pt x="4187" y="1"/>
                  </a:moveTo>
                  <a:lnTo>
                    <a:pt x="0" y="611"/>
                  </a:lnTo>
                  <a:lnTo>
                    <a:pt x="6101" y="2462"/>
                  </a:lnTo>
                  <a:lnTo>
                    <a:pt x="41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36205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32"/>
          <p:cNvSpPr txBox="1">
            <a:spLocks noGrp="1"/>
          </p:cNvSpPr>
          <p:nvPr>
            <p:ph type="title"/>
          </p:nvPr>
        </p:nvSpPr>
        <p:spPr>
          <a:xfrm>
            <a:off x="239786" y="46081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 Performing Model Cubist</a:t>
            </a:r>
            <a:endParaRPr dirty="0"/>
          </a:p>
        </p:txBody>
      </p:sp>
      <p:grpSp>
        <p:nvGrpSpPr>
          <p:cNvPr id="1745" name="Google Shape;1745;p32"/>
          <p:cNvGrpSpPr/>
          <p:nvPr/>
        </p:nvGrpSpPr>
        <p:grpSpPr>
          <a:xfrm>
            <a:off x="3499598" y="483194"/>
            <a:ext cx="1597316" cy="1379138"/>
            <a:chOff x="5525450" y="2514600"/>
            <a:chExt cx="2599375" cy="2244325"/>
          </a:xfrm>
        </p:grpSpPr>
        <p:sp>
          <p:nvSpPr>
            <p:cNvPr id="1746" name="Google Shape;1746;p32"/>
            <p:cNvSpPr/>
            <p:nvPr/>
          </p:nvSpPr>
          <p:spPr>
            <a:xfrm>
              <a:off x="5619600" y="4389150"/>
              <a:ext cx="2372175" cy="369775"/>
            </a:xfrm>
            <a:custGeom>
              <a:avLst/>
              <a:gdLst/>
              <a:ahLst/>
              <a:cxnLst/>
              <a:rect l="l" t="t" r="r" b="b"/>
              <a:pathLst>
                <a:path w="94887" h="14791" extrusionOk="0">
                  <a:moveTo>
                    <a:pt x="17232" y="1"/>
                  </a:moveTo>
                  <a:lnTo>
                    <a:pt x="15296" y="295"/>
                  </a:lnTo>
                  <a:lnTo>
                    <a:pt x="13466" y="611"/>
                  </a:lnTo>
                  <a:lnTo>
                    <a:pt x="11741" y="947"/>
                  </a:lnTo>
                  <a:lnTo>
                    <a:pt x="10100" y="1284"/>
                  </a:lnTo>
                  <a:lnTo>
                    <a:pt x="8564" y="1663"/>
                  </a:lnTo>
                  <a:lnTo>
                    <a:pt x="7154" y="2041"/>
                  </a:lnTo>
                  <a:lnTo>
                    <a:pt x="5850" y="2420"/>
                  </a:lnTo>
                  <a:lnTo>
                    <a:pt x="5240" y="2631"/>
                  </a:lnTo>
                  <a:lnTo>
                    <a:pt x="4671" y="2820"/>
                  </a:lnTo>
                  <a:lnTo>
                    <a:pt x="4124" y="3030"/>
                  </a:lnTo>
                  <a:lnTo>
                    <a:pt x="3598" y="3241"/>
                  </a:lnTo>
                  <a:lnTo>
                    <a:pt x="3115" y="3451"/>
                  </a:lnTo>
                  <a:lnTo>
                    <a:pt x="2673" y="3661"/>
                  </a:lnTo>
                  <a:lnTo>
                    <a:pt x="2252" y="3893"/>
                  </a:lnTo>
                  <a:lnTo>
                    <a:pt x="1873" y="4103"/>
                  </a:lnTo>
                  <a:lnTo>
                    <a:pt x="1516" y="4335"/>
                  </a:lnTo>
                  <a:lnTo>
                    <a:pt x="1200" y="4566"/>
                  </a:lnTo>
                  <a:lnTo>
                    <a:pt x="927" y="4777"/>
                  </a:lnTo>
                  <a:lnTo>
                    <a:pt x="674" y="5008"/>
                  </a:lnTo>
                  <a:lnTo>
                    <a:pt x="464" y="5239"/>
                  </a:lnTo>
                  <a:lnTo>
                    <a:pt x="295" y="5492"/>
                  </a:lnTo>
                  <a:lnTo>
                    <a:pt x="169" y="5723"/>
                  </a:lnTo>
                  <a:lnTo>
                    <a:pt x="64" y="5955"/>
                  </a:lnTo>
                  <a:lnTo>
                    <a:pt x="1" y="6207"/>
                  </a:lnTo>
                  <a:lnTo>
                    <a:pt x="1" y="6439"/>
                  </a:lnTo>
                  <a:lnTo>
                    <a:pt x="1" y="6649"/>
                  </a:lnTo>
                  <a:lnTo>
                    <a:pt x="43" y="6880"/>
                  </a:lnTo>
                  <a:lnTo>
                    <a:pt x="127" y="7091"/>
                  </a:lnTo>
                  <a:lnTo>
                    <a:pt x="232" y="7301"/>
                  </a:lnTo>
                  <a:lnTo>
                    <a:pt x="380" y="7512"/>
                  </a:lnTo>
                  <a:lnTo>
                    <a:pt x="548" y="7722"/>
                  </a:lnTo>
                  <a:lnTo>
                    <a:pt x="737" y="7911"/>
                  </a:lnTo>
                  <a:lnTo>
                    <a:pt x="948" y="8122"/>
                  </a:lnTo>
                  <a:lnTo>
                    <a:pt x="1200" y="8332"/>
                  </a:lnTo>
                  <a:lnTo>
                    <a:pt x="1495" y="8521"/>
                  </a:lnTo>
                  <a:lnTo>
                    <a:pt x="1789" y="8732"/>
                  </a:lnTo>
                  <a:lnTo>
                    <a:pt x="2126" y="8921"/>
                  </a:lnTo>
                  <a:lnTo>
                    <a:pt x="2483" y="9111"/>
                  </a:lnTo>
                  <a:lnTo>
                    <a:pt x="2862" y="9321"/>
                  </a:lnTo>
                  <a:lnTo>
                    <a:pt x="3725" y="9700"/>
                  </a:lnTo>
                  <a:lnTo>
                    <a:pt x="4671" y="10057"/>
                  </a:lnTo>
                  <a:lnTo>
                    <a:pt x="5723" y="10415"/>
                  </a:lnTo>
                  <a:lnTo>
                    <a:pt x="6860" y="10773"/>
                  </a:lnTo>
                  <a:lnTo>
                    <a:pt x="8101" y="11109"/>
                  </a:lnTo>
                  <a:lnTo>
                    <a:pt x="9426" y="11446"/>
                  </a:lnTo>
                  <a:lnTo>
                    <a:pt x="10815" y="11761"/>
                  </a:lnTo>
                  <a:lnTo>
                    <a:pt x="12309" y="12056"/>
                  </a:lnTo>
                  <a:lnTo>
                    <a:pt x="13887" y="12350"/>
                  </a:lnTo>
                  <a:lnTo>
                    <a:pt x="15528" y="12624"/>
                  </a:lnTo>
                  <a:lnTo>
                    <a:pt x="17253" y="12876"/>
                  </a:lnTo>
                  <a:lnTo>
                    <a:pt x="19041" y="13129"/>
                  </a:lnTo>
                  <a:lnTo>
                    <a:pt x="20913" y="13360"/>
                  </a:lnTo>
                  <a:lnTo>
                    <a:pt x="22828" y="13571"/>
                  </a:lnTo>
                  <a:lnTo>
                    <a:pt x="24827" y="13781"/>
                  </a:lnTo>
                  <a:lnTo>
                    <a:pt x="26867" y="13970"/>
                  </a:lnTo>
                  <a:lnTo>
                    <a:pt x="28971" y="14139"/>
                  </a:lnTo>
                  <a:lnTo>
                    <a:pt x="31117" y="14286"/>
                  </a:lnTo>
                  <a:lnTo>
                    <a:pt x="33326" y="14412"/>
                  </a:lnTo>
                  <a:lnTo>
                    <a:pt x="35578" y="14518"/>
                  </a:lnTo>
                  <a:lnTo>
                    <a:pt x="37871" y="14623"/>
                  </a:lnTo>
                  <a:lnTo>
                    <a:pt x="40206" y="14686"/>
                  </a:lnTo>
                  <a:lnTo>
                    <a:pt x="42584" y="14749"/>
                  </a:lnTo>
                  <a:lnTo>
                    <a:pt x="45003" y="14770"/>
                  </a:lnTo>
                  <a:lnTo>
                    <a:pt x="47444" y="14791"/>
                  </a:lnTo>
                  <a:lnTo>
                    <a:pt x="49884" y="14770"/>
                  </a:lnTo>
                  <a:lnTo>
                    <a:pt x="52282" y="14749"/>
                  </a:lnTo>
                  <a:lnTo>
                    <a:pt x="54660" y="14686"/>
                  </a:lnTo>
                  <a:lnTo>
                    <a:pt x="56995" y="14623"/>
                  </a:lnTo>
                  <a:lnTo>
                    <a:pt x="59288" y="14518"/>
                  </a:lnTo>
                  <a:lnTo>
                    <a:pt x="61540" y="14412"/>
                  </a:lnTo>
                  <a:lnTo>
                    <a:pt x="63749" y="14286"/>
                  </a:lnTo>
                  <a:lnTo>
                    <a:pt x="65895" y="14139"/>
                  </a:lnTo>
                  <a:lnTo>
                    <a:pt x="67998" y="13970"/>
                  </a:lnTo>
                  <a:lnTo>
                    <a:pt x="70060" y="13781"/>
                  </a:lnTo>
                  <a:lnTo>
                    <a:pt x="72038" y="13571"/>
                  </a:lnTo>
                  <a:lnTo>
                    <a:pt x="73952" y="13360"/>
                  </a:lnTo>
                  <a:lnTo>
                    <a:pt x="75825" y="13129"/>
                  </a:lnTo>
                  <a:lnTo>
                    <a:pt x="77613" y="12876"/>
                  </a:lnTo>
                  <a:lnTo>
                    <a:pt x="79338" y="12624"/>
                  </a:lnTo>
                  <a:lnTo>
                    <a:pt x="80979" y="12350"/>
                  </a:lnTo>
                  <a:lnTo>
                    <a:pt x="82557" y="12056"/>
                  </a:lnTo>
                  <a:lnTo>
                    <a:pt x="84051" y="11761"/>
                  </a:lnTo>
                  <a:lnTo>
                    <a:pt x="85461" y="11446"/>
                  </a:lnTo>
                  <a:lnTo>
                    <a:pt x="86786" y="11109"/>
                  </a:lnTo>
                  <a:lnTo>
                    <a:pt x="88006" y="10773"/>
                  </a:lnTo>
                  <a:lnTo>
                    <a:pt x="89164" y="10415"/>
                  </a:lnTo>
                  <a:lnTo>
                    <a:pt x="90195" y="10057"/>
                  </a:lnTo>
                  <a:lnTo>
                    <a:pt x="91141" y="9700"/>
                  </a:lnTo>
                  <a:lnTo>
                    <a:pt x="92004" y="9321"/>
                  </a:lnTo>
                  <a:lnTo>
                    <a:pt x="92383" y="9111"/>
                  </a:lnTo>
                  <a:lnTo>
                    <a:pt x="92740" y="8921"/>
                  </a:lnTo>
                  <a:lnTo>
                    <a:pt x="93077" y="8732"/>
                  </a:lnTo>
                  <a:lnTo>
                    <a:pt x="93392" y="8521"/>
                  </a:lnTo>
                  <a:lnTo>
                    <a:pt x="93666" y="8332"/>
                  </a:lnTo>
                  <a:lnTo>
                    <a:pt x="93918" y="8122"/>
                  </a:lnTo>
                  <a:lnTo>
                    <a:pt x="94129" y="7911"/>
                  </a:lnTo>
                  <a:lnTo>
                    <a:pt x="94339" y="7722"/>
                  </a:lnTo>
                  <a:lnTo>
                    <a:pt x="94507" y="7512"/>
                  </a:lnTo>
                  <a:lnTo>
                    <a:pt x="94634" y="7301"/>
                  </a:lnTo>
                  <a:lnTo>
                    <a:pt x="94739" y="7091"/>
                  </a:lnTo>
                  <a:lnTo>
                    <a:pt x="94823" y="6880"/>
                  </a:lnTo>
                  <a:lnTo>
                    <a:pt x="94865" y="6649"/>
                  </a:lnTo>
                  <a:lnTo>
                    <a:pt x="94886" y="6439"/>
                  </a:lnTo>
                  <a:lnTo>
                    <a:pt x="94865" y="6207"/>
                  </a:lnTo>
                  <a:lnTo>
                    <a:pt x="94802" y="5976"/>
                  </a:lnTo>
                  <a:lnTo>
                    <a:pt x="94718" y="5744"/>
                  </a:lnTo>
                  <a:lnTo>
                    <a:pt x="94592" y="5513"/>
                  </a:lnTo>
                  <a:lnTo>
                    <a:pt x="94423" y="5281"/>
                  </a:lnTo>
                  <a:lnTo>
                    <a:pt x="94213" y="5050"/>
                  </a:lnTo>
                  <a:lnTo>
                    <a:pt x="93982" y="4819"/>
                  </a:lnTo>
                  <a:lnTo>
                    <a:pt x="93729" y="4608"/>
                  </a:lnTo>
                  <a:lnTo>
                    <a:pt x="93413" y="4377"/>
                  </a:lnTo>
                  <a:lnTo>
                    <a:pt x="93098" y="4166"/>
                  </a:lnTo>
                  <a:lnTo>
                    <a:pt x="92719" y="3956"/>
                  </a:lnTo>
                  <a:lnTo>
                    <a:pt x="92319" y="3725"/>
                  </a:lnTo>
                  <a:lnTo>
                    <a:pt x="91899" y="3514"/>
                  </a:lnTo>
                  <a:lnTo>
                    <a:pt x="91436" y="3304"/>
                  </a:lnTo>
                  <a:lnTo>
                    <a:pt x="90952" y="3114"/>
                  </a:lnTo>
                  <a:lnTo>
                    <a:pt x="90426" y="2904"/>
                  </a:lnTo>
                  <a:lnTo>
                    <a:pt x="89290" y="2504"/>
                  </a:lnTo>
                  <a:lnTo>
                    <a:pt x="88049" y="2126"/>
                  </a:lnTo>
                  <a:lnTo>
                    <a:pt x="86681" y="1747"/>
                  </a:lnTo>
                  <a:lnTo>
                    <a:pt x="85229" y="1389"/>
                  </a:lnTo>
                  <a:lnTo>
                    <a:pt x="83672" y="1053"/>
                  </a:lnTo>
                  <a:lnTo>
                    <a:pt x="81989" y="716"/>
                  </a:lnTo>
                  <a:lnTo>
                    <a:pt x="80243" y="421"/>
                  </a:lnTo>
                  <a:lnTo>
                    <a:pt x="78392" y="127"/>
                  </a:lnTo>
                  <a:lnTo>
                    <a:pt x="78097" y="758"/>
                  </a:lnTo>
                  <a:lnTo>
                    <a:pt x="75299" y="947"/>
                  </a:lnTo>
                  <a:lnTo>
                    <a:pt x="72227" y="1116"/>
                  </a:lnTo>
                  <a:lnTo>
                    <a:pt x="68398" y="1326"/>
                  </a:lnTo>
                  <a:lnTo>
                    <a:pt x="64085" y="1537"/>
                  </a:lnTo>
                  <a:lnTo>
                    <a:pt x="59541" y="1705"/>
                  </a:lnTo>
                  <a:lnTo>
                    <a:pt x="57269" y="1768"/>
                  </a:lnTo>
                  <a:lnTo>
                    <a:pt x="55039" y="1831"/>
                  </a:lnTo>
                  <a:lnTo>
                    <a:pt x="52914" y="1873"/>
                  </a:lnTo>
                  <a:lnTo>
                    <a:pt x="49295" y="1873"/>
                  </a:lnTo>
                  <a:lnTo>
                    <a:pt x="47843" y="1852"/>
                  </a:lnTo>
                  <a:lnTo>
                    <a:pt x="46371" y="1873"/>
                  </a:lnTo>
                  <a:lnTo>
                    <a:pt x="42773" y="1873"/>
                  </a:lnTo>
                  <a:lnTo>
                    <a:pt x="40627" y="1831"/>
                  </a:lnTo>
                  <a:lnTo>
                    <a:pt x="38418" y="1768"/>
                  </a:lnTo>
                  <a:lnTo>
                    <a:pt x="36146" y="1705"/>
                  </a:lnTo>
                  <a:lnTo>
                    <a:pt x="31601" y="1537"/>
                  </a:lnTo>
                  <a:lnTo>
                    <a:pt x="27267" y="1326"/>
                  </a:lnTo>
                  <a:lnTo>
                    <a:pt x="23438" y="1116"/>
                  </a:lnTo>
                  <a:lnTo>
                    <a:pt x="20366" y="947"/>
                  </a:lnTo>
                  <a:lnTo>
                    <a:pt x="17589" y="758"/>
                  </a:lnTo>
                  <a:lnTo>
                    <a:pt x="17232" y="1"/>
                  </a:lnTo>
                  <a:close/>
                </a:path>
              </a:pathLst>
            </a:custGeom>
            <a:solidFill>
              <a:srgbClr val="434343">
                <a:alpha val="12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2"/>
            <p:cNvSpPr/>
            <p:nvPr/>
          </p:nvSpPr>
          <p:spPr>
            <a:xfrm>
              <a:off x="5619600" y="4389150"/>
              <a:ext cx="2372175" cy="369775"/>
            </a:xfrm>
            <a:custGeom>
              <a:avLst/>
              <a:gdLst/>
              <a:ahLst/>
              <a:cxnLst/>
              <a:rect l="l" t="t" r="r" b="b"/>
              <a:pathLst>
                <a:path w="94887" h="14791" fill="none" extrusionOk="0">
                  <a:moveTo>
                    <a:pt x="17232" y="1"/>
                  </a:moveTo>
                  <a:lnTo>
                    <a:pt x="17232" y="1"/>
                  </a:lnTo>
                  <a:lnTo>
                    <a:pt x="15296" y="295"/>
                  </a:lnTo>
                  <a:lnTo>
                    <a:pt x="13466" y="611"/>
                  </a:lnTo>
                  <a:lnTo>
                    <a:pt x="11741" y="947"/>
                  </a:lnTo>
                  <a:lnTo>
                    <a:pt x="10100" y="1284"/>
                  </a:lnTo>
                  <a:lnTo>
                    <a:pt x="8564" y="1663"/>
                  </a:lnTo>
                  <a:lnTo>
                    <a:pt x="7154" y="2041"/>
                  </a:lnTo>
                  <a:lnTo>
                    <a:pt x="5850" y="2420"/>
                  </a:lnTo>
                  <a:lnTo>
                    <a:pt x="5240" y="2631"/>
                  </a:lnTo>
                  <a:lnTo>
                    <a:pt x="4671" y="2820"/>
                  </a:lnTo>
                  <a:lnTo>
                    <a:pt x="4124" y="3030"/>
                  </a:lnTo>
                  <a:lnTo>
                    <a:pt x="3598" y="3241"/>
                  </a:lnTo>
                  <a:lnTo>
                    <a:pt x="3115" y="3451"/>
                  </a:lnTo>
                  <a:lnTo>
                    <a:pt x="2673" y="3661"/>
                  </a:lnTo>
                  <a:lnTo>
                    <a:pt x="2252" y="3893"/>
                  </a:lnTo>
                  <a:lnTo>
                    <a:pt x="1873" y="4103"/>
                  </a:lnTo>
                  <a:lnTo>
                    <a:pt x="1516" y="4335"/>
                  </a:lnTo>
                  <a:lnTo>
                    <a:pt x="1200" y="4566"/>
                  </a:lnTo>
                  <a:lnTo>
                    <a:pt x="927" y="4777"/>
                  </a:lnTo>
                  <a:lnTo>
                    <a:pt x="674" y="5008"/>
                  </a:lnTo>
                  <a:lnTo>
                    <a:pt x="464" y="5239"/>
                  </a:lnTo>
                  <a:lnTo>
                    <a:pt x="295" y="5492"/>
                  </a:lnTo>
                  <a:lnTo>
                    <a:pt x="169" y="5723"/>
                  </a:lnTo>
                  <a:lnTo>
                    <a:pt x="64" y="5955"/>
                  </a:lnTo>
                  <a:lnTo>
                    <a:pt x="1" y="6207"/>
                  </a:lnTo>
                  <a:lnTo>
                    <a:pt x="1" y="6439"/>
                  </a:lnTo>
                  <a:lnTo>
                    <a:pt x="1" y="6439"/>
                  </a:lnTo>
                  <a:lnTo>
                    <a:pt x="1" y="6649"/>
                  </a:lnTo>
                  <a:lnTo>
                    <a:pt x="43" y="6880"/>
                  </a:lnTo>
                  <a:lnTo>
                    <a:pt x="127" y="7091"/>
                  </a:lnTo>
                  <a:lnTo>
                    <a:pt x="232" y="7301"/>
                  </a:lnTo>
                  <a:lnTo>
                    <a:pt x="380" y="7512"/>
                  </a:lnTo>
                  <a:lnTo>
                    <a:pt x="548" y="7722"/>
                  </a:lnTo>
                  <a:lnTo>
                    <a:pt x="737" y="7911"/>
                  </a:lnTo>
                  <a:lnTo>
                    <a:pt x="948" y="8122"/>
                  </a:lnTo>
                  <a:lnTo>
                    <a:pt x="1200" y="8332"/>
                  </a:lnTo>
                  <a:lnTo>
                    <a:pt x="1495" y="8521"/>
                  </a:lnTo>
                  <a:lnTo>
                    <a:pt x="1789" y="8732"/>
                  </a:lnTo>
                  <a:lnTo>
                    <a:pt x="2126" y="8921"/>
                  </a:lnTo>
                  <a:lnTo>
                    <a:pt x="2483" y="9111"/>
                  </a:lnTo>
                  <a:lnTo>
                    <a:pt x="2862" y="9321"/>
                  </a:lnTo>
                  <a:lnTo>
                    <a:pt x="3725" y="9700"/>
                  </a:lnTo>
                  <a:lnTo>
                    <a:pt x="4671" y="10057"/>
                  </a:lnTo>
                  <a:lnTo>
                    <a:pt x="5723" y="10415"/>
                  </a:lnTo>
                  <a:lnTo>
                    <a:pt x="6860" y="10773"/>
                  </a:lnTo>
                  <a:lnTo>
                    <a:pt x="8101" y="11109"/>
                  </a:lnTo>
                  <a:lnTo>
                    <a:pt x="9426" y="11446"/>
                  </a:lnTo>
                  <a:lnTo>
                    <a:pt x="10815" y="11761"/>
                  </a:lnTo>
                  <a:lnTo>
                    <a:pt x="12309" y="12056"/>
                  </a:lnTo>
                  <a:lnTo>
                    <a:pt x="13887" y="12350"/>
                  </a:lnTo>
                  <a:lnTo>
                    <a:pt x="15528" y="12624"/>
                  </a:lnTo>
                  <a:lnTo>
                    <a:pt x="17253" y="12876"/>
                  </a:lnTo>
                  <a:lnTo>
                    <a:pt x="19041" y="13129"/>
                  </a:lnTo>
                  <a:lnTo>
                    <a:pt x="20913" y="13360"/>
                  </a:lnTo>
                  <a:lnTo>
                    <a:pt x="22828" y="13571"/>
                  </a:lnTo>
                  <a:lnTo>
                    <a:pt x="24827" y="13781"/>
                  </a:lnTo>
                  <a:lnTo>
                    <a:pt x="26867" y="13970"/>
                  </a:lnTo>
                  <a:lnTo>
                    <a:pt x="28971" y="14139"/>
                  </a:lnTo>
                  <a:lnTo>
                    <a:pt x="31117" y="14286"/>
                  </a:lnTo>
                  <a:lnTo>
                    <a:pt x="33326" y="14412"/>
                  </a:lnTo>
                  <a:lnTo>
                    <a:pt x="35578" y="14518"/>
                  </a:lnTo>
                  <a:lnTo>
                    <a:pt x="37871" y="14623"/>
                  </a:lnTo>
                  <a:lnTo>
                    <a:pt x="40206" y="14686"/>
                  </a:lnTo>
                  <a:lnTo>
                    <a:pt x="42584" y="14749"/>
                  </a:lnTo>
                  <a:lnTo>
                    <a:pt x="45003" y="14770"/>
                  </a:lnTo>
                  <a:lnTo>
                    <a:pt x="47444" y="14791"/>
                  </a:lnTo>
                  <a:lnTo>
                    <a:pt x="47444" y="14791"/>
                  </a:lnTo>
                  <a:lnTo>
                    <a:pt x="49884" y="14770"/>
                  </a:lnTo>
                  <a:lnTo>
                    <a:pt x="52282" y="14749"/>
                  </a:lnTo>
                  <a:lnTo>
                    <a:pt x="54660" y="14686"/>
                  </a:lnTo>
                  <a:lnTo>
                    <a:pt x="56995" y="14623"/>
                  </a:lnTo>
                  <a:lnTo>
                    <a:pt x="59288" y="14518"/>
                  </a:lnTo>
                  <a:lnTo>
                    <a:pt x="61540" y="14412"/>
                  </a:lnTo>
                  <a:lnTo>
                    <a:pt x="63749" y="14286"/>
                  </a:lnTo>
                  <a:lnTo>
                    <a:pt x="65895" y="14139"/>
                  </a:lnTo>
                  <a:lnTo>
                    <a:pt x="67998" y="13970"/>
                  </a:lnTo>
                  <a:lnTo>
                    <a:pt x="70060" y="13781"/>
                  </a:lnTo>
                  <a:lnTo>
                    <a:pt x="72038" y="13571"/>
                  </a:lnTo>
                  <a:lnTo>
                    <a:pt x="73952" y="13360"/>
                  </a:lnTo>
                  <a:lnTo>
                    <a:pt x="75825" y="13129"/>
                  </a:lnTo>
                  <a:lnTo>
                    <a:pt x="77613" y="12876"/>
                  </a:lnTo>
                  <a:lnTo>
                    <a:pt x="79338" y="12624"/>
                  </a:lnTo>
                  <a:lnTo>
                    <a:pt x="80979" y="12350"/>
                  </a:lnTo>
                  <a:lnTo>
                    <a:pt x="82557" y="12056"/>
                  </a:lnTo>
                  <a:lnTo>
                    <a:pt x="84051" y="11761"/>
                  </a:lnTo>
                  <a:lnTo>
                    <a:pt x="85461" y="11446"/>
                  </a:lnTo>
                  <a:lnTo>
                    <a:pt x="86786" y="11109"/>
                  </a:lnTo>
                  <a:lnTo>
                    <a:pt x="88006" y="10773"/>
                  </a:lnTo>
                  <a:lnTo>
                    <a:pt x="89164" y="10415"/>
                  </a:lnTo>
                  <a:lnTo>
                    <a:pt x="90195" y="10057"/>
                  </a:lnTo>
                  <a:lnTo>
                    <a:pt x="91141" y="9700"/>
                  </a:lnTo>
                  <a:lnTo>
                    <a:pt x="92004" y="9321"/>
                  </a:lnTo>
                  <a:lnTo>
                    <a:pt x="92383" y="9111"/>
                  </a:lnTo>
                  <a:lnTo>
                    <a:pt x="92740" y="8921"/>
                  </a:lnTo>
                  <a:lnTo>
                    <a:pt x="93077" y="8732"/>
                  </a:lnTo>
                  <a:lnTo>
                    <a:pt x="93392" y="8521"/>
                  </a:lnTo>
                  <a:lnTo>
                    <a:pt x="93666" y="8332"/>
                  </a:lnTo>
                  <a:lnTo>
                    <a:pt x="93918" y="8122"/>
                  </a:lnTo>
                  <a:lnTo>
                    <a:pt x="94129" y="7911"/>
                  </a:lnTo>
                  <a:lnTo>
                    <a:pt x="94339" y="7722"/>
                  </a:lnTo>
                  <a:lnTo>
                    <a:pt x="94507" y="7512"/>
                  </a:lnTo>
                  <a:lnTo>
                    <a:pt x="94634" y="7301"/>
                  </a:lnTo>
                  <a:lnTo>
                    <a:pt x="94739" y="7091"/>
                  </a:lnTo>
                  <a:lnTo>
                    <a:pt x="94823" y="6880"/>
                  </a:lnTo>
                  <a:lnTo>
                    <a:pt x="94865" y="6649"/>
                  </a:lnTo>
                  <a:lnTo>
                    <a:pt x="94886" y="6439"/>
                  </a:lnTo>
                  <a:lnTo>
                    <a:pt x="94886" y="6439"/>
                  </a:lnTo>
                  <a:lnTo>
                    <a:pt x="94865" y="6207"/>
                  </a:lnTo>
                  <a:lnTo>
                    <a:pt x="94802" y="5976"/>
                  </a:lnTo>
                  <a:lnTo>
                    <a:pt x="94718" y="5744"/>
                  </a:lnTo>
                  <a:lnTo>
                    <a:pt x="94592" y="5513"/>
                  </a:lnTo>
                  <a:lnTo>
                    <a:pt x="94423" y="5281"/>
                  </a:lnTo>
                  <a:lnTo>
                    <a:pt x="94213" y="5050"/>
                  </a:lnTo>
                  <a:lnTo>
                    <a:pt x="93982" y="4819"/>
                  </a:lnTo>
                  <a:lnTo>
                    <a:pt x="93729" y="4608"/>
                  </a:lnTo>
                  <a:lnTo>
                    <a:pt x="93413" y="4377"/>
                  </a:lnTo>
                  <a:lnTo>
                    <a:pt x="93098" y="4166"/>
                  </a:lnTo>
                  <a:lnTo>
                    <a:pt x="92719" y="3956"/>
                  </a:lnTo>
                  <a:lnTo>
                    <a:pt x="92319" y="3725"/>
                  </a:lnTo>
                  <a:lnTo>
                    <a:pt x="91899" y="3514"/>
                  </a:lnTo>
                  <a:lnTo>
                    <a:pt x="91436" y="3304"/>
                  </a:lnTo>
                  <a:lnTo>
                    <a:pt x="90952" y="3114"/>
                  </a:lnTo>
                  <a:lnTo>
                    <a:pt x="90426" y="2904"/>
                  </a:lnTo>
                  <a:lnTo>
                    <a:pt x="89290" y="2504"/>
                  </a:lnTo>
                  <a:lnTo>
                    <a:pt x="88049" y="2126"/>
                  </a:lnTo>
                  <a:lnTo>
                    <a:pt x="86681" y="1747"/>
                  </a:lnTo>
                  <a:lnTo>
                    <a:pt x="85229" y="1389"/>
                  </a:lnTo>
                  <a:lnTo>
                    <a:pt x="83672" y="1053"/>
                  </a:lnTo>
                  <a:lnTo>
                    <a:pt x="81989" y="716"/>
                  </a:lnTo>
                  <a:lnTo>
                    <a:pt x="80243" y="421"/>
                  </a:lnTo>
                  <a:lnTo>
                    <a:pt x="78392" y="127"/>
                  </a:lnTo>
                  <a:lnTo>
                    <a:pt x="78392" y="127"/>
                  </a:lnTo>
                  <a:lnTo>
                    <a:pt x="78097" y="758"/>
                  </a:lnTo>
                  <a:lnTo>
                    <a:pt x="78097" y="758"/>
                  </a:lnTo>
                  <a:lnTo>
                    <a:pt x="75299" y="947"/>
                  </a:lnTo>
                  <a:lnTo>
                    <a:pt x="72227" y="1116"/>
                  </a:lnTo>
                  <a:lnTo>
                    <a:pt x="68398" y="1326"/>
                  </a:lnTo>
                  <a:lnTo>
                    <a:pt x="64085" y="1537"/>
                  </a:lnTo>
                  <a:lnTo>
                    <a:pt x="59541" y="1705"/>
                  </a:lnTo>
                  <a:lnTo>
                    <a:pt x="57269" y="1768"/>
                  </a:lnTo>
                  <a:lnTo>
                    <a:pt x="55039" y="1831"/>
                  </a:lnTo>
                  <a:lnTo>
                    <a:pt x="52914" y="1873"/>
                  </a:lnTo>
                  <a:lnTo>
                    <a:pt x="50873" y="1873"/>
                  </a:lnTo>
                  <a:lnTo>
                    <a:pt x="50873" y="1873"/>
                  </a:lnTo>
                  <a:lnTo>
                    <a:pt x="49295" y="1873"/>
                  </a:lnTo>
                  <a:lnTo>
                    <a:pt x="47843" y="1852"/>
                  </a:lnTo>
                  <a:lnTo>
                    <a:pt x="47843" y="1852"/>
                  </a:lnTo>
                  <a:lnTo>
                    <a:pt x="46371" y="1873"/>
                  </a:lnTo>
                  <a:lnTo>
                    <a:pt x="44793" y="1873"/>
                  </a:lnTo>
                  <a:lnTo>
                    <a:pt x="44793" y="1873"/>
                  </a:lnTo>
                  <a:lnTo>
                    <a:pt x="42773" y="1873"/>
                  </a:lnTo>
                  <a:lnTo>
                    <a:pt x="40627" y="1831"/>
                  </a:lnTo>
                  <a:lnTo>
                    <a:pt x="38418" y="1768"/>
                  </a:lnTo>
                  <a:lnTo>
                    <a:pt x="36146" y="1705"/>
                  </a:lnTo>
                  <a:lnTo>
                    <a:pt x="31601" y="1537"/>
                  </a:lnTo>
                  <a:lnTo>
                    <a:pt x="27267" y="1326"/>
                  </a:lnTo>
                  <a:lnTo>
                    <a:pt x="23438" y="1116"/>
                  </a:lnTo>
                  <a:lnTo>
                    <a:pt x="20366" y="947"/>
                  </a:lnTo>
                  <a:lnTo>
                    <a:pt x="17589" y="758"/>
                  </a:lnTo>
                  <a:lnTo>
                    <a:pt x="17589" y="758"/>
                  </a:lnTo>
                  <a:lnTo>
                    <a:pt x="172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2"/>
            <p:cNvSpPr/>
            <p:nvPr/>
          </p:nvSpPr>
          <p:spPr>
            <a:xfrm>
              <a:off x="7563600" y="3203100"/>
              <a:ext cx="561225" cy="1168200"/>
            </a:xfrm>
            <a:custGeom>
              <a:avLst/>
              <a:gdLst/>
              <a:ahLst/>
              <a:cxnLst/>
              <a:rect l="l" t="t" r="r" b="b"/>
              <a:pathLst>
                <a:path w="22449" h="46728" extrusionOk="0">
                  <a:moveTo>
                    <a:pt x="9889" y="0"/>
                  </a:moveTo>
                  <a:lnTo>
                    <a:pt x="9826" y="253"/>
                  </a:lnTo>
                  <a:lnTo>
                    <a:pt x="9784" y="526"/>
                  </a:lnTo>
                  <a:lnTo>
                    <a:pt x="9720" y="905"/>
                  </a:lnTo>
                  <a:lnTo>
                    <a:pt x="9678" y="1347"/>
                  </a:lnTo>
                  <a:lnTo>
                    <a:pt x="9657" y="1873"/>
                  </a:lnTo>
                  <a:lnTo>
                    <a:pt x="9678" y="2441"/>
                  </a:lnTo>
                  <a:lnTo>
                    <a:pt x="9720" y="3072"/>
                  </a:lnTo>
                  <a:lnTo>
                    <a:pt x="9763" y="3387"/>
                  </a:lnTo>
                  <a:lnTo>
                    <a:pt x="9826" y="3724"/>
                  </a:lnTo>
                  <a:lnTo>
                    <a:pt x="9889" y="4040"/>
                  </a:lnTo>
                  <a:lnTo>
                    <a:pt x="9973" y="4376"/>
                  </a:lnTo>
                  <a:lnTo>
                    <a:pt x="10099" y="4713"/>
                  </a:lnTo>
                  <a:lnTo>
                    <a:pt x="10225" y="5049"/>
                  </a:lnTo>
                  <a:lnTo>
                    <a:pt x="10373" y="5386"/>
                  </a:lnTo>
                  <a:lnTo>
                    <a:pt x="10541" y="5723"/>
                  </a:lnTo>
                  <a:lnTo>
                    <a:pt x="10730" y="6059"/>
                  </a:lnTo>
                  <a:lnTo>
                    <a:pt x="10962" y="6375"/>
                  </a:lnTo>
                  <a:lnTo>
                    <a:pt x="11214" y="6690"/>
                  </a:lnTo>
                  <a:lnTo>
                    <a:pt x="11488" y="6985"/>
                  </a:lnTo>
                  <a:lnTo>
                    <a:pt x="11782" y="7279"/>
                  </a:lnTo>
                  <a:lnTo>
                    <a:pt x="12119" y="7574"/>
                  </a:lnTo>
                  <a:lnTo>
                    <a:pt x="12477" y="7827"/>
                  </a:lnTo>
                  <a:lnTo>
                    <a:pt x="12876" y="8079"/>
                  </a:lnTo>
                  <a:lnTo>
                    <a:pt x="13066" y="8710"/>
                  </a:lnTo>
                  <a:lnTo>
                    <a:pt x="13234" y="9341"/>
                  </a:lnTo>
                  <a:lnTo>
                    <a:pt x="13381" y="9972"/>
                  </a:lnTo>
                  <a:lnTo>
                    <a:pt x="13507" y="10604"/>
                  </a:lnTo>
                  <a:lnTo>
                    <a:pt x="13276" y="10309"/>
                  </a:lnTo>
                  <a:lnTo>
                    <a:pt x="13003" y="10036"/>
                  </a:lnTo>
                  <a:lnTo>
                    <a:pt x="12708" y="9741"/>
                  </a:lnTo>
                  <a:lnTo>
                    <a:pt x="12392" y="9446"/>
                  </a:lnTo>
                  <a:lnTo>
                    <a:pt x="12035" y="9152"/>
                  </a:lnTo>
                  <a:lnTo>
                    <a:pt x="11677" y="8899"/>
                  </a:lnTo>
                  <a:lnTo>
                    <a:pt x="11298" y="8626"/>
                  </a:lnTo>
                  <a:lnTo>
                    <a:pt x="10878" y="8395"/>
                  </a:lnTo>
                  <a:lnTo>
                    <a:pt x="10457" y="8184"/>
                  </a:lnTo>
                  <a:lnTo>
                    <a:pt x="9994" y="8016"/>
                  </a:lnTo>
                  <a:lnTo>
                    <a:pt x="9510" y="7869"/>
                  </a:lnTo>
                  <a:lnTo>
                    <a:pt x="9026" y="7763"/>
                  </a:lnTo>
                  <a:lnTo>
                    <a:pt x="8500" y="7700"/>
                  </a:lnTo>
                  <a:lnTo>
                    <a:pt x="7680" y="7700"/>
                  </a:lnTo>
                  <a:lnTo>
                    <a:pt x="7406" y="7742"/>
                  </a:lnTo>
                  <a:lnTo>
                    <a:pt x="7112" y="7784"/>
                  </a:lnTo>
                  <a:lnTo>
                    <a:pt x="6817" y="7827"/>
                  </a:lnTo>
                  <a:lnTo>
                    <a:pt x="6880" y="8079"/>
                  </a:lnTo>
                  <a:lnTo>
                    <a:pt x="6964" y="8331"/>
                  </a:lnTo>
                  <a:lnTo>
                    <a:pt x="7091" y="8689"/>
                  </a:lnTo>
                  <a:lnTo>
                    <a:pt x="7259" y="9089"/>
                  </a:lnTo>
                  <a:lnTo>
                    <a:pt x="7490" y="9531"/>
                  </a:lnTo>
                  <a:lnTo>
                    <a:pt x="7764" y="9994"/>
                  </a:lnTo>
                  <a:lnTo>
                    <a:pt x="7932" y="10225"/>
                  </a:lnTo>
                  <a:lnTo>
                    <a:pt x="8122" y="10456"/>
                  </a:lnTo>
                  <a:lnTo>
                    <a:pt x="8311" y="10688"/>
                  </a:lnTo>
                  <a:lnTo>
                    <a:pt x="8542" y="10919"/>
                  </a:lnTo>
                  <a:lnTo>
                    <a:pt x="8774" y="11151"/>
                  </a:lnTo>
                  <a:lnTo>
                    <a:pt x="9026" y="11340"/>
                  </a:lnTo>
                  <a:lnTo>
                    <a:pt x="9300" y="11550"/>
                  </a:lnTo>
                  <a:lnTo>
                    <a:pt x="9594" y="11719"/>
                  </a:lnTo>
                  <a:lnTo>
                    <a:pt x="9910" y="11887"/>
                  </a:lnTo>
                  <a:lnTo>
                    <a:pt x="10246" y="12034"/>
                  </a:lnTo>
                  <a:lnTo>
                    <a:pt x="10604" y="12161"/>
                  </a:lnTo>
                  <a:lnTo>
                    <a:pt x="10983" y="12266"/>
                  </a:lnTo>
                  <a:lnTo>
                    <a:pt x="11383" y="12350"/>
                  </a:lnTo>
                  <a:lnTo>
                    <a:pt x="11824" y="12392"/>
                  </a:lnTo>
                  <a:lnTo>
                    <a:pt x="12287" y="12413"/>
                  </a:lnTo>
                  <a:lnTo>
                    <a:pt x="12750" y="12392"/>
                  </a:lnTo>
                  <a:lnTo>
                    <a:pt x="13276" y="12350"/>
                  </a:lnTo>
                  <a:lnTo>
                    <a:pt x="13802" y="12266"/>
                  </a:lnTo>
                  <a:lnTo>
                    <a:pt x="13886" y="12918"/>
                  </a:lnTo>
                  <a:lnTo>
                    <a:pt x="13949" y="13570"/>
                  </a:lnTo>
                  <a:lnTo>
                    <a:pt x="14012" y="14264"/>
                  </a:lnTo>
                  <a:lnTo>
                    <a:pt x="14055" y="14980"/>
                  </a:lnTo>
                  <a:lnTo>
                    <a:pt x="14076" y="15695"/>
                  </a:lnTo>
                  <a:lnTo>
                    <a:pt x="14076" y="16410"/>
                  </a:lnTo>
                  <a:lnTo>
                    <a:pt x="13886" y="16137"/>
                  </a:lnTo>
                  <a:lnTo>
                    <a:pt x="13655" y="15821"/>
                  </a:lnTo>
                  <a:lnTo>
                    <a:pt x="13381" y="15485"/>
                  </a:lnTo>
                  <a:lnTo>
                    <a:pt x="13087" y="15148"/>
                  </a:lnTo>
                  <a:lnTo>
                    <a:pt x="12729" y="14790"/>
                  </a:lnTo>
                  <a:lnTo>
                    <a:pt x="12350" y="14433"/>
                  </a:lnTo>
                  <a:lnTo>
                    <a:pt x="11951" y="14096"/>
                  </a:lnTo>
                  <a:lnTo>
                    <a:pt x="11488" y="13759"/>
                  </a:lnTo>
                  <a:lnTo>
                    <a:pt x="11004" y="13465"/>
                  </a:lnTo>
                  <a:lnTo>
                    <a:pt x="10751" y="13318"/>
                  </a:lnTo>
                  <a:lnTo>
                    <a:pt x="10499" y="13191"/>
                  </a:lnTo>
                  <a:lnTo>
                    <a:pt x="10225" y="13065"/>
                  </a:lnTo>
                  <a:lnTo>
                    <a:pt x="9952" y="12960"/>
                  </a:lnTo>
                  <a:lnTo>
                    <a:pt x="9657" y="12876"/>
                  </a:lnTo>
                  <a:lnTo>
                    <a:pt x="9363" y="12792"/>
                  </a:lnTo>
                  <a:lnTo>
                    <a:pt x="9068" y="12729"/>
                  </a:lnTo>
                  <a:lnTo>
                    <a:pt x="8753" y="12665"/>
                  </a:lnTo>
                  <a:lnTo>
                    <a:pt x="8437" y="12644"/>
                  </a:lnTo>
                  <a:lnTo>
                    <a:pt x="8101" y="12623"/>
                  </a:lnTo>
                  <a:lnTo>
                    <a:pt x="7764" y="12623"/>
                  </a:lnTo>
                  <a:lnTo>
                    <a:pt x="7427" y="12665"/>
                  </a:lnTo>
                  <a:lnTo>
                    <a:pt x="7091" y="12708"/>
                  </a:lnTo>
                  <a:lnTo>
                    <a:pt x="6733" y="12771"/>
                  </a:lnTo>
                  <a:lnTo>
                    <a:pt x="6796" y="13023"/>
                  </a:lnTo>
                  <a:lnTo>
                    <a:pt x="6880" y="13297"/>
                  </a:lnTo>
                  <a:lnTo>
                    <a:pt x="7006" y="13654"/>
                  </a:lnTo>
                  <a:lnTo>
                    <a:pt x="7196" y="14054"/>
                  </a:lnTo>
                  <a:lnTo>
                    <a:pt x="7427" y="14517"/>
                  </a:lnTo>
                  <a:lnTo>
                    <a:pt x="7722" y="15001"/>
                  </a:lnTo>
                  <a:lnTo>
                    <a:pt x="7890" y="15232"/>
                  </a:lnTo>
                  <a:lnTo>
                    <a:pt x="8079" y="15485"/>
                  </a:lnTo>
                  <a:lnTo>
                    <a:pt x="8290" y="15716"/>
                  </a:lnTo>
                  <a:lnTo>
                    <a:pt x="8521" y="15948"/>
                  </a:lnTo>
                  <a:lnTo>
                    <a:pt x="8774" y="16158"/>
                  </a:lnTo>
                  <a:lnTo>
                    <a:pt x="9047" y="16368"/>
                  </a:lnTo>
                  <a:lnTo>
                    <a:pt x="9321" y="16558"/>
                  </a:lnTo>
                  <a:lnTo>
                    <a:pt x="9636" y="16747"/>
                  </a:lnTo>
                  <a:lnTo>
                    <a:pt x="9973" y="16894"/>
                  </a:lnTo>
                  <a:lnTo>
                    <a:pt x="10331" y="17042"/>
                  </a:lnTo>
                  <a:lnTo>
                    <a:pt x="10709" y="17147"/>
                  </a:lnTo>
                  <a:lnTo>
                    <a:pt x="11109" y="17252"/>
                  </a:lnTo>
                  <a:lnTo>
                    <a:pt x="11530" y="17315"/>
                  </a:lnTo>
                  <a:lnTo>
                    <a:pt x="11993" y="17336"/>
                  </a:lnTo>
                  <a:lnTo>
                    <a:pt x="12456" y="17336"/>
                  </a:lnTo>
                  <a:lnTo>
                    <a:pt x="12982" y="17294"/>
                  </a:lnTo>
                  <a:lnTo>
                    <a:pt x="13507" y="17231"/>
                  </a:lnTo>
                  <a:lnTo>
                    <a:pt x="14076" y="17126"/>
                  </a:lnTo>
                  <a:lnTo>
                    <a:pt x="14012" y="18367"/>
                  </a:lnTo>
                  <a:lnTo>
                    <a:pt x="13907" y="19608"/>
                  </a:lnTo>
                  <a:lnTo>
                    <a:pt x="13781" y="20829"/>
                  </a:lnTo>
                  <a:lnTo>
                    <a:pt x="13592" y="22070"/>
                  </a:lnTo>
                  <a:lnTo>
                    <a:pt x="13255" y="21544"/>
                  </a:lnTo>
                  <a:lnTo>
                    <a:pt x="13024" y="21228"/>
                  </a:lnTo>
                  <a:lnTo>
                    <a:pt x="12729" y="20871"/>
                  </a:lnTo>
                  <a:lnTo>
                    <a:pt x="12392" y="20492"/>
                  </a:lnTo>
                  <a:lnTo>
                    <a:pt x="12014" y="20092"/>
                  </a:lnTo>
                  <a:lnTo>
                    <a:pt x="11593" y="19713"/>
                  </a:lnTo>
                  <a:lnTo>
                    <a:pt x="11151" y="19335"/>
                  </a:lnTo>
                  <a:lnTo>
                    <a:pt x="10646" y="18977"/>
                  </a:lnTo>
                  <a:lnTo>
                    <a:pt x="10373" y="18809"/>
                  </a:lnTo>
                  <a:lnTo>
                    <a:pt x="10099" y="18662"/>
                  </a:lnTo>
                  <a:lnTo>
                    <a:pt x="9805" y="18514"/>
                  </a:lnTo>
                  <a:lnTo>
                    <a:pt x="9510" y="18388"/>
                  </a:lnTo>
                  <a:lnTo>
                    <a:pt x="9216" y="18262"/>
                  </a:lnTo>
                  <a:lnTo>
                    <a:pt x="8900" y="18178"/>
                  </a:lnTo>
                  <a:lnTo>
                    <a:pt x="8563" y="18093"/>
                  </a:lnTo>
                  <a:lnTo>
                    <a:pt x="8227" y="18030"/>
                  </a:lnTo>
                  <a:lnTo>
                    <a:pt x="7890" y="17967"/>
                  </a:lnTo>
                  <a:lnTo>
                    <a:pt x="7532" y="17946"/>
                  </a:lnTo>
                  <a:lnTo>
                    <a:pt x="7175" y="17946"/>
                  </a:lnTo>
                  <a:lnTo>
                    <a:pt x="6796" y="17967"/>
                  </a:lnTo>
                  <a:lnTo>
                    <a:pt x="6417" y="18009"/>
                  </a:lnTo>
                  <a:lnTo>
                    <a:pt x="6018" y="18093"/>
                  </a:lnTo>
                  <a:lnTo>
                    <a:pt x="6081" y="18346"/>
                  </a:lnTo>
                  <a:lnTo>
                    <a:pt x="6186" y="18619"/>
                  </a:lnTo>
                  <a:lnTo>
                    <a:pt x="6312" y="18977"/>
                  </a:lnTo>
                  <a:lnTo>
                    <a:pt x="6502" y="19398"/>
                  </a:lnTo>
                  <a:lnTo>
                    <a:pt x="6733" y="19861"/>
                  </a:lnTo>
                  <a:lnTo>
                    <a:pt x="6880" y="20113"/>
                  </a:lnTo>
                  <a:lnTo>
                    <a:pt x="7049" y="20345"/>
                  </a:lnTo>
                  <a:lnTo>
                    <a:pt x="7217" y="20597"/>
                  </a:lnTo>
                  <a:lnTo>
                    <a:pt x="7427" y="20829"/>
                  </a:lnTo>
                  <a:lnTo>
                    <a:pt x="7638" y="21060"/>
                  </a:lnTo>
                  <a:lnTo>
                    <a:pt x="7869" y="21291"/>
                  </a:lnTo>
                  <a:lnTo>
                    <a:pt x="8122" y="21523"/>
                  </a:lnTo>
                  <a:lnTo>
                    <a:pt x="8395" y="21733"/>
                  </a:lnTo>
                  <a:lnTo>
                    <a:pt x="8690" y="21923"/>
                  </a:lnTo>
                  <a:lnTo>
                    <a:pt x="9005" y="22091"/>
                  </a:lnTo>
                  <a:lnTo>
                    <a:pt x="9342" y="22259"/>
                  </a:lnTo>
                  <a:lnTo>
                    <a:pt x="9720" y="22385"/>
                  </a:lnTo>
                  <a:lnTo>
                    <a:pt x="10099" y="22491"/>
                  </a:lnTo>
                  <a:lnTo>
                    <a:pt x="10520" y="22575"/>
                  </a:lnTo>
                  <a:lnTo>
                    <a:pt x="10941" y="22638"/>
                  </a:lnTo>
                  <a:lnTo>
                    <a:pt x="11404" y="22659"/>
                  </a:lnTo>
                  <a:lnTo>
                    <a:pt x="11909" y="22659"/>
                  </a:lnTo>
                  <a:lnTo>
                    <a:pt x="12435" y="22617"/>
                  </a:lnTo>
                  <a:lnTo>
                    <a:pt x="12982" y="22533"/>
                  </a:lnTo>
                  <a:lnTo>
                    <a:pt x="13550" y="22406"/>
                  </a:lnTo>
                  <a:lnTo>
                    <a:pt x="13550" y="22406"/>
                  </a:lnTo>
                  <a:lnTo>
                    <a:pt x="13318" y="23669"/>
                  </a:lnTo>
                  <a:lnTo>
                    <a:pt x="13045" y="24952"/>
                  </a:lnTo>
                  <a:lnTo>
                    <a:pt x="12750" y="26236"/>
                  </a:lnTo>
                  <a:lnTo>
                    <a:pt x="12392" y="27498"/>
                  </a:lnTo>
                  <a:lnTo>
                    <a:pt x="12140" y="26888"/>
                  </a:lnTo>
                  <a:lnTo>
                    <a:pt x="11951" y="26509"/>
                  </a:lnTo>
                  <a:lnTo>
                    <a:pt x="11740" y="26109"/>
                  </a:lnTo>
                  <a:lnTo>
                    <a:pt x="11467" y="25667"/>
                  </a:lnTo>
                  <a:lnTo>
                    <a:pt x="11172" y="25226"/>
                  </a:lnTo>
                  <a:lnTo>
                    <a:pt x="10836" y="24784"/>
                  </a:lnTo>
                  <a:lnTo>
                    <a:pt x="10457" y="24342"/>
                  </a:lnTo>
                  <a:lnTo>
                    <a:pt x="10036" y="23921"/>
                  </a:lnTo>
                  <a:lnTo>
                    <a:pt x="9826" y="23711"/>
                  </a:lnTo>
                  <a:lnTo>
                    <a:pt x="9573" y="23521"/>
                  </a:lnTo>
                  <a:lnTo>
                    <a:pt x="9321" y="23332"/>
                  </a:lnTo>
                  <a:lnTo>
                    <a:pt x="9068" y="23164"/>
                  </a:lnTo>
                  <a:lnTo>
                    <a:pt x="8795" y="22996"/>
                  </a:lnTo>
                  <a:lnTo>
                    <a:pt x="8521" y="22848"/>
                  </a:lnTo>
                  <a:lnTo>
                    <a:pt x="8206" y="22701"/>
                  </a:lnTo>
                  <a:lnTo>
                    <a:pt x="7911" y="22596"/>
                  </a:lnTo>
                  <a:lnTo>
                    <a:pt x="7596" y="22491"/>
                  </a:lnTo>
                  <a:lnTo>
                    <a:pt x="7259" y="22385"/>
                  </a:lnTo>
                  <a:lnTo>
                    <a:pt x="6901" y="22322"/>
                  </a:lnTo>
                  <a:lnTo>
                    <a:pt x="6544" y="22280"/>
                  </a:lnTo>
                  <a:lnTo>
                    <a:pt x="6186" y="22259"/>
                  </a:lnTo>
                  <a:lnTo>
                    <a:pt x="5786" y="22238"/>
                  </a:lnTo>
                  <a:lnTo>
                    <a:pt x="5807" y="22512"/>
                  </a:lnTo>
                  <a:lnTo>
                    <a:pt x="5849" y="22785"/>
                  </a:lnTo>
                  <a:lnTo>
                    <a:pt x="5912" y="23164"/>
                  </a:lnTo>
                  <a:lnTo>
                    <a:pt x="5997" y="23627"/>
                  </a:lnTo>
                  <a:lnTo>
                    <a:pt x="6144" y="24111"/>
                  </a:lnTo>
                  <a:lnTo>
                    <a:pt x="6249" y="24384"/>
                  </a:lnTo>
                  <a:lnTo>
                    <a:pt x="6354" y="24658"/>
                  </a:lnTo>
                  <a:lnTo>
                    <a:pt x="6481" y="24931"/>
                  </a:lnTo>
                  <a:lnTo>
                    <a:pt x="6628" y="25205"/>
                  </a:lnTo>
                  <a:lnTo>
                    <a:pt x="6775" y="25457"/>
                  </a:lnTo>
                  <a:lnTo>
                    <a:pt x="6964" y="25731"/>
                  </a:lnTo>
                  <a:lnTo>
                    <a:pt x="7175" y="26004"/>
                  </a:lnTo>
                  <a:lnTo>
                    <a:pt x="7385" y="26257"/>
                  </a:lnTo>
                  <a:lnTo>
                    <a:pt x="7638" y="26509"/>
                  </a:lnTo>
                  <a:lnTo>
                    <a:pt x="7911" y="26740"/>
                  </a:lnTo>
                  <a:lnTo>
                    <a:pt x="8227" y="26951"/>
                  </a:lnTo>
                  <a:lnTo>
                    <a:pt x="8542" y="27161"/>
                  </a:lnTo>
                  <a:lnTo>
                    <a:pt x="8900" y="27351"/>
                  </a:lnTo>
                  <a:lnTo>
                    <a:pt x="9279" y="27519"/>
                  </a:lnTo>
                  <a:lnTo>
                    <a:pt x="9699" y="27666"/>
                  </a:lnTo>
                  <a:lnTo>
                    <a:pt x="10141" y="27771"/>
                  </a:lnTo>
                  <a:lnTo>
                    <a:pt x="10625" y="27855"/>
                  </a:lnTo>
                  <a:lnTo>
                    <a:pt x="11130" y="27919"/>
                  </a:lnTo>
                  <a:lnTo>
                    <a:pt x="11677" y="27940"/>
                  </a:lnTo>
                  <a:lnTo>
                    <a:pt x="12266" y="27940"/>
                  </a:lnTo>
                  <a:lnTo>
                    <a:pt x="11888" y="29160"/>
                  </a:lnTo>
                  <a:lnTo>
                    <a:pt x="11467" y="30359"/>
                  </a:lnTo>
                  <a:lnTo>
                    <a:pt x="11025" y="31537"/>
                  </a:lnTo>
                  <a:lnTo>
                    <a:pt x="10541" y="32715"/>
                  </a:lnTo>
                  <a:lnTo>
                    <a:pt x="10436" y="32358"/>
                  </a:lnTo>
                  <a:lnTo>
                    <a:pt x="10289" y="31979"/>
                  </a:lnTo>
                  <a:lnTo>
                    <a:pt x="10141" y="31600"/>
                  </a:lnTo>
                  <a:lnTo>
                    <a:pt x="9973" y="31180"/>
                  </a:lnTo>
                  <a:lnTo>
                    <a:pt x="9763" y="30759"/>
                  </a:lnTo>
                  <a:lnTo>
                    <a:pt x="9510" y="30338"/>
                  </a:lnTo>
                  <a:lnTo>
                    <a:pt x="9237" y="29917"/>
                  </a:lnTo>
                  <a:lnTo>
                    <a:pt x="8942" y="29497"/>
                  </a:lnTo>
                  <a:lnTo>
                    <a:pt x="8605" y="29097"/>
                  </a:lnTo>
                  <a:lnTo>
                    <a:pt x="8227" y="28718"/>
                  </a:lnTo>
                  <a:lnTo>
                    <a:pt x="7806" y="28360"/>
                  </a:lnTo>
                  <a:lnTo>
                    <a:pt x="7596" y="28213"/>
                  </a:lnTo>
                  <a:lnTo>
                    <a:pt x="7364" y="28045"/>
                  </a:lnTo>
                  <a:lnTo>
                    <a:pt x="7112" y="27898"/>
                  </a:lnTo>
                  <a:lnTo>
                    <a:pt x="6859" y="27771"/>
                  </a:lnTo>
                  <a:lnTo>
                    <a:pt x="6607" y="27645"/>
                  </a:lnTo>
                  <a:lnTo>
                    <a:pt x="6333" y="27540"/>
                  </a:lnTo>
                  <a:lnTo>
                    <a:pt x="6039" y="27435"/>
                  </a:lnTo>
                  <a:lnTo>
                    <a:pt x="5744" y="27351"/>
                  </a:lnTo>
                  <a:lnTo>
                    <a:pt x="5429" y="27287"/>
                  </a:lnTo>
                  <a:lnTo>
                    <a:pt x="5113" y="27224"/>
                  </a:lnTo>
                  <a:lnTo>
                    <a:pt x="5071" y="27456"/>
                  </a:lnTo>
                  <a:lnTo>
                    <a:pt x="5071" y="27750"/>
                  </a:lnTo>
                  <a:lnTo>
                    <a:pt x="5050" y="28108"/>
                  </a:lnTo>
                  <a:lnTo>
                    <a:pt x="5071" y="28550"/>
                  </a:lnTo>
                  <a:lnTo>
                    <a:pt x="5134" y="29034"/>
                  </a:lnTo>
                  <a:lnTo>
                    <a:pt x="5218" y="29581"/>
                  </a:lnTo>
                  <a:lnTo>
                    <a:pt x="5302" y="29854"/>
                  </a:lnTo>
                  <a:lnTo>
                    <a:pt x="5386" y="30149"/>
                  </a:lnTo>
                  <a:lnTo>
                    <a:pt x="5492" y="30422"/>
                  </a:lnTo>
                  <a:lnTo>
                    <a:pt x="5597" y="30717"/>
                  </a:lnTo>
                  <a:lnTo>
                    <a:pt x="5744" y="31011"/>
                  </a:lnTo>
                  <a:lnTo>
                    <a:pt x="5912" y="31285"/>
                  </a:lnTo>
                  <a:lnTo>
                    <a:pt x="6102" y="31579"/>
                  </a:lnTo>
                  <a:lnTo>
                    <a:pt x="6312" y="31853"/>
                  </a:lnTo>
                  <a:lnTo>
                    <a:pt x="6544" y="32105"/>
                  </a:lnTo>
                  <a:lnTo>
                    <a:pt x="6796" y="32358"/>
                  </a:lnTo>
                  <a:lnTo>
                    <a:pt x="7091" y="32610"/>
                  </a:lnTo>
                  <a:lnTo>
                    <a:pt x="7406" y="32842"/>
                  </a:lnTo>
                  <a:lnTo>
                    <a:pt x="7764" y="33052"/>
                  </a:lnTo>
                  <a:lnTo>
                    <a:pt x="8143" y="33262"/>
                  </a:lnTo>
                  <a:lnTo>
                    <a:pt x="8563" y="33431"/>
                  </a:lnTo>
                  <a:lnTo>
                    <a:pt x="9005" y="33599"/>
                  </a:lnTo>
                  <a:lnTo>
                    <a:pt x="9510" y="33746"/>
                  </a:lnTo>
                  <a:lnTo>
                    <a:pt x="10036" y="33852"/>
                  </a:lnTo>
                  <a:lnTo>
                    <a:pt x="9426" y="35093"/>
                  </a:lnTo>
                  <a:lnTo>
                    <a:pt x="8774" y="36313"/>
                  </a:lnTo>
                  <a:lnTo>
                    <a:pt x="8079" y="37512"/>
                  </a:lnTo>
                  <a:lnTo>
                    <a:pt x="7722" y="38101"/>
                  </a:lnTo>
                  <a:lnTo>
                    <a:pt x="7343" y="38669"/>
                  </a:lnTo>
                  <a:lnTo>
                    <a:pt x="7322" y="38312"/>
                  </a:lnTo>
                  <a:lnTo>
                    <a:pt x="7301" y="37912"/>
                  </a:lnTo>
                  <a:lnTo>
                    <a:pt x="7259" y="37491"/>
                  </a:lnTo>
                  <a:lnTo>
                    <a:pt x="7196" y="37028"/>
                  </a:lnTo>
                  <a:lnTo>
                    <a:pt x="7112" y="36566"/>
                  </a:lnTo>
                  <a:lnTo>
                    <a:pt x="6985" y="36103"/>
                  </a:lnTo>
                  <a:lnTo>
                    <a:pt x="6838" y="35619"/>
                  </a:lnTo>
                  <a:lnTo>
                    <a:pt x="6649" y="35135"/>
                  </a:lnTo>
                  <a:lnTo>
                    <a:pt x="6438" y="34651"/>
                  </a:lnTo>
                  <a:lnTo>
                    <a:pt x="6165" y="34188"/>
                  </a:lnTo>
                  <a:lnTo>
                    <a:pt x="5870" y="33746"/>
                  </a:lnTo>
                  <a:lnTo>
                    <a:pt x="5681" y="33515"/>
                  </a:lnTo>
                  <a:lnTo>
                    <a:pt x="5513" y="33305"/>
                  </a:lnTo>
                  <a:lnTo>
                    <a:pt x="5302" y="33115"/>
                  </a:lnTo>
                  <a:lnTo>
                    <a:pt x="5092" y="32905"/>
                  </a:lnTo>
                  <a:lnTo>
                    <a:pt x="4882" y="32715"/>
                  </a:lnTo>
                  <a:lnTo>
                    <a:pt x="4629" y="32526"/>
                  </a:lnTo>
                  <a:lnTo>
                    <a:pt x="4377" y="32358"/>
                  </a:lnTo>
                  <a:lnTo>
                    <a:pt x="4103" y="32190"/>
                  </a:lnTo>
                  <a:lnTo>
                    <a:pt x="3830" y="32042"/>
                  </a:lnTo>
                  <a:lnTo>
                    <a:pt x="3535" y="31916"/>
                  </a:lnTo>
                  <a:lnTo>
                    <a:pt x="3430" y="32126"/>
                  </a:lnTo>
                  <a:lnTo>
                    <a:pt x="3346" y="32400"/>
                  </a:lnTo>
                  <a:lnTo>
                    <a:pt x="3241" y="32758"/>
                  </a:lnTo>
                  <a:lnTo>
                    <a:pt x="3156" y="33199"/>
                  </a:lnTo>
                  <a:lnTo>
                    <a:pt x="3072" y="33683"/>
                  </a:lnTo>
                  <a:lnTo>
                    <a:pt x="3030" y="34251"/>
                  </a:lnTo>
                  <a:lnTo>
                    <a:pt x="3030" y="34525"/>
                  </a:lnTo>
                  <a:lnTo>
                    <a:pt x="3030" y="34840"/>
                  </a:lnTo>
                  <a:lnTo>
                    <a:pt x="3072" y="35135"/>
                  </a:lnTo>
                  <a:lnTo>
                    <a:pt x="3114" y="35451"/>
                  </a:lnTo>
                  <a:lnTo>
                    <a:pt x="3177" y="35766"/>
                  </a:lnTo>
                  <a:lnTo>
                    <a:pt x="3262" y="36082"/>
                  </a:lnTo>
                  <a:lnTo>
                    <a:pt x="3367" y="36418"/>
                  </a:lnTo>
                  <a:lnTo>
                    <a:pt x="3514" y="36734"/>
                  </a:lnTo>
                  <a:lnTo>
                    <a:pt x="3661" y="37049"/>
                  </a:lnTo>
                  <a:lnTo>
                    <a:pt x="3851" y="37365"/>
                  </a:lnTo>
                  <a:lnTo>
                    <a:pt x="4082" y="37681"/>
                  </a:lnTo>
                  <a:lnTo>
                    <a:pt x="4335" y="37996"/>
                  </a:lnTo>
                  <a:lnTo>
                    <a:pt x="4629" y="38291"/>
                  </a:lnTo>
                  <a:lnTo>
                    <a:pt x="4966" y="38585"/>
                  </a:lnTo>
                  <a:lnTo>
                    <a:pt x="5323" y="38880"/>
                  </a:lnTo>
                  <a:lnTo>
                    <a:pt x="5744" y="39153"/>
                  </a:lnTo>
                  <a:lnTo>
                    <a:pt x="6186" y="39406"/>
                  </a:lnTo>
                  <a:lnTo>
                    <a:pt x="6670" y="39637"/>
                  </a:lnTo>
                  <a:lnTo>
                    <a:pt x="6039" y="40521"/>
                  </a:lnTo>
                  <a:lnTo>
                    <a:pt x="5702" y="40942"/>
                  </a:lnTo>
                  <a:lnTo>
                    <a:pt x="5344" y="41362"/>
                  </a:lnTo>
                  <a:lnTo>
                    <a:pt x="4987" y="41762"/>
                  </a:lnTo>
                  <a:lnTo>
                    <a:pt x="4629" y="42162"/>
                  </a:lnTo>
                  <a:lnTo>
                    <a:pt x="4250" y="42562"/>
                  </a:lnTo>
                  <a:lnTo>
                    <a:pt x="3851" y="42940"/>
                  </a:lnTo>
                  <a:lnTo>
                    <a:pt x="3472" y="43298"/>
                  </a:lnTo>
                  <a:lnTo>
                    <a:pt x="3051" y="43656"/>
                  </a:lnTo>
                  <a:lnTo>
                    <a:pt x="2630" y="43992"/>
                  </a:lnTo>
                  <a:lnTo>
                    <a:pt x="2210" y="44329"/>
                  </a:lnTo>
                  <a:lnTo>
                    <a:pt x="1768" y="44645"/>
                  </a:lnTo>
                  <a:lnTo>
                    <a:pt x="1305" y="44939"/>
                  </a:lnTo>
                  <a:lnTo>
                    <a:pt x="842" y="45213"/>
                  </a:lnTo>
                  <a:lnTo>
                    <a:pt x="358" y="45465"/>
                  </a:lnTo>
                  <a:lnTo>
                    <a:pt x="232" y="45549"/>
                  </a:lnTo>
                  <a:lnTo>
                    <a:pt x="148" y="45654"/>
                  </a:lnTo>
                  <a:lnTo>
                    <a:pt x="64" y="45760"/>
                  </a:lnTo>
                  <a:lnTo>
                    <a:pt x="22" y="45865"/>
                  </a:lnTo>
                  <a:lnTo>
                    <a:pt x="1" y="45991"/>
                  </a:lnTo>
                  <a:lnTo>
                    <a:pt x="22" y="46117"/>
                  </a:lnTo>
                  <a:lnTo>
                    <a:pt x="43" y="46222"/>
                  </a:lnTo>
                  <a:lnTo>
                    <a:pt x="85" y="46349"/>
                  </a:lnTo>
                  <a:lnTo>
                    <a:pt x="127" y="46454"/>
                  </a:lnTo>
                  <a:lnTo>
                    <a:pt x="211" y="46538"/>
                  </a:lnTo>
                  <a:lnTo>
                    <a:pt x="295" y="46622"/>
                  </a:lnTo>
                  <a:lnTo>
                    <a:pt x="400" y="46685"/>
                  </a:lnTo>
                  <a:lnTo>
                    <a:pt x="505" y="46706"/>
                  </a:lnTo>
                  <a:lnTo>
                    <a:pt x="632" y="46727"/>
                  </a:lnTo>
                  <a:lnTo>
                    <a:pt x="758" y="46706"/>
                  </a:lnTo>
                  <a:lnTo>
                    <a:pt x="905" y="46643"/>
                  </a:lnTo>
                  <a:lnTo>
                    <a:pt x="1431" y="46349"/>
                  </a:lnTo>
                  <a:lnTo>
                    <a:pt x="1936" y="46054"/>
                  </a:lnTo>
                  <a:lnTo>
                    <a:pt x="2420" y="45739"/>
                  </a:lnTo>
                  <a:lnTo>
                    <a:pt x="2904" y="45402"/>
                  </a:lnTo>
                  <a:lnTo>
                    <a:pt x="3388" y="45044"/>
                  </a:lnTo>
                  <a:lnTo>
                    <a:pt x="3851" y="44687"/>
                  </a:lnTo>
                  <a:lnTo>
                    <a:pt x="4292" y="44287"/>
                  </a:lnTo>
                  <a:lnTo>
                    <a:pt x="4734" y="43908"/>
                  </a:lnTo>
                  <a:lnTo>
                    <a:pt x="5155" y="43487"/>
                  </a:lnTo>
                  <a:lnTo>
                    <a:pt x="5555" y="43067"/>
                  </a:lnTo>
                  <a:lnTo>
                    <a:pt x="5955" y="42646"/>
                  </a:lnTo>
                  <a:lnTo>
                    <a:pt x="6354" y="42183"/>
                  </a:lnTo>
                  <a:lnTo>
                    <a:pt x="6733" y="41741"/>
                  </a:lnTo>
                  <a:lnTo>
                    <a:pt x="7112" y="41278"/>
                  </a:lnTo>
                  <a:lnTo>
                    <a:pt x="7469" y="40794"/>
                  </a:lnTo>
                  <a:lnTo>
                    <a:pt x="7806" y="40311"/>
                  </a:lnTo>
                  <a:lnTo>
                    <a:pt x="8311" y="40668"/>
                  </a:lnTo>
                  <a:lnTo>
                    <a:pt x="8648" y="40879"/>
                  </a:lnTo>
                  <a:lnTo>
                    <a:pt x="9047" y="41110"/>
                  </a:lnTo>
                  <a:lnTo>
                    <a:pt x="9510" y="41341"/>
                  </a:lnTo>
                  <a:lnTo>
                    <a:pt x="9994" y="41552"/>
                  </a:lnTo>
                  <a:lnTo>
                    <a:pt x="10520" y="41762"/>
                  </a:lnTo>
                  <a:lnTo>
                    <a:pt x="11088" y="41952"/>
                  </a:lnTo>
                  <a:lnTo>
                    <a:pt x="11698" y="42099"/>
                  </a:lnTo>
                  <a:lnTo>
                    <a:pt x="12014" y="42141"/>
                  </a:lnTo>
                  <a:lnTo>
                    <a:pt x="12329" y="42183"/>
                  </a:lnTo>
                  <a:lnTo>
                    <a:pt x="12645" y="42225"/>
                  </a:lnTo>
                  <a:lnTo>
                    <a:pt x="13297" y="42225"/>
                  </a:lnTo>
                  <a:lnTo>
                    <a:pt x="13634" y="42204"/>
                  </a:lnTo>
                  <a:lnTo>
                    <a:pt x="13970" y="42162"/>
                  </a:lnTo>
                  <a:lnTo>
                    <a:pt x="14307" y="42099"/>
                  </a:lnTo>
                  <a:lnTo>
                    <a:pt x="14644" y="42015"/>
                  </a:lnTo>
                  <a:lnTo>
                    <a:pt x="15001" y="41909"/>
                  </a:lnTo>
                  <a:lnTo>
                    <a:pt x="15338" y="41762"/>
                  </a:lnTo>
                  <a:lnTo>
                    <a:pt x="15674" y="41615"/>
                  </a:lnTo>
                  <a:lnTo>
                    <a:pt x="16011" y="41426"/>
                  </a:lnTo>
                  <a:lnTo>
                    <a:pt x="16348" y="41215"/>
                  </a:lnTo>
                  <a:lnTo>
                    <a:pt x="16200" y="41026"/>
                  </a:lnTo>
                  <a:lnTo>
                    <a:pt x="16032" y="40794"/>
                  </a:lnTo>
                  <a:lnTo>
                    <a:pt x="15780" y="40521"/>
                  </a:lnTo>
                  <a:lnTo>
                    <a:pt x="15485" y="40226"/>
                  </a:lnTo>
                  <a:lnTo>
                    <a:pt x="15106" y="39890"/>
                  </a:lnTo>
                  <a:lnTo>
                    <a:pt x="14665" y="39574"/>
                  </a:lnTo>
                  <a:lnTo>
                    <a:pt x="14433" y="39406"/>
                  </a:lnTo>
                  <a:lnTo>
                    <a:pt x="14181" y="39259"/>
                  </a:lnTo>
                  <a:lnTo>
                    <a:pt x="13907" y="39111"/>
                  </a:lnTo>
                  <a:lnTo>
                    <a:pt x="13613" y="38985"/>
                  </a:lnTo>
                  <a:lnTo>
                    <a:pt x="13318" y="38880"/>
                  </a:lnTo>
                  <a:lnTo>
                    <a:pt x="13003" y="38775"/>
                  </a:lnTo>
                  <a:lnTo>
                    <a:pt x="12687" y="38691"/>
                  </a:lnTo>
                  <a:lnTo>
                    <a:pt x="12329" y="38627"/>
                  </a:lnTo>
                  <a:lnTo>
                    <a:pt x="11993" y="38585"/>
                  </a:lnTo>
                  <a:lnTo>
                    <a:pt x="11614" y="38585"/>
                  </a:lnTo>
                  <a:lnTo>
                    <a:pt x="11235" y="38606"/>
                  </a:lnTo>
                  <a:lnTo>
                    <a:pt x="10857" y="38648"/>
                  </a:lnTo>
                  <a:lnTo>
                    <a:pt x="10436" y="38733"/>
                  </a:lnTo>
                  <a:lnTo>
                    <a:pt x="10036" y="38838"/>
                  </a:lnTo>
                  <a:lnTo>
                    <a:pt x="9594" y="38985"/>
                  </a:lnTo>
                  <a:lnTo>
                    <a:pt x="9152" y="39174"/>
                  </a:lnTo>
                  <a:lnTo>
                    <a:pt x="8711" y="39406"/>
                  </a:lnTo>
                  <a:lnTo>
                    <a:pt x="8248" y="39679"/>
                  </a:lnTo>
                  <a:lnTo>
                    <a:pt x="8669" y="39027"/>
                  </a:lnTo>
                  <a:lnTo>
                    <a:pt x="9089" y="38354"/>
                  </a:lnTo>
                  <a:lnTo>
                    <a:pt x="9489" y="37660"/>
                  </a:lnTo>
                  <a:lnTo>
                    <a:pt x="9868" y="36965"/>
                  </a:lnTo>
                  <a:lnTo>
                    <a:pt x="10246" y="36271"/>
                  </a:lnTo>
                  <a:lnTo>
                    <a:pt x="10604" y="35577"/>
                  </a:lnTo>
                  <a:lnTo>
                    <a:pt x="10941" y="34861"/>
                  </a:lnTo>
                  <a:lnTo>
                    <a:pt x="11277" y="34167"/>
                  </a:lnTo>
                  <a:lnTo>
                    <a:pt x="11740" y="34335"/>
                  </a:lnTo>
                  <a:lnTo>
                    <a:pt x="12098" y="34462"/>
                  </a:lnTo>
                  <a:lnTo>
                    <a:pt x="12519" y="34588"/>
                  </a:lnTo>
                  <a:lnTo>
                    <a:pt x="13003" y="34693"/>
                  </a:lnTo>
                  <a:lnTo>
                    <a:pt x="13550" y="34798"/>
                  </a:lnTo>
                  <a:lnTo>
                    <a:pt x="14139" y="34882"/>
                  </a:lnTo>
                  <a:lnTo>
                    <a:pt x="14749" y="34946"/>
                  </a:lnTo>
                  <a:lnTo>
                    <a:pt x="15401" y="34946"/>
                  </a:lnTo>
                  <a:lnTo>
                    <a:pt x="15738" y="34925"/>
                  </a:lnTo>
                  <a:lnTo>
                    <a:pt x="16053" y="34882"/>
                  </a:lnTo>
                  <a:lnTo>
                    <a:pt x="16390" y="34840"/>
                  </a:lnTo>
                  <a:lnTo>
                    <a:pt x="16726" y="34777"/>
                  </a:lnTo>
                  <a:lnTo>
                    <a:pt x="17063" y="34693"/>
                  </a:lnTo>
                  <a:lnTo>
                    <a:pt x="17400" y="34588"/>
                  </a:lnTo>
                  <a:lnTo>
                    <a:pt x="17736" y="34462"/>
                  </a:lnTo>
                  <a:lnTo>
                    <a:pt x="18073" y="34293"/>
                  </a:lnTo>
                  <a:lnTo>
                    <a:pt x="18389" y="34125"/>
                  </a:lnTo>
                  <a:lnTo>
                    <a:pt x="18704" y="33936"/>
                  </a:lnTo>
                  <a:lnTo>
                    <a:pt x="19020" y="33704"/>
                  </a:lnTo>
                  <a:lnTo>
                    <a:pt x="19335" y="33452"/>
                  </a:lnTo>
                  <a:lnTo>
                    <a:pt x="19630" y="33178"/>
                  </a:lnTo>
                  <a:lnTo>
                    <a:pt x="19903" y="32863"/>
                  </a:lnTo>
                  <a:lnTo>
                    <a:pt x="19714" y="32694"/>
                  </a:lnTo>
                  <a:lnTo>
                    <a:pt x="19483" y="32526"/>
                  </a:lnTo>
                  <a:lnTo>
                    <a:pt x="19167" y="32337"/>
                  </a:lnTo>
                  <a:lnTo>
                    <a:pt x="18767" y="32105"/>
                  </a:lnTo>
                  <a:lnTo>
                    <a:pt x="18304" y="31895"/>
                  </a:lnTo>
                  <a:lnTo>
                    <a:pt x="17778" y="31685"/>
                  </a:lnTo>
                  <a:lnTo>
                    <a:pt x="17505" y="31600"/>
                  </a:lnTo>
                  <a:lnTo>
                    <a:pt x="17210" y="31516"/>
                  </a:lnTo>
                  <a:lnTo>
                    <a:pt x="16895" y="31453"/>
                  </a:lnTo>
                  <a:lnTo>
                    <a:pt x="16579" y="31411"/>
                  </a:lnTo>
                  <a:lnTo>
                    <a:pt x="16243" y="31390"/>
                  </a:lnTo>
                  <a:lnTo>
                    <a:pt x="15906" y="31369"/>
                  </a:lnTo>
                  <a:lnTo>
                    <a:pt x="15569" y="31390"/>
                  </a:lnTo>
                  <a:lnTo>
                    <a:pt x="15212" y="31432"/>
                  </a:lnTo>
                  <a:lnTo>
                    <a:pt x="14854" y="31516"/>
                  </a:lnTo>
                  <a:lnTo>
                    <a:pt x="14475" y="31600"/>
                  </a:lnTo>
                  <a:lnTo>
                    <a:pt x="14118" y="31748"/>
                  </a:lnTo>
                  <a:lnTo>
                    <a:pt x="13739" y="31916"/>
                  </a:lnTo>
                  <a:lnTo>
                    <a:pt x="13360" y="32105"/>
                  </a:lnTo>
                  <a:lnTo>
                    <a:pt x="12982" y="32358"/>
                  </a:lnTo>
                  <a:lnTo>
                    <a:pt x="12582" y="32652"/>
                  </a:lnTo>
                  <a:lnTo>
                    <a:pt x="12203" y="32968"/>
                  </a:lnTo>
                  <a:lnTo>
                    <a:pt x="11824" y="33347"/>
                  </a:lnTo>
                  <a:lnTo>
                    <a:pt x="11446" y="33767"/>
                  </a:lnTo>
                  <a:lnTo>
                    <a:pt x="11446" y="33767"/>
                  </a:lnTo>
                  <a:lnTo>
                    <a:pt x="11761" y="33031"/>
                  </a:lnTo>
                  <a:lnTo>
                    <a:pt x="12266" y="31832"/>
                  </a:lnTo>
                  <a:lnTo>
                    <a:pt x="12729" y="30633"/>
                  </a:lnTo>
                  <a:lnTo>
                    <a:pt x="13150" y="29391"/>
                  </a:lnTo>
                  <a:lnTo>
                    <a:pt x="13550" y="28150"/>
                  </a:lnTo>
                  <a:lnTo>
                    <a:pt x="13886" y="28192"/>
                  </a:lnTo>
                  <a:lnTo>
                    <a:pt x="14265" y="28234"/>
                  </a:lnTo>
                  <a:lnTo>
                    <a:pt x="14686" y="28276"/>
                  </a:lnTo>
                  <a:lnTo>
                    <a:pt x="15149" y="28297"/>
                  </a:lnTo>
                  <a:lnTo>
                    <a:pt x="15632" y="28297"/>
                  </a:lnTo>
                  <a:lnTo>
                    <a:pt x="16158" y="28276"/>
                  </a:lnTo>
                  <a:lnTo>
                    <a:pt x="16705" y="28213"/>
                  </a:lnTo>
                  <a:lnTo>
                    <a:pt x="17252" y="28108"/>
                  </a:lnTo>
                  <a:lnTo>
                    <a:pt x="17820" y="27982"/>
                  </a:lnTo>
                  <a:lnTo>
                    <a:pt x="18094" y="27898"/>
                  </a:lnTo>
                  <a:lnTo>
                    <a:pt x="18389" y="27792"/>
                  </a:lnTo>
                  <a:lnTo>
                    <a:pt x="18662" y="27666"/>
                  </a:lnTo>
                  <a:lnTo>
                    <a:pt x="18936" y="27540"/>
                  </a:lnTo>
                  <a:lnTo>
                    <a:pt x="19209" y="27393"/>
                  </a:lnTo>
                  <a:lnTo>
                    <a:pt x="19483" y="27245"/>
                  </a:lnTo>
                  <a:lnTo>
                    <a:pt x="19735" y="27056"/>
                  </a:lnTo>
                  <a:lnTo>
                    <a:pt x="19987" y="26867"/>
                  </a:lnTo>
                  <a:lnTo>
                    <a:pt x="20240" y="26656"/>
                  </a:lnTo>
                  <a:lnTo>
                    <a:pt x="20471" y="26425"/>
                  </a:lnTo>
                  <a:lnTo>
                    <a:pt x="20703" y="26172"/>
                  </a:lnTo>
                  <a:lnTo>
                    <a:pt x="20934" y="25920"/>
                  </a:lnTo>
                  <a:lnTo>
                    <a:pt x="21145" y="25625"/>
                  </a:lnTo>
                  <a:lnTo>
                    <a:pt x="21334" y="25310"/>
                  </a:lnTo>
                  <a:lnTo>
                    <a:pt x="21145" y="25205"/>
                  </a:lnTo>
                  <a:lnTo>
                    <a:pt x="20934" y="25099"/>
                  </a:lnTo>
                  <a:lnTo>
                    <a:pt x="20640" y="24973"/>
                  </a:lnTo>
                  <a:lnTo>
                    <a:pt x="20282" y="24826"/>
                  </a:lnTo>
                  <a:lnTo>
                    <a:pt x="19861" y="24700"/>
                  </a:lnTo>
                  <a:lnTo>
                    <a:pt x="19398" y="24573"/>
                  </a:lnTo>
                  <a:lnTo>
                    <a:pt x="18872" y="24489"/>
                  </a:lnTo>
                  <a:lnTo>
                    <a:pt x="18599" y="24447"/>
                  </a:lnTo>
                  <a:lnTo>
                    <a:pt x="18325" y="24447"/>
                  </a:lnTo>
                  <a:lnTo>
                    <a:pt x="18031" y="24426"/>
                  </a:lnTo>
                  <a:lnTo>
                    <a:pt x="17736" y="24447"/>
                  </a:lnTo>
                  <a:lnTo>
                    <a:pt x="17442" y="24468"/>
                  </a:lnTo>
                  <a:lnTo>
                    <a:pt x="17147" y="24531"/>
                  </a:lnTo>
                  <a:lnTo>
                    <a:pt x="16832" y="24594"/>
                  </a:lnTo>
                  <a:lnTo>
                    <a:pt x="16516" y="24679"/>
                  </a:lnTo>
                  <a:lnTo>
                    <a:pt x="16222" y="24784"/>
                  </a:lnTo>
                  <a:lnTo>
                    <a:pt x="15906" y="24931"/>
                  </a:lnTo>
                  <a:lnTo>
                    <a:pt x="15590" y="25099"/>
                  </a:lnTo>
                  <a:lnTo>
                    <a:pt x="15275" y="25289"/>
                  </a:lnTo>
                  <a:lnTo>
                    <a:pt x="14959" y="25499"/>
                  </a:lnTo>
                  <a:lnTo>
                    <a:pt x="14665" y="25752"/>
                  </a:lnTo>
                  <a:lnTo>
                    <a:pt x="14349" y="26046"/>
                  </a:lnTo>
                  <a:lnTo>
                    <a:pt x="14055" y="26362"/>
                  </a:lnTo>
                  <a:lnTo>
                    <a:pt x="14286" y="25457"/>
                  </a:lnTo>
                  <a:lnTo>
                    <a:pt x="14475" y="24552"/>
                  </a:lnTo>
                  <a:lnTo>
                    <a:pt x="14665" y="23648"/>
                  </a:lnTo>
                  <a:lnTo>
                    <a:pt x="14833" y="22743"/>
                  </a:lnTo>
                  <a:lnTo>
                    <a:pt x="15170" y="22722"/>
                  </a:lnTo>
                  <a:lnTo>
                    <a:pt x="15548" y="22701"/>
                  </a:lnTo>
                  <a:lnTo>
                    <a:pt x="15969" y="22659"/>
                  </a:lnTo>
                  <a:lnTo>
                    <a:pt x="16411" y="22575"/>
                  </a:lnTo>
                  <a:lnTo>
                    <a:pt x="16916" y="22491"/>
                  </a:lnTo>
                  <a:lnTo>
                    <a:pt x="17421" y="22343"/>
                  </a:lnTo>
                  <a:lnTo>
                    <a:pt x="17926" y="22196"/>
                  </a:lnTo>
                  <a:lnTo>
                    <a:pt x="18452" y="21986"/>
                  </a:lnTo>
                  <a:lnTo>
                    <a:pt x="18978" y="21733"/>
                  </a:lnTo>
                  <a:lnTo>
                    <a:pt x="19230" y="21607"/>
                  </a:lnTo>
                  <a:lnTo>
                    <a:pt x="19504" y="21439"/>
                  </a:lnTo>
                  <a:lnTo>
                    <a:pt x="19735" y="21270"/>
                  </a:lnTo>
                  <a:lnTo>
                    <a:pt x="19987" y="21102"/>
                  </a:lnTo>
                  <a:lnTo>
                    <a:pt x="20219" y="20913"/>
                  </a:lnTo>
                  <a:lnTo>
                    <a:pt x="20450" y="20702"/>
                  </a:lnTo>
                  <a:lnTo>
                    <a:pt x="20682" y="20471"/>
                  </a:lnTo>
                  <a:lnTo>
                    <a:pt x="20892" y="20239"/>
                  </a:lnTo>
                  <a:lnTo>
                    <a:pt x="21081" y="19987"/>
                  </a:lnTo>
                  <a:lnTo>
                    <a:pt x="21271" y="19713"/>
                  </a:lnTo>
                  <a:lnTo>
                    <a:pt x="21460" y="19419"/>
                  </a:lnTo>
                  <a:lnTo>
                    <a:pt x="21628" y="19103"/>
                  </a:lnTo>
                  <a:lnTo>
                    <a:pt x="21776" y="18788"/>
                  </a:lnTo>
                  <a:lnTo>
                    <a:pt x="21902" y="18451"/>
                  </a:lnTo>
                  <a:lnTo>
                    <a:pt x="21713" y="18388"/>
                  </a:lnTo>
                  <a:lnTo>
                    <a:pt x="21481" y="18325"/>
                  </a:lnTo>
                  <a:lnTo>
                    <a:pt x="21187" y="18241"/>
                  </a:lnTo>
                  <a:lnTo>
                    <a:pt x="20829" y="18178"/>
                  </a:lnTo>
                  <a:lnTo>
                    <a:pt x="20408" y="18136"/>
                  </a:lnTo>
                  <a:lnTo>
                    <a:pt x="19924" y="18093"/>
                  </a:lnTo>
                  <a:lnTo>
                    <a:pt x="19419" y="18115"/>
                  </a:lnTo>
                  <a:lnTo>
                    <a:pt x="18893" y="18157"/>
                  </a:lnTo>
                  <a:lnTo>
                    <a:pt x="18620" y="18199"/>
                  </a:lnTo>
                  <a:lnTo>
                    <a:pt x="18346" y="18262"/>
                  </a:lnTo>
                  <a:lnTo>
                    <a:pt x="18052" y="18346"/>
                  </a:lnTo>
                  <a:lnTo>
                    <a:pt x="17778" y="18430"/>
                  </a:lnTo>
                  <a:lnTo>
                    <a:pt x="17484" y="18556"/>
                  </a:lnTo>
                  <a:lnTo>
                    <a:pt x="17210" y="18683"/>
                  </a:lnTo>
                  <a:lnTo>
                    <a:pt x="16937" y="18830"/>
                  </a:lnTo>
                  <a:lnTo>
                    <a:pt x="16642" y="19019"/>
                  </a:lnTo>
                  <a:lnTo>
                    <a:pt x="16390" y="19230"/>
                  </a:lnTo>
                  <a:lnTo>
                    <a:pt x="16116" y="19440"/>
                  </a:lnTo>
                  <a:lnTo>
                    <a:pt x="15843" y="19692"/>
                  </a:lnTo>
                  <a:lnTo>
                    <a:pt x="15611" y="19987"/>
                  </a:lnTo>
                  <a:lnTo>
                    <a:pt x="15359" y="20303"/>
                  </a:lnTo>
                  <a:lnTo>
                    <a:pt x="15127" y="20639"/>
                  </a:lnTo>
                  <a:lnTo>
                    <a:pt x="15233" y="19629"/>
                  </a:lnTo>
                  <a:lnTo>
                    <a:pt x="15296" y="18619"/>
                  </a:lnTo>
                  <a:lnTo>
                    <a:pt x="15338" y="17610"/>
                  </a:lnTo>
                  <a:lnTo>
                    <a:pt x="15359" y="16621"/>
                  </a:lnTo>
                  <a:lnTo>
                    <a:pt x="15696" y="16600"/>
                  </a:lnTo>
                  <a:lnTo>
                    <a:pt x="16074" y="16579"/>
                  </a:lnTo>
                  <a:lnTo>
                    <a:pt x="16495" y="16537"/>
                  </a:lnTo>
                  <a:lnTo>
                    <a:pt x="16958" y="16452"/>
                  </a:lnTo>
                  <a:lnTo>
                    <a:pt x="17442" y="16368"/>
                  </a:lnTo>
                  <a:lnTo>
                    <a:pt x="17947" y="16242"/>
                  </a:lnTo>
                  <a:lnTo>
                    <a:pt x="18473" y="16074"/>
                  </a:lnTo>
                  <a:lnTo>
                    <a:pt x="18999" y="15884"/>
                  </a:lnTo>
                  <a:lnTo>
                    <a:pt x="19504" y="15632"/>
                  </a:lnTo>
                  <a:lnTo>
                    <a:pt x="19777" y="15506"/>
                  </a:lnTo>
                  <a:lnTo>
                    <a:pt x="20030" y="15358"/>
                  </a:lnTo>
                  <a:lnTo>
                    <a:pt x="20261" y="15190"/>
                  </a:lnTo>
                  <a:lnTo>
                    <a:pt x="20513" y="15001"/>
                  </a:lnTo>
                  <a:lnTo>
                    <a:pt x="20745" y="14811"/>
                  </a:lnTo>
                  <a:lnTo>
                    <a:pt x="20976" y="14622"/>
                  </a:lnTo>
                  <a:lnTo>
                    <a:pt x="21208" y="14391"/>
                  </a:lnTo>
                  <a:lnTo>
                    <a:pt x="21418" y="14159"/>
                  </a:lnTo>
                  <a:lnTo>
                    <a:pt x="21628" y="13907"/>
                  </a:lnTo>
                  <a:lnTo>
                    <a:pt x="21818" y="13633"/>
                  </a:lnTo>
                  <a:lnTo>
                    <a:pt x="21986" y="13360"/>
                  </a:lnTo>
                  <a:lnTo>
                    <a:pt x="22154" y="13044"/>
                  </a:lnTo>
                  <a:lnTo>
                    <a:pt x="22302" y="12729"/>
                  </a:lnTo>
                  <a:lnTo>
                    <a:pt x="22449" y="12392"/>
                  </a:lnTo>
                  <a:lnTo>
                    <a:pt x="22239" y="12308"/>
                  </a:lnTo>
                  <a:lnTo>
                    <a:pt x="21986" y="12245"/>
                  </a:lnTo>
                  <a:lnTo>
                    <a:pt x="21671" y="12161"/>
                  </a:lnTo>
                  <a:lnTo>
                    <a:pt x="21271" y="12097"/>
                  </a:lnTo>
                  <a:lnTo>
                    <a:pt x="20829" y="12055"/>
                  </a:lnTo>
                  <a:lnTo>
                    <a:pt x="20324" y="12013"/>
                  </a:lnTo>
                  <a:lnTo>
                    <a:pt x="19777" y="12034"/>
                  </a:lnTo>
                  <a:lnTo>
                    <a:pt x="19504" y="12055"/>
                  </a:lnTo>
                  <a:lnTo>
                    <a:pt x="19209" y="12097"/>
                  </a:lnTo>
                  <a:lnTo>
                    <a:pt x="18914" y="12161"/>
                  </a:lnTo>
                  <a:lnTo>
                    <a:pt x="18620" y="12245"/>
                  </a:lnTo>
                  <a:lnTo>
                    <a:pt x="18325" y="12329"/>
                  </a:lnTo>
                  <a:lnTo>
                    <a:pt x="18031" y="12455"/>
                  </a:lnTo>
                  <a:lnTo>
                    <a:pt x="17736" y="12581"/>
                  </a:lnTo>
                  <a:lnTo>
                    <a:pt x="17442" y="12750"/>
                  </a:lnTo>
                  <a:lnTo>
                    <a:pt x="17147" y="12939"/>
                  </a:lnTo>
                  <a:lnTo>
                    <a:pt x="16874" y="13149"/>
                  </a:lnTo>
                  <a:lnTo>
                    <a:pt x="16579" y="13381"/>
                  </a:lnTo>
                  <a:lnTo>
                    <a:pt x="16306" y="13654"/>
                  </a:lnTo>
                  <a:lnTo>
                    <a:pt x="16053" y="13949"/>
                  </a:lnTo>
                  <a:lnTo>
                    <a:pt x="15801" y="14285"/>
                  </a:lnTo>
                  <a:lnTo>
                    <a:pt x="15548" y="14664"/>
                  </a:lnTo>
                  <a:lnTo>
                    <a:pt x="15317" y="15064"/>
                  </a:lnTo>
                  <a:lnTo>
                    <a:pt x="15296" y="14412"/>
                  </a:lnTo>
                  <a:lnTo>
                    <a:pt x="15233" y="13823"/>
                  </a:lnTo>
                  <a:lnTo>
                    <a:pt x="15191" y="13233"/>
                  </a:lnTo>
                  <a:lnTo>
                    <a:pt x="15106" y="12644"/>
                  </a:lnTo>
                  <a:lnTo>
                    <a:pt x="15022" y="12055"/>
                  </a:lnTo>
                  <a:lnTo>
                    <a:pt x="15317" y="11908"/>
                  </a:lnTo>
                  <a:lnTo>
                    <a:pt x="15653" y="11719"/>
                  </a:lnTo>
                  <a:lnTo>
                    <a:pt x="16011" y="11508"/>
                  </a:lnTo>
                  <a:lnTo>
                    <a:pt x="16390" y="11256"/>
                  </a:lnTo>
                  <a:lnTo>
                    <a:pt x="16811" y="10961"/>
                  </a:lnTo>
                  <a:lnTo>
                    <a:pt x="17210" y="10646"/>
                  </a:lnTo>
                  <a:lnTo>
                    <a:pt x="17631" y="10267"/>
                  </a:lnTo>
                  <a:lnTo>
                    <a:pt x="18031" y="9867"/>
                  </a:lnTo>
                  <a:lnTo>
                    <a:pt x="18410" y="9425"/>
                  </a:lnTo>
                  <a:lnTo>
                    <a:pt x="18578" y="9194"/>
                  </a:lnTo>
                  <a:lnTo>
                    <a:pt x="18746" y="8942"/>
                  </a:lnTo>
                  <a:lnTo>
                    <a:pt x="18914" y="8689"/>
                  </a:lnTo>
                  <a:lnTo>
                    <a:pt x="19062" y="8416"/>
                  </a:lnTo>
                  <a:lnTo>
                    <a:pt x="19188" y="8142"/>
                  </a:lnTo>
                  <a:lnTo>
                    <a:pt x="19314" y="7869"/>
                  </a:lnTo>
                  <a:lnTo>
                    <a:pt x="19440" y="7574"/>
                  </a:lnTo>
                  <a:lnTo>
                    <a:pt x="19525" y="7258"/>
                  </a:lnTo>
                  <a:lnTo>
                    <a:pt x="19609" y="6943"/>
                  </a:lnTo>
                  <a:lnTo>
                    <a:pt x="19672" y="6606"/>
                  </a:lnTo>
                  <a:lnTo>
                    <a:pt x="19714" y="6270"/>
                  </a:lnTo>
                  <a:lnTo>
                    <a:pt x="19735" y="5933"/>
                  </a:lnTo>
                  <a:lnTo>
                    <a:pt x="19735" y="5554"/>
                  </a:lnTo>
                  <a:lnTo>
                    <a:pt x="19714" y="5197"/>
                  </a:lnTo>
                  <a:lnTo>
                    <a:pt x="19525" y="5218"/>
                  </a:lnTo>
                  <a:lnTo>
                    <a:pt x="19293" y="5239"/>
                  </a:lnTo>
                  <a:lnTo>
                    <a:pt x="19020" y="5302"/>
                  </a:lnTo>
                  <a:lnTo>
                    <a:pt x="18662" y="5386"/>
                  </a:lnTo>
                  <a:lnTo>
                    <a:pt x="18283" y="5512"/>
                  </a:lnTo>
                  <a:lnTo>
                    <a:pt x="17863" y="5659"/>
                  </a:lnTo>
                  <a:lnTo>
                    <a:pt x="17400" y="5870"/>
                  </a:lnTo>
                  <a:lnTo>
                    <a:pt x="16958" y="6122"/>
                  </a:lnTo>
                  <a:lnTo>
                    <a:pt x="16726" y="6270"/>
                  </a:lnTo>
                  <a:lnTo>
                    <a:pt x="16495" y="6417"/>
                  </a:lnTo>
                  <a:lnTo>
                    <a:pt x="16285" y="6606"/>
                  </a:lnTo>
                  <a:lnTo>
                    <a:pt x="16074" y="6796"/>
                  </a:lnTo>
                  <a:lnTo>
                    <a:pt x="15864" y="6985"/>
                  </a:lnTo>
                  <a:lnTo>
                    <a:pt x="15653" y="7216"/>
                  </a:lnTo>
                  <a:lnTo>
                    <a:pt x="15464" y="7448"/>
                  </a:lnTo>
                  <a:lnTo>
                    <a:pt x="15275" y="7721"/>
                  </a:lnTo>
                  <a:lnTo>
                    <a:pt x="15106" y="7995"/>
                  </a:lnTo>
                  <a:lnTo>
                    <a:pt x="14959" y="8289"/>
                  </a:lnTo>
                  <a:lnTo>
                    <a:pt x="14812" y="8605"/>
                  </a:lnTo>
                  <a:lnTo>
                    <a:pt x="14707" y="8942"/>
                  </a:lnTo>
                  <a:lnTo>
                    <a:pt x="14602" y="9299"/>
                  </a:lnTo>
                  <a:lnTo>
                    <a:pt x="14517" y="9678"/>
                  </a:lnTo>
                  <a:lnTo>
                    <a:pt x="14349" y="9152"/>
                  </a:lnTo>
                  <a:lnTo>
                    <a:pt x="14160" y="8605"/>
                  </a:lnTo>
                  <a:lnTo>
                    <a:pt x="13970" y="8079"/>
                  </a:lnTo>
                  <a:lnTo>
                    <a:pt x="13760" y="7574"/>
                  </a:lnTo>
                  <a:lnTo>
                    <a:pt x="13781" y="7195"/>
                  </a:lnTo>
                  <a:lnTo>
                    <a:pt x="13802" y="6796"/>
                  </a:lnTo>
                  <a:lnTo>
                    <a:pt x="13781" y="6354"/>
                  </a:lnTo>
                  <a:lnTo>
                    <a:pt x="13760" y="5891"/>
                  </a:lnTo>
                  <a:lnTo>
                    <a:pt x="13697" y="5386"/>
                  </a:lnTo>
                  <a:lnTo>
                    <a:pt x="13613" y="4860"/>
                  </a:lnTo>
                  <a:lnTo>
                    <a:pt x="13486" y="4334"/>
                  </a:lnTo>
                  <a:lnTo>
                    <a:pt x="13339" y="3787"/>
                  </a:lnTo>
                  <a:lnTo>
                    <a:pt x="13108" y="3261"/>
                  </a:lnTo>
                  <a:lnTo>
                    <a:pt x="12982" y="2988"/>
                  </a:lnTo>
                  <a:lnTo>
                    <a:pt x="12855" y="2714"/>
                  </a:lnTo>
                  <a:lnTo>
                    <a:pt x="12687" y="2462"/>
                  </a:lnTo>
                  <a:lnTo>
                    <a:pt x="12519" y="2209"/>
                  </a:lnTo>
                  <a:lnTo>
                    <a:pt x="12350" y="1957"/>
                  </a:lnTo>
                  <a:lnTo>
                    <a:pt x="12140" y="1704"/>
                  </a:lnTo>
                  <a:lnTo>
                    <a:pt x="11930" y="1452"/>
                  </a:lnTo>
                  <a:lnTo>
                    <a:pt x="11698" y="1220"/>
                  </a:lnTo>
                  <a:lnTo>
                    <a:pt x="11446" y="989"/>
                  </a:lnTo>
                  <a:lnTo>
                    <a:pt x="11172" y="778"/>
                  </a:lnTo>
                  <a:lnTo>
                    <a:pt x="10878" y="568"/>
                  </a:lnTo>
                  <a:lnTo>
                    <a:pt x="10562" y="379"/>
                  </a:lnTo>
                  <a:lnTo>
                    <a:pt x="10225" y="189"/>
                  </a:lnTo>
                  <a:lnTo>
                    <a:pt x="9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2"/>
            <p:cNvSpPr/>
            <p:nvPr/>
          </p:nvSpPr>
          <p:spPr>
            <a:xfrm>
              <a:off x="5525450" y="3185200"/>
              <a:ext cx="563350" cy="1167150"/>
            </a:xfrm>
            <a:custGeom>
              <a:avLst/>
              <a:gdLst/>
              <a:ahLst/>
              <a:cxnLst/>
              <a:rect l="l" t="t" r="r" b="b"/>
              <a:pathLst>
                <a:path w="22534" h="46686" extrusionOk="0">
                  <a:moveTo>
                    <a:pt x="12519" y="1"/>
                  </a:moveTo>
                  <a:lnTo>
                    <a:pt x="12182" y="169"/>
                  </a:lnTo>
                  <a:lnTo>
                    <a:pt x="11846" y="358"/>
                  </a:lnTo>
                  <a:lnTo>
                    <a:pt x="11530" y="569"/>
                  </a:lnTo>
                  <a:lnTo>
                    <a:pt x="11236" y="779"/>
                  </a:lnTo>
                  <a:lnTo>
                    <a:pt x="10962" y="990"/>
                  </a:lnTo>
                  <a:lnTo>
                    <a:pt x="10710" y="1221"/>
                  </a:lnTo>
                  <a:lnTo>
                    <a:pt x="10478" y="1452"/>
                  </a:lnTo>
                  <a:lnTo>
                    <a:pt x="10268" y="1705"/>
                  </a:lnTo>
                  <a:lnTo>
                    <a:pt x="10057" y="1957"/>
                  </a:lnTo>
                  <a:lnTo>
                    <a:pt x="9889" y="2210"/>
                  </a:lnTo>
                  <a:lnTo>
                    <a:pt x="9721" y="2462"/>
                  </a:lnTo>
                  <a:lnTo>
                    <a:pt x="9553" y="2736"/>
                  </a:lnTo>
                  <a:lnTo>
                    <a:pt x="9426" y="2988"/>
                  </a:lnTo>
                  <a:lnTo>
                    <a:pt x="9300" y="3262"/>
                  </a:lnTo>
                  <a:lnTo>
                    <a:pt x="9090" y="3809"/>
                  </a:lnTo>
                  <a:lnTo>
                    <a:pt x="8921" y="4335"/>
                  </a:lnTo>
                  <a:lnTo>
                    <a:pt x="8795" y="4882"/>
                  </a:lnTo>
                  <a:lnTo>
                    <a:pt x="8711" y="5387"/>
                  </a:lnTo>
                  <a:lnTo>
                    <a:pt x="8669" y="5892"/>
                  </a:lnTo>
                  <a:lnTo>
                    <a:pt x="8627" y="6375"/>
                  </a:lnTo>
                  <a:lnTo>
                    <a:pt x="8627" y="6817"/>
                  </a:lnTo>
                  <a:lnTo>
                    <a:pt x="8648" y="7217"/>
                  </a:lnTo>
                  <a:lnTo>
                    <a:pt x="8669" y="7575"/>
                  </a:lnTo>
                  <a:lnTo>
                    <a:pt x="8459" y="8101"/>
                  </a:lnTo>
                  <a:lnTo>
                    <a:pt x="8269" y="8627"/>
                  </a:lnTo>
                  <a:lnTo>
                    <a:pt x="8080" y="9153"/>
                  </a:lnTo>
                  <a:lnTo>
                    <a:pt x="7933" y="9700"/>
                  </a:lnTo>
                  <a:lnTo>
                    <a:pt x="7848" y="9321"/>
                  </a:lnTo>
                  <a:lnTo>
                    <a:pt x="7743" y="8942"/>
                  </a:lnTo>
                  <a:lnTo>
                    <a:pt x="7617" y="8606"/>
                  </a:lnTo>
                  <a:lnTo>
                    <a:pt x="7470" y="8290"/>
                  </a:lnTo>
                  <a:lnTo>
                    <a:pt x="7322" y="7995"/>
                  </a:lnTo>
                  <a:lnTo>
                    <a:pt x="7154" y="7722"/>
                  </a:lnTo>
                  <a:lnTo>
                    <a:pt x="6965" y="7470"/>
                  </a:lnTo>
                  <a:lnTo>
                    <a:pt x="6775" y="7238"/>
                  </a:lnTo>
                  <a:lnTo>
                    <a:pt x="6565" y="7007"/>
                  </a:lnTo>
                  <a:lnTo>
                    <a:pt x="6355" y="6796"/>
                  </a:lnTo>
                  <a:lnTo>
                    <a:pt x="6144" y="6607"/>
                  </a:lnTo>
                  <a:lnTo>
                    <a:pt x="5913" y="6439"/>
                  </a:lnTo>
                  <a:lnTo>
                    <a:pt x="5702" y="6270"/>
                  </a:lnTo>
                  <a:lnTo>
                    <a:pt x="5471" y="6144"/>
                  </a:lnTo>
                  <a:lnTo>
                    <a:pt x="5008" y="5892"/>
                  </a:lnTo>
                  <a:lnTo>
                    <a:pt x="4566" y="5681"/>
                  </a:lnTo>
                  <a:lnTo>
                    <a:pt x="4146" y="5534"/>
                  </a:lnTo>
                  <a:lnTo>
                    <a:pt x="3746" y="5408"/>
                  </a:lnTo>
                  <a:lnTo>
                    <a:pt x="3409" y="5324"/>
                  </a:lnTo>
                  <a:lnTo>
                    <a:pt x="3115" y="5260"/>
                  </a:lnTo>
                  <a:lnTo>
                    <a:pt x="2904" y="5239"/>
                  </a:lnTo>
                  <a:lnTo>
                    <a:pt x="2694" y="5218"/>
                  </a:lnTo>
                  <a:lnTo>
                    <a:pt x="2694" y="5576"/>
                  </a:lnTo>
                  <a:lnTo>
                    <a:pt x="2694" y="5955"/>
                  </a:lnTo>
                  <a:lnTo>
                    <a:pt x="2715" y="6291"/>
                  </a:lnTo>
                  <a:lnTo>
                    <a:pt x="2757" y="6628"/>
                  </a:lnTo>
                  <a:lnTo>
                    <a:pt x="2820" y="6965"/>
                  </a:lnTo>
                  <a:lnTo>
                    <a:pt x="2904" y="7280"/>
                  </a:lnTo>
                  <a:lnTo>
                    <a:pt x="2988" y="7596"/>
                  </a:lnTo>
                  <a:lnTo>
                    <a:pt x="3115" y="7890"/>
                  </a:lnTo>
                  <a:lnTo>
                    <a:pt x="3241" y="8164"/>
                  </a:lnTo>
                  <a:lnTo>
                    <a:pt x="3367" y="8437"/>
                  </a:lnTo>
                  <a:lnTo>
                    <a:pt x="3514" y="8711"/>
                  </a:lnTo>
                  <a:lnTo>
                    <a:pt x="3683" y="8963"/>
                  </a:lnTo>
                  <a:lnTo>
                    <a:pt x="3851" y="9216"/>
                  </a:lnTo>
                  <a:lnTo>
                    <a:pt x="4040" y="9447"/>
                  </a:lnTo>
                  <a:lnTo>
                    <a:pt x="4419" y="9889"/>
                  </a:lnTo>
                  <a:lnTo>
                    <a:pt x="4819" y="10289"/>
                  </a:lnTo>
                  <a:lnTo>
                    <a:pt x="5219" y="10646"/>
                  </a:lnTo>
                  <a:lnTo>
                    <a:pt x="5639" y="10983"/>
                  </a:lnTo>
                  <a:lnTo>
                    <a:pt x="6039" y="11278"/>
                  </a:lnTo>
                  <a:lnTo>
                    <a:pt x="6418" y="11530"/>
                  </a:lnTo>
                  <a:lnTo>
                    <a:pt x="6796" y="11740"/>
                  </a:lnTo>
                  <a:lnTo>
                    <a:pt x="7133" y="11909"/>
                  </a:lnTo>
                  <a:lnTo>
                    <a:pt x="7407" y="12056"/>
                  </a:lnTo>
                  <a:lnTo>
                    <a:pt x="7322" y="12645"/>
                  </a:lnTo>
                  <a:lnTo>
                    <a:pt x="7259" y="13234"/>
                  </a:lnTo>
                  <a:lnTo>
                    <a:pt x="7196" y="13823"/>
                  </a:lnTo>
                  <a:lnTo>
                    <a:pt x="7154" y="14412"/>
                  </a:lnTo>
                  <a:lnTo>
                    <a:pt x="7133" y="15065"/>
                  </a:lnTo>
                  <a:lnTo>
                    <a:pt x="6902" y="14665"/>
                  </a:lnTo>
                  <a:lnTo>
                    <a:pt x="6649" y="14307"/>
                  </a:lnTo>
                  <a:lnTo>
                    <a:pt x="6397" y="13971"/>
                  </a:lnTo>
                  <a:lnTo>
                    <a:pt x="6123" y="13676"/>
                  </a:lnTo>
                  <a:lnTo>
                    <a:pt x="5850" y="13402"/>
                  </a:lnTo>
                  <a:lnTo>
                    <a:pt x="5576" y="13150"/>
                  </a:lnTo>
                  <a:lnTo>
                    <a:pt x="5282" y="12940"/>
                  </a:lnTo>
                  <a:lnTo>
                    <a:pt x="5008" y="12750"/>
                  </a:lnTo>
                  <a:lnTo>
                    <a:pt x="4714" y="12603"/>
                  </a:lnTo>
                  <a:lnTo>
                    <a:pt x="4419" y="12456"/>
                  </a:lnTo>
                  <a:lnTo>
                    <a:pt x="4103" y="12351"/>
                  </a:lnTo>
                  <a:lnTo>
                    <a:pt x="3809" y="12266"/>
                  </a:lnTo>
                  <a:lnTo>
                    <a:pt x="3514" y="12182"/>
                  </a:lnTo>
                  <a:lnTo>
                    <a:pt x="3220" y="12119"/>
                  </a:lnTo>
                  <a:lnTo>
                    <a:pt x="2946" y="12077"/>
                  </a:lnTo>
                  <a:lnTo>
                    <a:pt x="2652" y="12056"/>
                  </a:lnTo>
                  <a:lnTo>
                    <a:pt x="2126" y="12035"/>
                  </a:lnTo>
                  <a:lnTo>
                    <a:pt x="1621" y="12077"/>
                  </a:lnTo>
                  <a:lnTo>
                    <a:pt x="1158" y="12119"/>
                  </a:lnTo>
                  <a:lnTo>
                    <a:pt x="779" y="12203"/>
                  </a:lnTo>
                  <a:lnTo>
                    <a:pt x="443" y="12266"/>
                  </a:lnTo>
                  <a:lnTo>
                    <a:pt x="211" y="12351"/>
                  </a:lnTo>
                  <a:lnTo>
                    <a:pt x="1" y="12414"/>
                  </a:lnTo>
                  <a:lnTo>
                    <a:pt x="127" y="12750"/>
                  </a:lnTo>
                  <a:lnTo>
                    <a:pt x="295" y="13087"/>
                  </a:lnTo>
                  <a:lnTo>
                    <a:pt x="443" y="13381"/>
                  </a:lnTo>
                  <a:lnTo>
                    <a:pt x="632" y="13655"/>
                  </a:lnTo>
                  <a:lnTo>
                    <a:pt x="821" y="13928"/>
                  </a:lnTo>
                  <a:lnTo>
                    <a:pt x="1032" y="14181"/>
                  </a:lnTo>
                  <a:lnTo>
                    <a:pt x="1242" y="14412"/>
                  </a:lnTo>
                  <a:lnTo>
                    <a:pt x="1474" y="14644"/>
                  </a:lnTo>
                  <a:lnTo>
                    <a:pt x="1684" y="14854"/>
                  </a:lnTo>
                  <a:lnTo>
                    <a:pt x="1936" y="15044"/>
                  </a:lnTo>
                  <a:lnTo>
                    <a:pt x="2168" y="15212"/>
                  </a:lnTo>
                  <a:lnTo>
                    <a:pt x="2420" y="15380"/>
                  </a:lnTo>
                  <a:lnTo>
                    <a:pt x="2673" y="15527"/>
                  </a:lnTo>
                  <a:lnTo>
                    <a:pt x="2946" y="15654"/>
                  </a:lnTo>
                  <a:lnTo>
                    <a:pt x="3451" y="15906"/>
                  </a:lnTo>
                  <a:lnTo>
                    <a:pt x="3977" y="16095"/>
                  </a:lnTo>
                  <a:lnTo>
                    <a:pt x="4503" y="16264"/>
                  </a:lnTo>
                  <a:lnTo>
                    <a:pt x="5008" y="16390"/>
                  </a:lnTo>
                  <a:lnTo>
                    <a:pt x="5492" y="16474"/>
                  </a:lnTo>
                  <a:lnTo>
                    <a:pt x="5955" y="16537"/>
                  </a:lnTo>
                  <a:lnTo>
                    <a:pt x="6376" y="16579"/>
                  </a:lnTo>
                  <a:lnTo>
                    <a:pt x="6754" y="16600"/>
                  </a:lnTo>
                  <a:lnTo>
                    <a:pt x="7091" y="16621"/>
                  </a:lnTo>
                  <a:lnTo>
                    <a:pt x="7112" y="17631"/>
                  </a:lnTo>
                  <a:lnTo>
                    <a:pt x="7154" y="18641"/>
                  </a:lnTo>
                  <a:lnTo>
                    <a:pt x="7238" y="19651"/>
                  </a:lnTo>
                  <a:lnTo>
                    <a:pt x="7343" y="20640"/>
                  </a:lnTo>
                  <a:lnTo>
                    <a:pt x="7112" y="20303"/>
                  </a:lnTo>
                  <a:lnTo>
                    <a:pt x="6860" y="19988"/>
                  </a:lnTo>
                  <a:lnTo>
                    <a:pt x="6607" y="19714"/>
                  </a:lnTo>
                  <a:lnTo>
                    <a:pt x="6355" y="19462"/>
                  </a:lnTo>
                  <a:lnTo>
                    <a:pt x="6081" y="19230"/>
                  </a:lnTo>
                  <a:lnTo>
                    <a:pt x="5808" y="19041"/>
                  </a:lnTo>
                  <a:lnTo>
                    <a:pt x="5534" y="18852"/>
                  </a:lnTo>
                  <a:lnTo>
                    <a:pt x="5240" y="18704"/>
                  </a:lnTo>
                  <a:lnTo>
                    <a:pt x="4966" y="18557"/>
                  </a:lnTo>
                  <a:lnTo>
                    <a:pt x="4693" y="18452"/>
                  </a:lnTo>
                  <a:lnTo>
                    <a:pt x="4398" y="18368"/>
                  </a:lnTo>
                  <a:lnTo>
                    <a:pt x="4125" y="18283"/>
                  </a:lnTo>
                  <a:lnTo>
                    <a:pt x="3851" y="18220"/>
                  </a:lnTo>
                  <a:lnTo>
                    <a:pt x="3556" y="18178"/>
                  </a:lnTo>
                  <a:lnTo>
                    <a:pt x="3030" y="18136"/>
                  </a:lnTo>
                  <a:lnTo>
                    <a:pt x="2526" y="18136"/>
                  </a:lnTo>
                  <a:lnTo>
                    <a:pt x="2063" y="18157"/>
                  </a:lnTo>
                  <a:lnTo>
                    <a:pt x="1642" y="18199"/>
                  </a:lnTo>
                  <a:lnTo>
                    <a:pt x="1263" y="18283"/>
                  </a:lnTo>
                  <a:lnTo>
                    <a:pt x="969" y="18347"/>
                  </a:lnTo>
                  <a:lnTo>
                    <a:pt x="737" y="18410"/>
                  </a:lnTo>
                  <a:lnTo>
                    <a:pt x="548" y="18473"/>
                  </a:lnTo>
                  <a:lnTo>
                    <a:pt x="695" y="18809"/>
                  </a:lnTo>
                  <a:lnTo>
                    <a:pt x="842" y="19146"/>
                  </a:lnTo>
                  <a:lnTo>
                    <a:pt x="1011" y="19441"/>
                  </a:lnTo>
                  <a:lnTo>
                    <a:pt x="1179" y="19735"/>
                  </a:lnTo>
                  <a:lnTo>
                    <a:pt x="1368" y="20009"/>
                  </a:lnTo>
                  <a:lnTo>
                    <a:pt x="1579" y="20261"/>
                  </a:lnTo>
                  <a:lnTo>
                    <a:pt x="1789" y="20493"/>
                  </a:lnTo>
                  <a:lnTo>
                    <a:pt x="2000" y="20724"/>
                  </a:lnTo>
                  <a:lnTo>
                    <a:pt x="2231" y="20934"/>
                  </a:lnTo>
                  <a:lnTo>
                    <a:pt x="2483" y="21124"/>
                  </a:lnTo>
                  <a:lnTo>
                    <a:pt x="2715" y="21292"/>
                  </a:lnTo>
                  <a:lnTo>
                    <a:pt x="2967" y="21460"/>
                  </a:lnTo>
                  <a:lnTo>
                    <a:pt x="3220" y="21629"/>
                  </a:lnTo>
                  <a:lnTo>
                    <a:pt x="3493" y="21755"/>
                  </a:lnTo>
                  <a:lnTo>
                    <a:pt x="3998" y="22007"/>
                  </a:lnTo>
                  <a:lnTo>
                    <a:pt x="4524" y="22218"/>
                  </a:lnTo>
                  <a:lnTo>
                    <a:pt x="5050" y="22365"/>
                  </a:lnTo>
                  <a:lnTo>
                    <a:pt x="5555" y="22491"/>
                  </a:lnTo>
                  <a:lnTo>
                    <a:pt x="6039" y="22596"/>
                  </a:lnTo>
                  <a:lnTo>
                    <a:pt x="6502" y="22660"/>
                  </a:lnTo>
                  <a:lnTo>
                    <a:pt x="6923" y="22702"/>
                  </a:lnTo>
                  <a:lnTo>
                    <a:pt x="7301" y="22744"/>
                  </a:lnTo>
                  <a:lnTo>
                    <a:pt x="7638" y="22744"/>
                  </a:lnTo>
                  <a:lnTo>
                    <a:pt x="7806" y="23669"/>
                  </a:lnTo>
                  <a:lnTo>
                    <a:pt x="7996" y="24574"/>
                  </a:lnTo>
                  <a:lnTo>
                    <a:pt x="8206" y="25479"/>
                  </a:lnTo>
                  <a:lnTo>
                    <a:pt x="8416" y="26362"/>
                  </a:lnTo>
                  <a:lnTo>
                    <a:pt x="8122" y="26047"/>
                  </a:lnTo>
                  <a:lnTo>
                    <a:pt x="7827" y="25773"/>
                  </a:lnTo>
                  <a:lnTo>
                    <a:pt x="7512" y="25521"/>
                  </a:lnTo>
                  <a:lnTo>
                    <a:pt x="7196" y="25289"/>
                  </a:lnTo>
                  <a:lnTo>
                    <a:pt x="6881" y="25100"/>
                  </a:lnTo>
                  <a:lnTo>
                    <a:pt x="6565" y="24932"/>
                  </a:lnTo>
                  <a:lnTo>
                    <a:pt x="6270" y="24806"/>
                  </a:lnTo>
                  <a:lnTo>
                    <a:pt x="5955" y="24700"/>
                  </a:lnTo>
                  <a:lnTo>
                    <a:pt x="5639" y="24616"/>
                  </a:lnTo>
                  <a:lnTo>
                    <a:pt x="5324" y="24532"/>
                  </a:lnTo>
                  <a:lnTo>
                    <a:pt x="5029" y="24490"/>
                  </a:lnTo>
                  <a:lnTo>
                    <a:pt x="4735" y="24469"/>
                  </a:lnTo>
                  <a:lnTo>
                    <a:pt x="4440" y="24448"/>
                  </a:lnTo>
                  <a:lnTo>
                    <a:pt x="4146" y="24469"/>
                  </a:lnTo>
                  <a:lnTo>
                    <a:pt x="3872" y="24469"/>
                  </a:lnTo>
                  <a:lnTo>
                    <a:pt x="3599" y="24511"/>
                  </a:lnTo>
                  <a:lnTo>
                    <a:pt x="3073" y="24595"/>
                  </a:lnTo>
                  <a:lnTo>
                    <a:pt x="2610" y="24721"/>
                  </a:lnTo>
                  <a:lnTo>
                    <a:pt x="2189" y="24848"/>
                  </a:lnTo>
                  <a:lnTo>
                    <a:pt x="1831" y="24995"/>
                  </a:lnTo>
                  <a:lnTo>
                    <a:pt x="1537" y="25121"/>
                  </a:lnTo>
                  <a:lnTo>
                    <a:pt x="1326" y="25247"/>
                  </a:lnTo>
                  <a:lnTo>
                    <a:pt x="1137" y="25332"/>
                  </a:lnTo>
                  <a:lnTo>
                    <a:pt x="1347" y="25647"/>
                  </a:lnTo>
                  <a:lnTo>
                    <a:pt x="1558" y="25942"/>
                  </a:lnTo>
                  <a:lnTo>
                    <a:pt x="1768" y="26215"/>
                  </a:lnTo>
                  <a:lnTo>
                    <a:pt x="2000" y="26447"/>
                  </a:lnTo>
                  <a:lnTo>
                    <a:pt x="2252" y="26678"/>
                  </a:lnTo>
                  <a:lnTo>
                    <a:pt x="2483" y="26888"/>
                  </a:lnTo>
                  <a:lnTo>
                    <a:pt x="2757" y="27078"/>
                  </a:lnTo>
                  <a:lnTo>
                    <a:pt x="3009" y="27267"/>
                  </a:lnTo>
                  <a:lnTo>
                    <a:pt x="3283" y="27414"/>
                  </a:lnTo>
                  <a:lnTo>
                    <a:pt x="3556" y="27562"/>
                  </a:lnTo>
                  <a:lnTo>
                    <a:pt x="3830" y="27688"/>
                  </a:lnTo>
                  <a:lnTo>
                    <a:pt x="4103" y="27814"/>
                  </a:lnTo>
                  <a:lnTo>
                    <a:pt x="4377" y="27898"/>
                  </a:lnTo>
                  <a:lnTo>
                    <a:pt x="4650" y="28003"/>
                  </a:lnTo>
                  <a:lnTo>
                    <a:pt x="5219" y="28130"/>
                  </a:lnTo>
                  <a:lnTo>
                    <a:pt x="5787" y="28235"/>
                  </a:lnTo>
                  <a:lnTo>
                    <a:pt x="6313" y="28277"/>
                  </a:lnTo>
                  <a:lnTo>
                    <a:pt x="6839" y="28319"/>
                  </a:lnTo>
                  <a:lnTo>
                    <a:pt x="7343" y="28319"/>
                  </a:lnTo>
                  <a:lnTo>
                    <a:pt x="7806" y="28277"/>
                  </a:lnTo>
                  <a:lnTo>
                    <a:pt x="8227" y="28256"/>
                  </a:lnTo>
                  <a:lnTo>
                    <a:pt x="8606" y="28193"/>
                  </a:lnTo>
                  <a:lnTo>
                    <a:pt x="8921" y="28151"/>
                  </a:lnTo>
                  <a:lnTo>
                    <a:pt x="9321" y="29392"/>
                  </a:lnTo>
                  <a:lnTo>
                    <a:pt x="9763" y="30633"/>
                  </a:lnTo>
                  <a:lnTo>
                    <a:pt x="10226" y="31833"/>
                  </a:lnTo>
                  <a:lnTo>
                    <a:pt x="10731" y="33032"/>
                  </a:lnTo>
                  <a:lnTo>
                    <a:pt x="11046" y="33768"/>
                  </a:lnTo>
                  <a:lnTo>
                    <a:pt x="10668" y="33347"/>
                  </a:lnTo>
                  <a:lnTo>
                    <a:pt x="10289" y="32969"/>
                  </a:lnTo>
                  <a:lnTo>
                    <a:pt x="9910" y="32653"/>
                  </a:lnTo>
                  <a:lnTo>
                    <a:pt x="9531" y="32358"/>
                  </a:lnTo>
                  <a:lnTo>
                    <a:pt x="9132" y="32127"/>
                  </a:lnTo>
                  <a:lnTo>
                    <a:pt x="8753" y="31917"/>
                  </a:lnTo>
                  <a:lnTo>
                    <a:pt x="8374" y="31748"/>
                  </a:lnTo>
                  <a:lnTo>
                    <a:pt x="8017" y="31622"/>
                  </a:lnTo>
                  <a:lnTo>
                    <a:pt x="7638" y="31517"/>
                  </a:lnTo>
                  <a:lnTo>
                    <a:pt x="7280" y="31454"/>
                  </a:lnTo>
                  <a:lnTo>
                    <a:pt x="6923" y="31412"/>
                  </a:lnTo>
                  <a:lnTo>
                    <a:pt x="6586" y="31391"/>
                  </a:lnTo>
                  <a:lnTo>
                    <a:pt x="6249" y="31391"/>
                  </a:lnTo>
                  <a:lnTo>
                    <a:pt x="5913" y="31433"/>
                  </a:lnTo>
                  <a:lnTo>
                    <a:pt x="5597" y="31475"/>
                  </a:lnTo>
                  <a:lnTo>
                    <a:pt x="5303" y="31538"/>
                  </a:lnTo>
                  <a:lnTo>
                    <a:pt x="4987" y="31601"/>
                  </a:lnTo>
                  <a:lnTo>
                    <a:pt x="4714" y="31706"/>
                  </a:lnTo>
                  <a:lnTo>
                    <a:pt x="4188" y="31896"/>
                  </a:lnTo>
                  <a:lnTo>
                    <a:pt x="3725" y="32127"/>
                  </a:lnTo>
                  <a:lnTo>
                    <a:pt x="3346" y="32358"/>
                  </a:lnTo>
                  <a:lnTo>
                    <a:pt x="3009" y="32548"/>
                  </a:lnTo>
                  <a:lnTo>
                    <a:pt x="2778" y="32716"/>
                  </a:lnTo>
                  <a:lnTo>
                    <a:pt x="2589" y="32884"/>
                  </a:lnTo>
                  <a:lnTo>
                    <a:pt x="2883" y="33200"/>
                  </a:lnTo>
                  <a:lnTo>
                    <a:pt x="3178" y="33474"/>
                  </a:lnTo>
                  <a:lnTo>
                    <a:pt x="3472" y="33726"/>
                  </a:lnTo>
                  <a:lnTo>
                    <a:pt x="3788" y="33957"/>
                  </a:lnTo>
                  <a:lnTo>
                    <a:pt x="4103" y="34147"/>
                  </a:lnTo>
                  <a:lnTo>
                    <a:pt x="4440" y="34315"/>
                  </a:lnTo>
                  <a:lnTo>
                    <a:pt x="4756" y="34462"/>
                  </a:lnTo>
                  <a:lnTo>
                    <a:pt x="5092" y="34589"/>
                  </a:lnTo>
                  <a:lnTo>
                    <a:pt x="5429" y="34694"/>
                  </a:lnTo>
                  <a:lnTo>
                    <a:pt x="5766" y="34778"/>
                  </a:lnTo>
                  <a:lnTo>
                    <a:pt x="6102" y="34841"/>
                  </a:lnTo>
                  <a:lnTo>
                    <a:pt x="6439" y="34904"/>
                  </a:lnTo>
                  <a:lnTo>
                    <a:pt x="6775" y="34925"/>
                  </a:lnTo>
                  <a:lnTo>
                    <a:pt x="7112" y="34946"/>
                  </a:lnTo>
                  <a:lnTo>
                    <a:pt x="7743" y="34946"/>
                  </a:lnTo>
                  <a:lnTo>
                    <a:pt x="8374" y="34904"/>
                  </a:lnTo>
                  <a:lnTo>
                    <a:pt x="8942" y="34820"/>
                  </a:lnTo>
                  <a:lnTo>
                    <a:pt x="9489" y="34715"/>
                  </a:lnTo>
                  <a:lnTo>
                    <a:pt x="9973" y="34589"/>
                  </a:lnTo>
                  <a:lnTo>
                    <a:pt x="10415" y="34462"/>
                  </a:lnTo>
                  <a:lnTo>
                    <a:pt x="10752" y="34336"/>
                  </a:lnTo>
                  <a:lnTo>
                    <a:pt x="11236" y="34147"/>
                  </a:lnTo>
                  <a:lnTo>
                    <a:pt x="11551" y="34862"/>
                  </a:lnTo>
                  <a:lnTo>
                    <a:pt x="11909" y="35577"/>
                  </a:lnTo>
                  <a:lnTo>
                    <a:pt x="12267" y="36272"/>
                  </a:lnTo>
                  <a:lnTo>
                    <a:pt x="12624" y="36966"/>
                  </a:lnTo>
                  <a:lnTo>
                    <a:pt x="13024" y="37660"/>
                  </a:lnTo>
                  <a:lnTo>
                    <a:pt x="13424" y="38334"/>
                  </a:lnTo>
                  <a:lnTo>
                    <a:pt x="13844" y="39007"/>
                  </a:lnTo>
                  <a:lnTo>
                    <a:pt x="14265" y="39680"/>
                  </a:lnTo>
                  <a:lnTo>
                    <a:pt x="14265" y="39680"/>
                  </a:lnTo>
                  <a:lnTo>
                    <a:pt x="13802" y="39407"/>
                  </a:lnTo>
                  <a:lnTo>
                    <a:pt x="13361" y="39175"/>
                  </a:lnTo>
                  <a:lnTo>
                    <a:pt x="12919" y="38986"/>
                  </a:lnTo>
                  <a:lnTo>
                    <a:pt x="12477" y="38838"/>
                  </a:lnTo>
                  <a:lnTo>
                    <a:pt x="12077" y="38712"/>
                  </a:lnTo>
                  <a:lnTo>
                    <a:pt x="11656" y="38649"/>
                  </a:lnTo>
                  <a:lnTo>
                    <a:pt x="11278" y="38607"/>
                  </a:lnTo>
                  <a:lnTo>
                    <a:pt x="10899" y="38586"/>
                  </a:lnTo>
                  <a:lnTo>
                    <a:pt x="10520" y="38586"/>
                  </a:lnTo>
                  <a:lnTo>
                    <a:pt x="10184" y="38628"/>
                  </a:lnTo>
                  <a:lnTo>
                    <a:pt x="9826" y="38691"/>
                  </a:lnTo>
                  <a:lnTo>
                    <a:pt x="9510" y="38775"/>
                  </a:lnTo>
                  <a:lnTo>
                    <a:pt x="9195" y="38881"/>
                  </a:lnTo>
                  <a:lnTo>
                    <a:pt x="8900" y="38986"/>
                  </a:lnTo>
                  <a:lnTo>
                    <a:pt x="8606" y="39112"/>
                  </a:lnTo>
                  <a:lnTo>
                    <a:pt x="8353" y="39259"/>
                  </a:lnTo>
                  <a:lnTo>
                    <a:pt x="8080" y="39407"/>
                  </a:lnTo>
                  <a:lnTo>
                    <a:pt x="7848" y="39575"/>
                  </a:lnTo>
                  <a:lnTo>
                    <a:pt x="7407" y="39911"/>
                  </a:lnTo>
                  <a:lnTo>
                    <a:pt x="7049" y="40227"/>
                  </a:lnTo>
                  <a:lnTo>
                    <a:pt x="6733" y="40543"/>
                  </a:lnTo>
                  <a:lnTo>
                    <a:pt x="6481" y="40816"/>
                  </a:lnTo>
                  <a:lnTo>
                    <a:pt x="6313" y="41027"/>
                  </a:lnTo>
                  <a:lnTo>
                    <a:pt x="6165" y="41216"/>
                  </a:lnTo>
                  <a:lnTo>
                    <a:pt x="6502" y="41447"/>
                  </a:lnTo>
                  <a:lnTo>
                    <a:pt x="6839" y="41616"/>
                  </a:lnTo>
                  <a:lnTo>
                    <a:pt x="7196" y="41784"/>
                  </a:lnTo>
                  <a:lnTo>
                    <a:pt x="7533" y="41910"/>
                  </a:lnTo>
                  <a:lnTo>
                    <a:pt x="7869" y="42015"/>
                  </a:lnTo>
                  <a:lnTo>
                    <a:pt x="8206" y="42099"/>
                  </a:lnTo>
                  <a:lnTo>
                    <a:pt x="8543" y="42163"/>
                  </a:lnTo>
                  <a:lnTo>
                    <a:pt x="8879" y="42205"/>
                  </a:lnTo>
                  <a:lnTo>
                    <a:pt x="9216" y="42226"/>
                  </a:lnTo>
                  <a:lnTo>
                    <a:pt x="9868" y="42226"/>
                  </a:lnTo>
                  <a:lnTo>
                    <a:pt x="10205" y="42205"/>
                  </a:lnTo>
                  <a:lnTo>
                    <a:pt x="10520" y="42142"/>
                  </a:lnTo>
                  <a:lnTo>
                    <a:pt x="10815" y="42099"/>
                  </a:lnTo>
                  <a:lnTo>
                    <a:pt x="11425" y="41952"/>
                  </a:lnTo>
                  <a:lnTo>
                    <a:pt x="11993" y="41763"/>
                  </a:lnTo>
                  <a:lnTo>
                    <a:pt x="12519" y="41552"/>
                  </a:lnTo>
                  <a:lnTo>
                    <a:pt x="13024" y="41321"/>
                  </a:lnTo>
                  <a:lnTo>
                    <a:pt x="13466" y="41090"/>
                  </a:lnTo>
                  <a:lnTo>
                    <a:pt x="13866" y="40858"/>
                  </a:lnTo>
                  <a:lnTo>
                    <a:pt x="14202" y="40648"/>
                  </a:lnTo>
                  <a:lnTo>
                    <a:pt x="14707" y="40311"/>
                  </a:lnTo>
                  <a:lnTo>
                    <a:pt x="15065" y="40795"/>
                  </a:lnTo>
                  <a:lnTo>
                    <a:pt x="15422" y="41258"/>
                  </a:lnTo>
                  <a:lnTo>
                    <a:pt x="15780" y="41721"/>
                  </a:lnTo>
                  <a:lnTo>
                    <a:pt x="16159" y="42184"/>
                  </a:lnTo>
                  <a:lnTo>
                    <a:pt x="16558" y="42625"/>
                  </a:lnTo>
                  <a:lnTo>
                    <a:pt x="16958" y="43046"/>
                  </a:lnTo>
                  <a:lnTo>
                    <a:pt x="17379" y="43467"/>
                  </a:lnTo>
                  <a:lnTo>
                    <a:pt x="17800" y="43888"/>
                  </a:lnTo>
                  <a:lnTo>
                    <a:pt x="18242" y="44266"/>
                  </a:lnTo>
                  <a:lnTo>
                    <a:pt x="18683" y="44645"/>
                  </a:lnTo>
                  <a:lnTo>
                    <a:pt x="19146" y="45024"/>
                  </a:lnTo>
                  <a:lnTo>
                    <a:pt x="19630" y="45382"/>
                  </a:lnTo>
                  <a:lnTo>
                    <a:pt x="20114" y="45718"/>
                  </a:lnTo>
                  <a:lnTo>
                    <a:pt x="20598" y="46034"/>
                  </a:lnTo>
                  <a:lnTo>
                    <a:pt x="21103" y="46328"/>
                  </a:lnTo>
                  <a:lnTo>
                    <a:pt x="21629" y="46623"/>
                  </a:lnTo>
                  <a:lnTo>
                    <a:pt x="21776" y="46665"/>
                  </a:lnTo>
                  <a:lnTo>
                    <a:pt x="21902" y="46686"/>
                  </a:lnTo>
                  <a:lnTo>
                    <a:pt x="22029" y="46686"/>
                  </a:lnTo>
                  <a:lnTo>
                    <a:pt x="22134" y="46644"/>
                  </a:lnTo>
                  <a:lnTo>
                    <a:pt x="22239" y="46581"/>
                  </a:lnTo>
                  <a:lnTo>
                    <a:pt x="22323" y="46518"/>
                  </a:lnTo>
                  <a:lnTo>
                    <a:pt x="22407" y="46412"/>
                  </a:lnTo>
                  <a:lnTo>
                    <a:pt x="22449" y="46307"/>
                  </a:lnTo>
                  <a:lnTo>
                    <a:pt x="22491" y="46202"/>
                  </a:lnTo>
                  <a:lnTo>
                    <a:pt x="22512" y="46076"/>
                  </a:lnTo>
                  <a:lnTo>
                    <a:pt x="22534" y="45950"/>
                  </a:lnTo>
                  <a:lnTo>
                    <a:pt x="22512" y="45844"/>
                  </a:lnTo>
                  <a:lnTo>
                    <a:pt x="22470" y="45718"/>
                  </a:lnTo>
                  <a:lnTo>
                    <a:pt x="22386" y="45613"/>
                  </a:lnTo>
                  <a:lnTo>
                    <a:pt x="22302" y="45529"/>
                  </a:lnTo>
                  <a:lnTo>
                    <a:pt x="22176" y="45445"/>
                  </a:lnTo>
                  <a:lnTo>
                    <a:pt x="21692" y="45171"/>
                  </a:lnTo>
                  <a:lnTo>
                    <a:pt x="21229" y="44898"/>
                  </a:lnTo>
                  <a:lnTo>
                    <a:pt x="20766" y="44603"/>
                  </a:lnTo>
                  <a:lnTo>
                    <a:pt x="20324" y="44309"/>
                  </a:lnTo>
                  <a:lnTo>
                    <a:pt x="19904" y="43972"/>
                  </a:lnTo>
                  <a:lnTo>
                    <a:pt x="19483" y="43635"/>
                  </a:lnTo>
                  <a:lnTo>
                    <a:pt x="19062" y="43278"/>
                  </a:lnTo>
                  <a:lnTo>
                    <a:pt x="18662" y="42920"/>
                  </a:lnTo>
                  <a:lnTo>
                    <a:pt x="18284" y="42541"/>
                  </a:lnTo>
                  <a:lnTo>
                    <a:pt x="17905" y="42163"/>
                  </a:lnTo>
                  <a:lnTo>
                    <a:pt x="17526" y="41763"/>
                  </a:lnTo>
                  <a:lnTo>
                    <a:pt x="17169" y="41342"/>
                  </a:lnTo>
                  <a:lnTo>
                    <a:pt x="16832" y="40921"/>
                  </a:lnTo>
                  <a:lnTo>
                    <a:pt x="16495" y="40501"/>
                  </a:lnTo>
                  <a:lnTo>
                    <a:pt x="15843" y="39638"/>
                  </a:lnTo>
                  <a:lnTo>
                    <a:pt x="16327" y="39385"/>
                  </a:lnTo>
                  <a:lnTo>
                    <a:pt x="16790" y="39133"/>
                  </a:lnTo>
                  <a:lnTo>
                    <a:pt x="17190" y="38860"/>
                  </a:lnTo>
                  <a:lnTo>
                    <a:pt x="17547" y="38565"/>
                  </a:lnTo>
                  <a:lnTo>
                    <a:pt x="17884" y="38270"/>
                  </a:lnTo>
                  <a:lnTo>
                    <a:pt x="18178" y="37976"/>
                  </a:lnTo>
                  <a:lnTo>
                    <a:pt x="18431" y="37660"/>
                  </a:lnTo>
                  <a:lnTo>
                    <a:pt x="18641" y="37345"/>
                  </a:lnTo>
                  <a:lnTo>
                    <a:pt x="18852" y="37029"/>
                  </a:lnTo>
                  <a:lnTo>
                    <a:pt x="18999" y="36714"/>
                  </a:lnTo>
                  <a:lnTo>
                    <a:pt x="19146" y="36398"/>
                  </a:lnTo>
                  <a:lnTo>
                    <a:pt x="19251" y="36061"/>
                  </a:lnTo>
                  <a:lnTo>
                    <a:pt x="19336" y="35746"/>
                  </a:lnTo>
                  <a:lnTo>
                    <a:pt x="19399" y="35430"/>
                  </a:lnTo>
                  <a:lnTo>
                    <a:pt x="19441" y="35115"/>
                  </a:lnTo>
                  <a:lnTo>
                    <a:pt x="19462" y="34799"/>
                  </a:lnTo>
                  <a:lnTo>
                    <a:pt x="19483" y="34504"/>
                  </a:lnTo>
                  <a:lnTo>
                    <a:pt x="19462" y="34210"/>
                  </a:lnTo>
                  <a:lnTo>
                    <a:pt x="19420" y="33663"/>
                  </a:lnTo>
                  <a:lnTo>
                    <a:pt x="19357" y="33179"/>
                  </a:lnTo>
                  <a:lnTo>
                    <a:pt x="19251" y="32737"/>
                  </a:lnTo>
                  <a:lnTo>
                    <a:pt x="19146" y="32380"/>
                  </a:lnTo>
                  <a:lnTo>
                    <a:pt x="19062" y="32106"/>
                  </a:lnTo>
                  <a:lnTo>
                    <a:pt x="18957" y="31875"/>
                  </a:lnTo>
                  <a:lnTo>
                    <a:pt x="18662" y="32022"/>
                  </a:lnTo>
                  <a:lnTo>
                    <a:pt x="18389" y="32169"/>
                  </a:lnTo>
                  <a:lnTo>
                    <a:pt x="18115" y="32337"/>
                  </a:lnTo>
                  <a:lnTo>
                    <a:pt x="17863" y="32506"/>
                  </a:lnTo>
                  <a:lnTo>
                    <a:pt x="17631" y="32695"/>
                  </a:lnTo>
                  <a:lnTo>
                    <a:pt x="17400" y="32884"/>
                  </a:lnTo>
                  <a:lnTo>
                    <a:pt x="17190" y="33095"/>
                  </a:lnTo>
                  <a:lnTo>
                    <a:pt x="17000" y="33284"/>
                  </a:lnTo>
                  <a:lnTo>
                    <a:pt x="16811" y="33516"/>
                  </a:lnTo>
                  <a:lnTo>
                    <a:pt x="16643" y="33726"/>
                  </a:lnTo>
                  <a:lnTo>
                    <a:pt x="16327" y="34168"/>
                  </a:lnTo>
                  <a:lnTo>
                    <a:pt x="16075" y="34652"/>
                  </a:lnTo>
                  <a:lnTo>
                    <a:pt x="15843" y="35115"/>
                  </a:lnTo>
                  <a:lnTo>
                    <a:pt x="15675" y="35598"/>
                  </a:lnTo>
                  <a:lnTo>
                    <a:pt x="15528" y="36082"/>
                  </a:lnTo>
                  <a:lnTo>
                    <a:pt x="15401" y="36566"/>
                  </a:lnTo>
                  <a:lnTo>
                    <a:pt x="15317" y="37029"/>
                  </a:lnTo>
                  <a:lnTo>
                    <a:pt x="15254" y="37471"/>
                  </a:lnTo>
                  <a:lnTo>
                    <a:pt x="15212" y="37892"/>
                  </a:lnTo>
                  <a:lnTo>
                    <a:pt x="15191" y="38291"/>
                  </a:lnTo>
                  <a:lnTo>
                    <a:pt x="15170" y="38670"/>
                  </a:lnTo>
                  <a:lnTo>
                    <a:pt x="14791" y="38081"/>
                  </a:lnTo>
                  <a:lnTo>
                    <a:pt x="14434" y="37492"/>
                  </a:lnTo>
                  <a:lnTo>
                    <a:pt x="13739" y="36314"/>
                  </a:lnTo>
                  <a:lnTo>
                    <a:pt x="13087" y="35094"/>
                  </a:lnTo>
                  <a:lnTo>
                    <a:pt x="12477" y="33852"/>
                  </a:lnTo>
                  <a:lnTo>
                    <a:pt x="13003" y="33726"/>
                  </a:lnTo>
                  <a:lnTo>
                    <a:pt x="13487" y="33600"/>
                  </a:lnTo>
                  <a:lnTo>
                    <a:pt x="13929" y="33431"/>
                  </a:lnTo>
                  <a:lnTo>
                    <a:pt x="14349" y="33242"/>
                  </a:lnTo>
                  <a:lnTo>
                    <a:pt x="14728" y="33053"/>
                  </a:lnTo>
                  <a:lnTo>
                    <a:pt x="15086" y="32842"/>
                  </a:lnTo>
                  <a:lnTo>
                    <a:pt x="15401" y="32611"/>
                  </a:lnTo>
                  <a:lnTo>
                    <a:pt x="15696" y="32358"/>
                  </a:lnTo>
                  <a:lnTo>
                    <a:pt x="15948" y="32106"/>
                  </a:lnTo>
                  <a:lnTo>
                    <a:pt x="16201" y="31833"/>
                  </a:lnTo>
                  <a:lnTo>
                    <a:pt x="16390" y="31559"/>
                  </a:lnTo>
                  <a:lnTo>
                    <a:pt x="16580" y="31264"/>
                  </a:lnTo>
                  <a:lnTo>
                    <a:pt x="16748" y="30991"/>
                  </a:lnTo>
                  <a:lnTo>
                    <a:pt x="16895" y="30696"/>
                  </a:lnTo>
                  <a:lnTo>
                    <a:pt x="17000" y="30402"/>
                  </a:lnTo>
                  <a:lnTo>
                    <a:pt x="17105" y="30128"/>
                  </a:lnTo>
                  <a:lnTo>
                    <a:pt x="17190" y="29834"/>
                  </a:lnTo>
                  <a:lnTo>
                    <a:pt x="17274" y="29560"/>
                  </a:lnTo>
                  <a:lnTo>
                    <a:pt x="17358" y="29013"/>
                  </a:lnTo>
                  <a:lnTo>
                    <a:pt x="17421" y="28529"/>
                  </a:lnTo>
                  <a:lnTo>
                    <a:pt x="17421" y="28088"/>
                  </a:lnTo>
                  <a:lnTo>
                    <a:pt x="17421" y="27730"/>
                  </a:lnTo>
                  <a:lnTo>
                    <a:pt x="17400" y="27435"/>
                  </a:lnTo>
                  <a:lnTo>
                    <a:pt x="17379" y="27204"/>
                  </a:lnTo>
                  <a:lnTo>
                    <a:pt x="17042" y="27267"/>
                  </a:lnTo>
                  <a:lnTo>
                    <a:pt x="16748" y="27330"/>
                  </a:lnTo>
                  <a:lnTo>
                    <a:pt x="16453" y="27414"/>
                  </a:lnTo>
                  <a:lnTo>
                    <a:pt x="16159" y="27520"/>
                  </a:lnTo>
                  <a:lnTo>
                    <a:pt x="15885" y="27625"/>
                  </a:lnTo>
                  <a:lnTo>
                    <a:pt x="15612" y="27751"/>
                  </a:lnTo>
                  <a:lnTo>
                    <a:pt x="15359" y="27898"/>
                  </a:lnTo>
                  <a:lnTo>
                    <a:pt x="15128" y="28046"/>
                  </a:lnTo>
                  <a:lnTo>
                    <a:pt x="14896" y="28193"/>
                  </a:lnTo>
                  <a:lnTo>
                    <a:pt x="14665" y="28361"/>
                  </a:lnTo>
                  <a:lnTo>
                    <a:pt x="14265" y="28719"/>
                  </a:lnTo>
                  <a:lnTo>
                    <a:pt x="13887" y="29097"/>
                  </a:lnTo>
                  <a:lnTo>
                    <a:pt x="13550" y="29497"/>
                  </a:lnTo>
                  <a:lnTo>
                    <a:pt x="13234" y="29897"/>
                  </a:lnTo>
                  <a:lnTo>
                    <a:pt x="12982" y="30318"/>
                  </a:lnTo>
                  <a:lnTo>
                    <a:pt x="12729" y="30760"/>
                  </a:lnTo>
                  <a:lnTo>
                    <a:pt x="12519" y="31180"/>
                  </a:lnTo>
                  <a:lnTo>
                    <a:pt x="12351" y="31580"/>
                  </a:lnTo>
                  <a:lnTo>
                    <a:pt x="12203" y="31980"/>
                  </a:lnTo>
                  <a:lnTo>
                    <a:pt x="12077" y="32358"/>
                  </a:lnTo>
                  <a:lnTo>
                    <a:pt x="11951" y="32716"/>
                  </a:lnTo>
                  <a:lnTo>
                    <a:pt x="11467" y="31538"/>
                  </a:lnTo>
                  <a:lnTo>
                    <a:pt x="11025" y="30360"/>
                  </a:lnTo>
                  <a:lnTo>
                    <a:pt x="10604" y="29161"/>
                  </a:lnTo>
                  <a:lnTo>
                    <a:pt x="10205" y="27940"/>
                  </a:lnTo>
                  <a:lnTo>
                    <a:pt x="10794" y="27940"/>
                  </a:lnTo>
                  <a:lnTo>
                    <a:pt x="11341" y="27919"/>
                  </a:lnTo>
                  <a:lnTo>
                    <a:pt x="11867" y="27856"/>
                  </a:lnTo>
                  <a:lnTo>
                    <a:pt x="12330" y="27772"/>
                  </a:lnTo>
                  <a:lnTo>
                    <a:pt x="12793" y="27646"/>
                  </a:lnTo>
                  <a:lnTo>
                    <a:pt x="13192" y="27499"/>
                  </a:lnTo>
                  <a:lnTo>
                    <a:pt x="13571" y="27351"/>
                  </a:lnTo>
                  <a:lnTo>
                    <a:pt x="13929" y="27162"/>
                  </a:lnTo>
                  <a:lnTo>
                    <a:pt x="14265" y="26952"/>
                  </a:lnTo>
                  <a:lnTo>
                    <a:pt x="14560" y="26720"/>
                  </a:lnTo>
                  <a:lnTo>
                    <a:pt x="14833" y="26489"/>
                  </a:lnTo>
                  <a:lnTo>
                    <a:pt x="15086" y="26236"/>
                  </a:lnTo>
                  <a:lnTo>
                    <a:pt x="15317" y="25984"/>
                  </a:lnTo>
                  <a:lnTo>
                    <a:pt x="15507" y="25731"/>
                  </a:lnTo>
                  <a:lnTo>
                    <a:pt x="15696" y="25458"/>
                  </a:lnTo>
                  <a:lnTo>
                    <a:pt x="15864" y="25184"/>
                  </a:lnTo>
                  <a:lnTo>
                    <a:pt x="15990" y="24911"/>
                  </a:lnTo>
                  <a:lnTo>
                    <a:pt x="16117" y="24637"/>
                  </a:lnTo>
                  <a:lnTo>
                    <a:pt x="16222" y="24364"/>
                  </a:lnTo>
                  <a:lnTo>
                    <a:pt x="16327" y="24111"/>
                  </a:lnTo>
                  <a:lnTo>
                    <a:pt x="16474" y="23606"/>
                  </a:lnTo>
                  <a:lnTo>
                    <a:pt x="16558" y="23165"/>
                  </a:lnTo>
                  <a:lnTo>
                    <a:pt x="16622" y="22786"/>
                  </a:lnTo>
                  <a:lnTo>
                    <a:pt x="16664" y="22491"/>
                  </a:lnTo>
                  <a:lnTo>
                    <a:pt x="16664" y="22239"/>
                  </a:lnTo>
                  <a:lnTo>
                    <a:pt x="16285" y="22239"/>
                  </a:lnTo>
                  <a:lnTo>
                    <a:pt x="15906" y="22260"/>
                  </a:lnTo>
                  <a:lnTo>
                    <a:pt x="15549" y="22302"/>
                  </a:lnTo>
                  <a:lnTo>
                    <a:pt x="15212" y="22386"/>
                  </a:lnTo>
                  <a:lnTo>
                    <a:pt x="14875" y="22470"/>
                  </a:lnTo>
                  <a:lnTo>
                    <a:pt x="14560" y="22575"/>
                  </a:lnTo>
                  <a:lnTo>
                    <a:pt x="14244" y="22702"/>
                  </a:lnTo>
                  <a:lnTo>
                    <a:pt x="13950" y="22828"/>
                  </a:lnTo>
                  <a:lnTo>
                    <a:pt x="13676" y="22996"/>
                  </a:lnTo>
                  <a:lnTo>
                    <a:pt x="13403" y="23143"/>
                  </a:lnTo>
                  <a:lnTo>
                    <a:pt x="13150" y="23333"/>
                  </a:lnTo>
                  <a:lnTo>
                    <a:pt x="12898" y="23522"/>
                  </a:lnTo>
                  <a:lnTo>
                    <a:pt x="12645" y="23712"/>
                  </a:lnTo>
                  <a:lnTo>
                    <a:pt x="12435" y="23922"/>
                  </a:lnTo>
                  <a:lnTo>
                    <a:pt x="12014" y="24343"/>
                  </a:lnTo>
                  <a:lnTo>
                    <a:pt x="11635" y="24785"/>
                  </a:lnTo>
                  <a:lnTo>
                    <a:pt x="11299" y="25226"/>
                  </a:lnTo>
                  <a:lnTo>
                    <a:pt x="11004" y="25668"/>
                  </a:lnTo>
                  <a:lnTo>
                    <a:pt x="10752" y="26110"/>
                  </a:lnTo>
                  <a:lnTo>
                    <a:pt x="10520" y="26510"/>
                  </a:lnTo>
                  <a:lnTo>
                    <a:pt x="10352" y="26888"/>
                  </a:lnTo>
                  <a:lnTo>
                    <a:pt x="10079" y="27499"/>
                  </a:lnTo>
                  <a:lnTo>
                    <a:pt x="9742" y="26236"/>
                  </a:lnTo>
                  <a:lnTo>
                    <a:pt x="9426" y="24953"/>
                  </a:lnTo>
                  <a:lnTo>
                    <a:pt x="9153" y="23690"/>
                  </a:lnTo>
                  <a:lnTo>
                    <a:pt x="8921" y="22407"/>
                  </a:lnTo>
                  <a:lnTo>
                    <a:pt x="8921" y="22407"/>
                  </a:lnTo>
                  <a:lnTo>
                    <a:pt x="9489" y="22533"/>
                  </a:lnTo>
                  <a:lnTo>
                    <a:pt x="10036" y="22618"/>
                  </a:lnTo>
                  <a:lnTo>
                    <a:pt x="10562" y="22660"/>
                  </a:lnTo>
                  <a:lnTo>
                    <a:pt x="11046" y="22660"/>
                  </a:lnTo>
                  <a:lnTo>
                    <a:pt x="11509" y="22639"/>
                  </a:lnTo>
                  <a:lnTo>
                    <a:pt x="11951" y="22575"/>
                  </a:lnTo>
                  <a:lnTo>
                    <a:pt x="12372" y="22491"/>
                  </a:lnTo>
                  <a:lnTo>
                    <a:pt x="12750" y="22386"/>
                  </a:lnTo>
                  <a:lnTo>
                    <a:pt x="13129" y="22239"/>
                  </a:lnTo>
                  <a:lnTo>
                    <a:pt x="13466" y="22092"/>
                  </a:lnTo>
                  <a:lnTo>
                    <a:pt x="13781" y="21902"/>
                  </a:lnTo>
                  <a:lnTo>
                    <a:pt x="14076" y="21713"/>
                  </a:lnTo>
                  <a:lnTo>
                    <a:pt x="14349" y="21502"/>
                  </a:lnTo>
                  <a:lnTo>
                    <a:pt x="14602" y="21292"/>
                  </a:lnTo>
                  <a:lnTo>
                    <a:pt x="14833" y="21061"/>
                  </a:lnTo>
                  <a:lnTo>
                    <a:pt x="15044" y="20829"/>
                  </a:lnTo>
                  <a:lnTo>
                    <a:pt x="15233" y="20577"/>
                  </a:lnTo>
                  <a:lnTo>
                    <a:pt x="15422" y="20345"/>
                  </a:lnTo>
                  <a:lnTo>
                    <a:pt x="15570" y="20093"/>
                  </a:lnTo>
                  <a:lnTo>
                    <a:pt x="15717" y="19861"/>
                  </a:lnTo>
                  <a:lnTo>
                    <a:pt x="15969" y="19399"/>
                  </a:lnTo>
                  <a:lnTo>
                    <a:pt x="16138" y="18978"/>
                  </a:lnTo>
                  <a:lnTo>
                    <a:pt x="16285" y="18599"/>
                  </a:lnTo>
                  <a:lnTo>
                    <a:pt x="16369" y="18326"/>
                  </a:lnTo>
                  <a:lnTo>
                    <a:pt x="16432" y="18073"/>
                  </a:lnTo>
                  <a:lnTo>
                    <a:pt x="16033" y="18010"/>
                  </a:lnTo>
                  <a:lnTo>
                    <a:pt x="15654" y="17947"/>
                  </a:lnTo>
                  <a:lnTo>
                    <a:pt x="15275" y="17926"/>
                  </a:lnTo>
                  <a:lnTo>
                    <a:pt x="14917" y="17947"/>
                  </a:lnTo>
                  <a:lnTo>
                    <a:pt x="14560" y="17968"/>
                  </a:lnTo>
                  <a:lnTo>
                    <a:pt x="14223" y="18010"/>
                  </a:lnTo>
                  <a:lnTo>
                    <a:pt x="13887" y="18073"/>
                  </a:lnTo>
                  <a:lnTo>
                    <a:pt x="13571" y="18157"/>
                  </a:lnTo>
                  <a:lnTo>
                    <a:pt x="13255" y="18262"/>
                  </a:lnTo>
                  <a:lnTo>
                    <a:pt x="12940" y="18389"/>
                  </a:lnTo>
                  <a:lnTo>
                    <a:pt x="12645" y="18515"/>
                  </a:lnTo>
                  <a:lnTo>
                    <a:pt x="12351" y="18662"/>
                  </a:lnTo>
                  <a:lnTo>
                    <a:pt x="12077" y="18809"/>
                  </a:lnTo>
                  <a:lnTo>
                    <a:pt x="11825" y="18978"/>
                  </a:lnTo>
                  <a:lnTo>
                    <a:pt x="11320" y="19335"/>
                  </a:lnTo>
                  <a:lnTo>
                    <a:pt x="10857" y="19714"/>
                  </a:lnTo>
                  <a:lnTo>
                    <a:pt x="10436" y="20093"/>
                  </a:lnTo>
                  <a:lnTo>
                    <a:pt x="10057" y="20493"/>
                  </a:lnTo>
                  <a:lnTo>
                    <a:pt x="9742" y="20871"/>
                  </a:lnTo>
                  <a:lnTo>
                    <a:pt x="9447" y="21229"/>
                  </a:lnTo>
                  <a:lnTo>
                    <a:pt x="9216" y="21545"/>
                  </a:lnTo>
                  <a:lnTo>
                    <a:pt x="8858" y="22070"/>
                  </a:lnTo>
                  <a:lnTo>
                    <a:pt x="8690" y="20850"/>
                  </a:lnTo>
                  <a:lnTo>
                    <a:pt x="8543" y="19609"/>
                  </a:lnTo>
                  <a:lnTo>
                    <a:pt x="8437" y="18368"/>
                  </a:lnTo>
                  <a:lnTo>
                    <a:pt x="8374" y="17126"/>
                  </a:lnTo>
                  <a:lnTo>
                    <a:pt x="8942" y="17232"/>
                  </a:lnTo>
                  <a:lnTo>
                    <a:pt x="9489" y="17316"/>
                  </a:lnTo>
                  <a:lnTo>
                    <a:pt x="9994" y="17337"/>
                  </a:lnTo>
                  <a:lnTo>
                    <a:pt x="10457" y="17337"/>
                  </a:lnTo>
                  <a:lnTo>
                    <a:pt x="10920" y="17316"/>
                  </a:lnTo>
                  <a:lnTo>
                    <a:pt x="11341" y="17253"/>
                  </a:lnTo>
                  <a:lnTo>
                    <a:pt x="11741" y="17147"/>
                  </a:lnTo>
                  <a:lnTo>
                    <a:pt x="12119" y="17042"/>
                  </a:lnTo>
                  <a:lnTo>
                    <a:pt x="12477" y="16895"/>
                  </a:lnTo>
                  <a:lnTo>
                    <a:pt x="12814" y="16727"/>
                  </a:lnTo>
                  <a:lnTo>
                    <a:pt x="13129" y="16558"/>
                  </a:lnTo>
                  <a:lnTo>
                    <a:pt x="13403" y="16348"/>
                  </a:lnTo>
                  <a:lnTo>
                    <a:pt x="13676" y="16159"/>
                  </a:lnTo>
                  <a:lnTo>
                    <a:pt x="13929" y="15927"/>
                  </a:lnTo>
                  <a:lnTo>
                    <a:pt x="14160" y="15696"/>
                  </a:lnTo>
                  <a:lnTo>
                    <a:pt x="14349" y="15464"/>
                  </a:lnTo>
                  <a:lnTo>
                    <a:pt x="14560" y="15233"/>
                  </a:lnTo>
                  <a:lnTo>
                    <a:pt x="14728" y="14980"/>
                  </a:lnTo>
                  <a:lnTo>
                    <a:pt x="15023" y="14496"/>
                  </a:lnTo>
                  <a:lnTo>
                    <a:pt x="15254" y="14055"/>
                  </a:lnTo>
                  <a:lnTo>
                    <a:pt x="15443" y="13634"/>
                  </a:lnTo>
                  <a:lnTo>
                    <a:pt x="15570" y="13276"/>
                  </a:lnTo>
                  <a:lnTo>
                    <a:pt x="15654" y="13003"/>
                  </a:lnTo>
                  <a:lnTo>
                    <a:pt x="15717" y="12750"/>
                  </a:lnTo>
                  <a:lnTo>
                    <a:pt x="15359" y="12687"/>
                  </a:lnTo>
                  <a:lnTo>
                    <a:pt x="15002" y="12645"/>
                  </a:lnTo>
                  <a:lnTo>
                    <a:pt x="14665" y="12624"/>
                  </a:lnTo>
                  <a:lnTo>
                    <a:pt x="14013" y="12624"/>
                  </a:lnTo>
                  <a:lnTo>
                    <a:pt x="13697" y="12666"/>
                  </a:lnTo>
                  <a:lnTo>
                    <a:pt x="13382" y="12708"/>
                  </a:lnTo>
                  <a:lnTo>
                    <a:pt x="13066" y="12792"/>
                  </a:lnTo>
                  <a:lnTo>
                    <a:pt x="12771" y="12855"/>
                  </a:lnTo>
                  <a:lnTo>
                    <a:pt x="12498" y="12961"/>
                  </a:lnTo>
                  <a:lnTo>
                    <a:pt x="12224" y="13066"/>
                  </a:lnTo>
                  <a:lnTo>
                    <a:pt x="11951" y="13192"/>
                  </a:lnTo>
                  <a:lnTo>
                    <a:pt x="11677" y="13318"/>
                  </a:lnTo>
                  <a:lnTo>
                    <a:pt x="11425" y="13466"/>
                  </a:lnTo>
                  <a:lnTo>
                    <a:pt x="10941" y="13760"/>
                  </a:lnTo>
                  <a:lnTo>
                    <a:pt x="10499" y="14097"/>
                  </a:lnTo>
                  <a:lnTo>
                    <a:pt x="10079" y="14433"/>
                  </a:lnTo>
                  <a:lnTo>
                    <a:pt x="9700" y="14791"/>
                  </a:lnTo>
                  <a:lnTo>
                    <a:pt x="9363" y="15149"/>
                  </a:lnTo>
                  <a:lnTo>
                    <a:pt x="9069" y="15506"/>
                  </a:lnTo>
                  <a:lnTo>
                    <a:pt x="8795" y="15843"/>
                  </a:lnTo>
                  <a:lnTo>
                    <a:pt x="8564" y="16138"/>
                  </a:lnTo>
                  <a:lnTo>
                    <a:pt x="8374" y="16411"/>
                  </a:lnTo>
                  <a:lnTo>
                    <a:pt x="8374" y="15696"/>
                  </a:lnTo>
                  <a:lnTo>
                    <a:pt x="8395" y="15001"/>
                  </a:lnTo>
                  <a:lnTo>
                    <a:pt x="8437" y="14286"/>
                  </a:lnTo>
                  <a:lnTo>
                    <a:pt x="8480" y="13571"/>
                  </a:lnTo>
                  <a:lnTo>
                    <a:pt x="8564" y="12919"/>
                  </a:lnTo>
                  <a:lnTo>
                    <a:pt x="8648" y="12266"/>
                  </a:lnTo>
                  <a:lnTo>
                    <a:pt x="9174" y="12351"/>
                  </a:lnTo>
                  <a:lnTo>
                    <a:pt x="9679" y="12393"/>
                  </a:lnTo>
                  <a:lnTo>
                    <a:pt x="10163" y="12414"/>
                  </a:lnTo>
                  <a:lnTo>
                    <a:pt x="10626" y="12393"/>
                  </a:lnTo>
                  <a:lnTo>
                    <a:pt x="11046" y="12351"/>
                  </a:lnTo>
                  <a:lnTo>
                    <a:pt x="11446" y="12266"/>
                  </a:lnTo>
                  <a:lnTo>
                    <a:pt x="11825" y="12161"/>
                  </a:lnTo>
                  <a:lnTo>
                    <a:pt x="12203" y="12035"/>
                  </a:lnTo>
                  <a:lnTo>
                    <a:pt x="12540" y="11888"/>
                  </a:lnTo>
                  <a:lnTo>
                    <a:pt x="12856" y="11719"/>
                  </a:lnTo>
                  <a:lnTo>
                    <a:pt x="13150" y="11530"/>
                  </a:lnTo>
                  <a:lnTo>
                    <a:pt x="13424" y="11341"/>
                  </a:lnTo>
                  <a:lnTo>
                    <a:pt x="13676" y="11130"/>
                  </a:lnTo>
                  <a:lnTo>
                    <a:pt x="13908" y="10920"/>
                  </a:lnTo>
                  <a:lnTo>
                    <a:pt x="14118" y="10688"/>
                  </a:lnTo>
                  <a:lnTo>
                    <a:pt x="14307" y="10457"/>
                  </a:lnTo>
                  <a:lnTo>
                    <a:pt x="14497" y="10226"/>
                  </a:lnTo>
                  <a:lnTo>
                    <a:pt x="14665" y="9973"/>
                  </a:lnTo>
                  <a:lnTo>
                    <a:pt x="14938" y="9510"/>
                  </a:lnTo>
                  <a:lnTo>
                    <a:pt x="15170" y="9068"/>
                  </a:lnTo>
                  <a:lnTo>
                    <a:pt x="15338" y="8669"/>
                  </a:lnTo>
                  <a:lnTo>
                    <a:pt x="15464" y="8332"/>
                  </a:lnTo>
                  <a:lnTo>
                    <a:pt x="15549" y="8059"/>
                  </a:lnTo>
                  <a:lnTo>
                    <a:pt x="15612" y="7827"/>
                  </a:lnTo>
                  <a:lnTo>
                    <a:pt x="15317" y="7764"/>
                  </a:lnTo>
                  <a:lnTo>
                    <a:pt x="15023" y="7722"/>
                  </a:lnTo>
                  <a:lnTo>
                    <a:pt x="14749" y="7701"/>
                  </a:lnTo>
                  <a:lnTo>
                    <a:pt x="14476" y="7680"/>
                  </a:lnTo>
                  <a:lnTo>
                    <a:pt x="14202" y="7680"/>
                  </a:lnTo>
                  <a:lnTo>
                    <a:pt x="13929" y="7701"/>
                  </a:lnTo>
                  <a:lnTo>
                    <a:pt x="13403" y="7764"/>
                  </a:lnTo>
                  <a:lnTo>
                    <a:pt x="12919" y="7869"/>
                  </a:lnTo>
                  <a:lnTo>
                    <a:pt x="12435" y="8017"/>
                  </a:lnTo>
                  <a:lnTo>
                    <a:pt x="11972" y="8185"/>
                  </a:lnTo>
                  <a:lnTo>
                    <a:pt x="11551" y="8395"/>
                  </a:lnTo>
                  <a:lnTo>
                    <a:pt x="11130" y="8627"/>
                  </a:lnTo>
                  <a:lnTo>
                    <a:pt x="10752" y="8900"/>
                  </a:lnTo>
                  <a:lnTo>
                    <a:pt x="10394" y="9153"/>
                  </a:lnTo>
                  <a:lnTo>
                    <a:pt x="10036" y="9447"/>
                  </a:lnTo>
                  <a:lnTo>
                    <a:pt x="9721" y="9742"/>
                  </a:lnTo>
                  <a:lnTo>
                    <a:pt x="9426" y="10036"/>
                  </a:lnTo>
                  <a:lnTo>
                    <a:pt x="9174" y="10331"/>
                  </a:lnTo>
                  <a:lnTo>
                    <a:pt x="8921" y="10604"/>
                  </a:lnTo>
                  <a:lnTo>
                    <a:pt x="9048" y="9973"/>
                  </a:lnTo>
                  <a:lnTo>
                    <a:pt x="9216" y="9342"/>
                  </a:lnTo>
                  <a:lnTo>
                    <a:pt x="9363" y="8711"/>
                  </a:lnTo>
                  <a:lnTo>
                    <a:pt x="9531" y="8101"/>
                  </a:lnTo>
                  <a:lnTo>
                    <a:pt x="9931" y="7848"/>
                  </a:lnTo>
                  <a:lnTo>
                    <a:pt x="10310" y="7575"/>
                  </a:lnTo>
                  <a:lnTo>
                    <a:pt x="10647" y="7280"/>
                  </a:lnTo>
                  <a:lnTo>
                    <a:pt x="10941" y="6986"/>
                  </a:lnTo>
                  <a:lnTo>
                    <a:pt x="11215" y="6691"/>
                  </a:lnTo>
                  <a:lnTo>
                    <a:pt x="11467" y="6375"/>
                  </a:lnTo>
                  <a:lnTo>
                    <a:pt x="11677" y="6039"/>
                  </a:lnTo>
                  <a:lnTo>
                    <a:pt x="11888" y="5723"/>
                  </a:lnTo>
                  <a:lnTo>
                    <a:pt x="12056" y="5387"/>
                  </a:lnTo>
                  <a:lnTo>
                    <a:pt x="12203" y="5050"/>
                  </a:lnTo>
                  <a:lnTo>
                    <a:pt x="12330" y="4713"/>
                  </a:lnTo>
                  <a:lnTo>
                    <a:pt x="12435" y="4377"/>
                  </a:lnTo>
                  <a:lnTo>
                    <a:pt x="12519" y="4040"/>
                  </a:lnTo>
                  <a:lnTo>
                    <a:pt x="12603" y="3704"/>
                  </a:lnTo>
                  <a:lnTo>
                    <a:pt x="12645" y="3388"/>
                  </a:lnTo>
                  <a:lnTo>
                    <a:pt x="12687" y="3051"/>
                  </a:lnTo>
                  <a:lnTo>
                    <a:pt x="12750" y="2441"/>
                  </a:lnTo>
                  <a:lnTo>
                    <a:pt x="12750" y="1873"/>
                  </a:lnTo>
                  <a:lnTo>
                    <a:pt x="12729" y="1347"/>
                  </a:lnTo>
                  <a:lnTo>
                    <a:pt x="12687" y="905"/>
                  </a:lnTo>
                  <a:lnTo>
                    <a:pt x="12624" y="527"/>
                  </a:lnTo>
                  <a:lnTo>
                    <a:pt x="12582" y="232"/>
                  </a:lnTo>
                  <a:lnTo>
                    <a:pt x="125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2"/>
            <p:cNvSpPr/>
            <p:nvPr/>
          </p:nvSpPr>
          <p:spPr>
            <a:xfrm>
              <a:off x="6658925" y="3249375"/>
              <a:ext cx="339800" cy="203575"/>
            </a:xfrm>
            <a:custGeom>
              <a:avLst/>
              <a:gdLst/>
              <a:ahLst/>
              <a:cxnLst/>
              <a:rect l="l" t="t" r="r" b="b"/>
              <a:pathLst>
                <a:path w="13592" h="8143" extrusionOk="0">
                  <a:moveTo>
                    <a:pt x="2525" y="0"/>
                  </a:moveTo>
                  <a:lnTo>
                    <a:pt x="2357" y="22"/>
                  </a:lnTo>
                  <a:lnTo>
                    <a:pt x="2168" y="43"/>
                  </a:lnTo>
                  <a:lnTo>
                    <a:pt x="1999" y="85"/>
                  </a:lnTo>
                  <a:lnTo>
                    <a:pt x="1810" y="127"/>
                  </a:lnTo>
                  <a:lnTo>
                    <a:pt x="1663" y="211"/>
                  </a:lnTo>
                  <a:lnTo>
                    <a:pt x="1494" y="295"/>
                  </a:lnTo>
                  <a:lnTo>
                    <a:pt x="1347" y="400"/>
                  </a:lnTo>
                  <a:lnTo>
                    <a:pt x="1221" y="505"/>
                  </a:lnTo>
                  <a:lnTo>
                    <a:pt x="1095" y="632"/>
                  </a:lnTo>
                  <a:lnTo>
                    <a:pt x="968" y="758"/>
                  </a:lnTo>
                  <a:lnTo>
                    <a:pt x="863" y="905"/>
                  </a:lnTo>
                  <a:lnTo>
                    <a:pt x="779" y="1052"/>
                  </a:lnTo>
                  <a:lnTo>
                    <a:pt x="695" y="1221"/>
                  </a:lnTo>
                  <a:lnTo>
                    <a:pt x="632" y="1389"/>
                  </a:lnTo>
                  <a:lnTo>
                    <a:pt x="590" y="1557"/>
                  </a:lnTo>
                  <a:lnTo>
                    <a:pt x="548" y="1747"/>
                  </a:lnTo>
                  <a:lnTo>
                    <a:pt x="22" y="5891"/>
                  </a:lnTo>
                  <a:lnTo>
                    <a:pt x="1" y="6102"/>
                  </a:lnTo>
                  <a:lnTo>
                    <a:pt x="1" y="6333"/>
                  </a:lnTo>
                  <a:lnTo>
                    <a:pt x="43" y="6544"/>
                  </a:lnTo>
                  <a:lnTo>
                    <a:pt x="85" y="6733"/>
                  </a:lnTo>
                  <a:lnTo>
                    <a:pt x="169" y="6943"/>
                  </a:lnTo>
                  <a:lnTo>
                    <a:pt x="253" y="7133"/>
                  </a:lnTo>
                  <a:lnTo>
                    <a:pt x="358" y="7301"/>
                  </a:lnTo>
                  <a:lnTo>
                    <a:pt x="485" y="7469"/>
                  </a:lnTo>
                  <a:lnTo>
                    <a:pt x="632" y="7617"/>
                  </a:lnTo>
                  <a:lnTo>
                    <a:pt x="800" y="7743"/>
                  </a:lnTo>
                  <a:lnTo>
                    <a:pt x="968" y="7869"/>
                  </a:lnTo>
                  <a:lnTo>
                    <a:pt x="1158" y="7953"/>
                  </a:lnTo>
                  <a:lnTo>
                    <a:pt x="1347" y="8037"/>
                  </a:lnTo>
                  <a:lnTo>
                    <a:pt x="1558" y="8100"/>
                  </a:lnTo>
                  <a:lnTo>
                    <a:pt x="1768" y="8121"/>
                  </a:lnTo>
                  <a:lnTo>
                    <a:pt x="1999" y="8143"/>
                  </a:lnTo>
                  <a:lnTo>
                    <a:pt x="11593" y="8143"/>
                  </a:lnTo>
                  <a:lnTo>
                    <a:pt x="11825" y="8121"/>
                  </a:lnTo>
                  <a:lnTo>
                    <a:pt x="12035" y="8100"/>
                  </a:lnTo>
                  <a:lnTo>
                    <a:pt x="12245" y="8037"/>
                  </a:lnTo>
                  <a:lnTo>
                    <a:pt x="12435" y="7953"/>
                  </a:lnTo>
                  <a:lnTo>
                    <a:pt x="12624" y="7869"/>
                  </a:lnTo>
                  <a:lnTo>
                    <a:pt x="12792" y="7743"/>
                  </a:lnTo>
                  <a:lnTo>
                    <a:pt x="12961" y="7617"/>
                  </a:lnTo>
                  <a:lnTo>
                    <a:pt x="13087" y="7469"/>
                  </a:lnTo>
                  <a:lnTo>
                    <a:pt x="13234" y="7301"/>
                  </a:lnTo>
                  <a:lnTo>
                    <a:pt x="13339" y="7133"/>
                  </a:lnTo>
                  <a:lnTo>
                    <a:pt x="13423" y="6943"/>
                  </a:lnTo>
                  <a:lnTo>
                    <a:pt x="13508" y="6733"/>
                  </a:lnTo>
                  <a:lnTo>
                    <a:pt x="13550" y="6544"/>
                  </a:lnTo>
                  <a:lnTo>
                    <a:pt x="13592" y="6333"/>
                  </a:lnTo>
                  <a:lnTo>
                    <a:pt x="13592" y="6102"/>
                  </a:lnTo>
                  <a:lnTo>
                    <a:pt x="13571" y="5891"/>
                  </a:lnTo>
                  <a:lnTo>
                    <a:pt x="13045" y="1747"/>
                  </a:lnTo>
                  <a:lnTo>
                    <a:pt x="13003" y="1557"/>
                  </a:lnTo>
                  <a:lnTo>
                    <a:pt x="12961" y="1389"/>
                  </a:lnTo>
                  <a:lnTo>
                    <a:pt x="12897" y="1221"/>
                  </a:lnTo>
                  <a:lnTo>
                    <a:pt x="12813" y="1052"/>
                  </a:lnTo>
                  <a:lnTo>
                    <a:pt x="12729" y="905"/>
                  </a:lnTo>
                  <a:lnTo>
                    <a:pt x="12624" y="758"/>
                  </a:lnTo>
                  <a:lnTo>
                    <a:pt x="12498" y="632"/>
                  </a:lnTo>
                  <a:lnTo>
                    <a:pt x="12372" y="505"/>
                  </a:lnTo>
                  <a:lnTo>
                    <a:pt x="12245" y="400"/>
                  </a:lnTo>
                  <a:lnTo>
                    <a:pt x="12098" y="295"/>
                  </a:lnTo>
                  <a:lnTo>
                    <a:pt x="11930" y="211"/>
                  </a:lnTo>
                  <a:lnTo>
                    <a:pt x="11761" y="127"/>
                  </a:lnTo>
                  <a:lnTo>
                    <a:pt x="11593" y="85"/>
                  </a:lnTo>
                  <a:lnTo>
                    <a:pt x="11425" y="43"/>
                  </a:lnTo>
                  <a:lnTo>
                    <a:pt x="11235" y="22"/>
                  </a:lnTo>
                  <a:lnTo>
                    <a:pt x="110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2"/>
            <p:cNvSpPr/>
            <p:nvPr/>
          </p:nvSpPr>
          <p:spPr>
            <a:xfrm>
              <a:off x="6722575" y="3277250"/>
              <a:ext cx="52625" cy="63675"/>
            </a:xfrm>
            <a:custGeom>
              <a:avLst/>
              <a:gdLst/>
              <a:ahLst/>
              <a:cxnLst/>
              <a:rect l="l" t="t" r="r" b="b"/>
              <a:pathLst>
                <a:path w="2105" h="2547" extrusionOk="0">
                  <a:moveTo>
                    <a:pt x="0" y="1"/>
                  </a:moveTo>
                  <a:lnTo>
                    <a:pt x="0" y="463"/>
                  </a:lnTo>
                  <a:lnTo>
                    <a:pt x="779" y="463"/>
                  </a:lnTo>
                  <a:lnTo>
                    <a:pt x="779" y="2546"/>
                  </a:lnTo>
                  <a:lnTo>
                    <a:pt x="1326" y="2546"/>
                  </a:lnTo>
                  <a:lnTo>
                    <a:pt x="1326" y="463"/>
                  </a:lnTo>
                  <a:lnTo>
                    <a:pt x="2104" y="463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2"/>
            <p:cNvSpPr/>
            <p:nvPr/>
          </p:nvSpPr>
          <p:spPr>
            <a:xfrm>
              <a:off x="6772550" y="3277250"/>
              <a:ext cx="62600" cy="63675"/>
            </a:xfrm>
            <a:custGeom>
              <a:avLst/>
              <a:gdLst/>
              <a:ahLst/>
              <a:cxnLst/>
              <a:rect l="l" t="t" r="r" b="b"/>
              <a:pathLst>
                <a:path w="2504" h="2547" extrusionOk="0">
                  <a:moveTo>
                    <a:pt x="1262" y="632"/>
                  </a:moveTo>
                  <a:lnTo>
                    <a:pt x="1578" y="1557"/>
                  </a:lnTo>
                  <a:lnTo>
                    <a:pt x="905" y="1557"/>
                  </a:lnTo>
                  <a:lnTo>
                    <a:pt x="1241" y="632"/>
                  </a:lnTo>
                  <a:close/>
                  <a:moveTo>
                    <a:pt x="968" y="1"/>
                  </a:moveTo>
                  <a:lnTo>
                    <a:pt x="0" y="2546"/>
                  </a:lnTo>
                  <a:lnTo>
                    <a:pt x="568" y="2546"/>
                  </a:lnTo>
                  <a:lnTo>
                    <a:pt x="778" y="1978"/>
                  </a:lnTo>
                  <a:lnTo>
                    <a:pt x="1725" y="1978"/>
                  </a:lnTo>
                  <a:lnTo>
                    <a:pt x="1915" y="2546"/>
                  </a:lnTo>
                  <a:lnTo>
                    <a:pt x="2504" y="2546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2"/>
            <p:cNvSpPr/>
            <p:nvPr/>
          </p:nvSpPr>
          <p:spPr>
            <a:xfrm>
              <a:off x="6839325" y="3277250"/>
              <a:ext cx="60525" cy="63675"/>
            </a:xfrm>
            <a:custGeom>
              <a:avLst/>
              <a:gdLst/>
              <a:ahLst/>
              <a:cxnLst/>
              <a:rect l="l" t="t" r="r" b="b"/>
              <a:pathLst>
                <a:path w="2421" h="2547" extrusionOk="0">
                  <a:moveTo>
                    <a:pt x="64" y="1"/>
                  </a:moveTo>
                  <a:lnTo>
                    <a:pt x="885" y="1200"/>
                  </a:lnTo>
                  <a:lnTo>
                    <a:pt x="1" y="2546"/>
                  </a:lnTo>
                  <a:lnTo>
                    <a:pt x="632" y="2546"/>
                  </a:lnTo>
                  <a:lnTo>
                    <a:pt x="1200" y="1663"/>
                  </a:lnTo>
                  <a:lnTo>
                    <a:pt x="1747" y="2546"/>
                  </a:lnTo>
                  <a:lnTo>
                    <a:pt x="2420" y="2546"/>
                  </a:lnTo>
                  <a:lnTo>
                    <a:pt x="1537" y="1221"/>
                  </a:lnTo>
                  <a:lnTo>
                    <a:pt x="2336" y="1"/>
                  </a:lnTo>
                  <a:lnTo>
                    <a:pt x="1726" y="1"/>
                  </a:lnTo>
                  <a:lnTo>
                    <a:pt x="1221" y="800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2"/>
            <p:cNvSpPr/>
            <p:nvPr/>
          </p:nvSpPr>
          <p:spPr>
            <a:xfrm>
              <a:off x="6910875" y="3277250"/>
              <a:ext cx="13700" cy="63675"/>
            </a:xfrm>
            <a:custGeom>
              <a:avLst/>
              <a:gdLst/>
              <a:ahLst/>
              <a:cxnLst/>
              <a:rect l="l" t="t" r="r" b="b"/>
              <a:pathLst>
                <a:path w="548" h="2547" extrusionOk="0">
                  <a:moveTo>
                    <a:pt x="0" y="1"/>
                  </a:moveTo>
                  <a:lnTo>
                    <a:pt x="0" y="2546"/>
                  </a:lnTo>
                  <a:lnTo>
                    <a:pt x="547" y="2546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2"/>
            <p:cNvSpPr/>
            <p:nvPr/>
          </p:nvSpPr>
          <p:spPr>
            <a:xfrm>
              <a:off x="6068275" y="4098825"/>
              <a:ext cx="247750" cy="468650"/>
            </a:xfrm>
            <a:custGeom>
              <a:avLst/>
              <a:gdLst/>
              <a:ahLst/>
              <a:cxnLst/>
              <a:rect l="l" t="t" r="r" b="b"/>
              <a:pathLst>
                <a:path w="9910" h="18746" extrusionOk="0">
                  <a:moveTo>
                    <a:pt x="4692" y="0"/>
                  </a:moveTo>
                  <a:lnTo>
                    <a:pt x="4439" y="21"/>
                  </a:lnTo>
                  <a:lnTo>
                    <a:pt x="4187" y="42"/>
                  </a:lnTo>
                  <a:lnTo>
                    <a:pt x="3955" y="84"/>
                  </a:lnTo>
                  <a:lnTo>
                    <a:pt x="3471" y="211"/>
                  </a:lnTo>
                  <a:lnTo>
                    <a:pt x="3030" y="379"/>
                  </a:lnTo>
                  <a:lnTo>
                    <a:pt x="2588" y="589"/>
                  </a:lnTo>
                  <a:lnTo>
                    <a:pt x="2188" y="842"/>
                  </a:lnTo>
                  <a:lnTo>
                    <a:pt x="1809" y="1136"/>
                  </a:lnTo>
                  <a:lnTo>
                    <a:pt x="1452" y="1452"/>
                  </a:lnTo>
                  <a:lnTo>
                    <a:pt x="1136" y="1810"/>
                  </a:lnTo>
                  <a:lnTo>
                    <a:pt x="842" y="2188"/>
                  </a:lnTo>
                  <a:lnTo>
                    <a:pt x="589" y="2588"/>
                  </a:lnTo>
                  <a:lnTo>
                    <a:pt x="379" y="3030"/>
                  </a:lnTo>
                  <a:lnTo>
                    <a:pt x="210" y="3472"/>
                  </a:lnTo>
                  <a:lnTo>
                    <a:pt x="84" y="3956"/>
                  </a:lnTo>
                  <a:lnTo>
                    <a:pt x="42" y="4187"/>
                  </a:lnTo>
                  <a:lnTo>
                    <a:pt x="21" y="4439"/>
                  </a:lnTo>
                  <a:lnTo>
                    <a:pt x="0" y="4692"/>
                  </a:lnTo>
                  <a:lnTo>
                    <a:pt x="0" y="4944"/>
                  </a:lnTo>
                  <a:lnTo>
                    <a:pt x="0" y="13802"/>
                  </a:lnTo>
                  <a:lnTo>
                    <a:pt x="0" y="14054"/>
                  </a:lnTo>
                  <a:lnTo>
                    <a:pt x="21" y="14307"/>
                  </a:lnTo>
                  <a:lnTo>
                    <a:pt x="42" y="14538"/>
                  </a:lnTo>
                  <a:lnTo>
                    <a:pt x="84" y="14791"/>
                  </a:lnTo>
                  <a:lnTo>
                    <a:pt x="210" y="15253"/>
                  </a:lnTo>
                  <a:lnTo>
                    <a:pt x="379" y="15716"/>
                  </a:lnTo>
                  <a:lnTo>
                    <a:pt x="589" y="16158"/>
                  </a:lnTo>
                  <a:lnTo>
                    <a:pt x="842" y="16558"/>
                  </a:lnTo>
                  <a:lnTo>
                    <a:pt x="1136" y="16937"/>
                  </a:lnTo>
                  <a:lnTo>
                    <a:pt x="1452" y="17294"/>
                  </a:lnTo>
                  <a:lnTo>
                    <a:pt x="1809" y="17610"/>
                  </a:lnTo>
                  <a:lnTo>
                    <a:pt x="2188" y="17904"/>
                  </a:lnTo>
                  <a:lnTo>
                    <a:pt x="2588" y="18136"/>
                  </a:lnTo>
                  <a:lnTo>
                    <a:pt x="3030" y="18346"/>
                  </a:lnTo>
                  <a:lnTo>
                    <a:pt x="3471" y="18514"/>
                  </a:lnTo>
                  <a:lnTo>
                    <a:pt x="3955" y="18641"/>
                  </a:lnTo>
                  <a:lnTo>
                    <a:pt x="4187" y="18683"/>
                  </a:lnTo>
                  <a:lnTo>
                    <a:pt x="4439" y="18725"/>
                  </a:lnTo>
                  <a:lnTo>
                    <a:pt x="4692" y="18746"/>
                  </a:lnTo>
                  <a:lnTo>
                    <a:pt x="6185" y="18746"/>
                  </a:lnTo>
                  <a:lnTo>
                    <a:pt x="6564" y="18725"/>
                  </a:lnTo>
                  <a:lnTo>
                    <a:pt x="6943" y="18662"/>
                  </a:lnTo>
                  <a:lnTo>
                    <a:pt x="7279" y="18578"/>
                  </a:lnTo>
                  <a:lnTo>
                    <a:pt x="7637" y="18451"/>
                  </a:lnTo>
                  <a:lnTo>
                    <a:pt x="7953" y="18304"/>
                  </a:lnTo>
                  <a:lnTo>
                    <a:pt x="8268" y="18115"/>
                  </a:lnTo>
                  <a:lnTo>
                    <a:pt x="8542" y="17904"/>
                  </a:lnTo>
                  <a:lnTo>
                    <a:pt x="8815" y="17652"/>
                  </a:lnTo>
                  <a:lnTo>
                    <a:pt x="9047" y="17399"/>
                  </a:lnTo>
                  <a:lnTo>
                    <a:pt x="9257" y="17105"/>
                  </a:lnTo>
                  <a:lnTo>
                    <a:pt x="9446" y="16810"/>
                  </a:lnTo>
                  <a:lnTo>
                    <a:pt x="9615" y="16474"/>
                  </a:lnTo>
                  <a:lnTo>
                    <a:pt x="9741" y="16137"/>
                  </a:lnTo>
                  <a:lnTo>
                    <a:pt x="9825" y="15779"/>
                  </a:lnTo>
                  <a:lnTo>
                    <a:pt x="9888" y="15401"/>
                  </a:lnTo>
                  <a:lnTo>
                    <a:pt x="9909" y="15022"/>
                  </a:lnTo>
                  <a:lnTo>
                    <a:pt x="9909" y="4944"/>
                  </a:lnTo>
                  <a:lnTo>
                    <a:pt x="9888" y="4692"/>
                  </a:lnTo>
                  <a:lnTo>
                    <a:pt x="9867" y="4439"/>
                  </a:lnTo>
                  <a:lnTo>
                    <a:pt x="9846" y="4187"/>
                  </a:lnTo>
                  <a:lnTo>
                    <a:pt x="9804" y="3956"/>
                  </a:lnTo>
                  <a:lnTo>
                    <a:pt x="9678" y="3472"/>
                  </a:lnTo>
                  <a:lnTo>
                    <a:pt x="9510" y="3030"/>
                  </a:lnTo>
                  <a:lnTo>
                    <a:pt x="9299" y="2588"/>
                  </a:lnTo>
                  <a:lnTo>
                    <a:pt x="9047" y="2188"/>
                  </a:lnTo>
                  <a:lnTo>
                    <a:pt x="8773" y="1810"/>
                  </a:lnTo>
                  <a:lnTo>
                    <a:pt x="8437" y="1452"/>
                  </a:lnTo>
                  <a:lnTo>
                    <a:pt x="8100" y="1136"/>
                  </a:lnTo>
                  <a:lnTo>
                    <a:pt x="7700" y="842"/>
                  </a:lnTo>
                  <a:lnTo>
                    <a:pt x="7300" y="589"/>
                  </a:lnTo>
                  <a:lnTo>
                    <a:pt x="6880" y="379"/>
                  </a:lnTo>
                  <a:lnTo>
                    <a:pt x="6417" y="211"/>
                  </a:lnTo>
                  <a:lnTo>
                    <a:pt x="5933" y="84"/>
                  </a:lnTo>
                  <a:lnTo>
                    <a:pt x="5702" y="42"/>
                  </a:lnTo>
                  <a:lnTo>
                    <a:pt x="5449" y="21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rgbClr val="202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2"/>
            <p:cNvSpPr/>
            <p:nvPr/>
          </p:nvSpPr>
          <p:spPr>
            <a:xfrm>
              <a:off x="7324275" y="4098825"/>
              <a:ext cx="247775" cy="468650"/>
            </a:xfrm>
            <a:custGeom>
              <a:avLst/>
              <a:gdLst/>
              <a:ahLst/>
              <a:cxnLst/>
              <a:rect l="l" t="t" r="r" b="b"/>
              <a:pathLst>
                <a:path w="9911" h="18746" extrusionOk="0">
                  <a:moveTo>
                    <a:pt x="4693" y="0"/>
                  </a:moveTo>
                  <a:lnTo>
                    <a:pt x="4440" y="21"/>
                  </a:lnTo>
                  <a:lnTo>
                    <a:pt x="4188" y="42"/>
                  </a:lnTo>
                  <a:lnTo>
                    <a:pt x="3956" y="84"/>
                  </a:lnTo>
                  <a:lnTo>
                    <a:pt x="3472" y="211"/>
                  </a:lnTo>
                  <a:lnTo>
                    <a:pt x="3030" y="379"/>
                  </a:lnTo>
                  <a:lnTo>
                    <a:pt x="2589" y="589"/>
                  </a:lnTo>
                  <a:lnTo>
                    <a:pt x="2189" y="842"/>
                  </a:lnTo>
                  <a:lnTo>
                    <a:pt x="1810" y="1136"/>
                  </a:lnTo>
                  <a:lnTo>
                    <a:pt x="1453" y="1452"/>
                  </a:lnTo>
                  <a:lnTo>
                    <a:pt x="1137" y="1810"/>
                  </a:lnTo>
                  <a:lnTo>
                    <a:pt x="842" y="2188"/>
                  </a:lnTo>
                  <a:lnTo>
                    <a:pt x="590" y="2588"/>
                  </a:lnTo>
                  <a:lnTo>
                    <a:pt x="380" y="3030"/>
                  </a:lnTo>
                  <a:lnTo>
                    <a:pt x="211" y="3472"/>
                  </a:lnTo>
                  <a:lnTo>
                    <a:pt x="106" y="3956"/>
                  </a:lnTo>
                  <a:lnTo>
                    <a:pt x="43" y="4187"/>
                  </a:lnTo>
                  <a:lnTo>
                    <a:pt x="22" y="4439"/>
                  </a:lnTo>
                  <a:lnTo>
                    <a:pt x="1" y="4692"/>
                  </a:lnTo>
                  <a:lnTo>
                    <a:pt x="1" y="4944"/>
                  </a:lnTo>
                  <a:lnTo>
                    <a:pt x="1" y="13802"/>
                  </a:lnTo>
                  <a:lnTo>
                    <a:pt x="1" y="14054"/>
                  </a:lnTo>
                  <a:lnTo>
                    <a:pt x="22" y="14307"/>
                  </a:lnTo>
                  <a:lnTo>
                    <a:pt x="43" y="14538"/>
                  </a:lnTo>
                  <a:lnTo>
                    <a:pt x="106" y="14791"/>
                  </a:lnTo>
                  <a:lnTo>
                    <a:pt x="211" y="15253"/>
                  </a:lnTo>
                  <a:lnTo>
                    <a:pt x="380" y="15716"/>
                  </a:lnTo>
                  <a:lnTo>
                    <a:pt x="590" y="16158"/>
                  </a:lnTo>
                  <a:lnTo>
                    <a:pt x="842" y="16558"/>
                  </a:lnTo>
                  <a:lnTo>
                    <a:pt x="1137" y="16937"/>
                  </a:lnTo>
                  <a:lnTo>
                    <a:pt x="1453" y="17294"/>
                  </a:lnTo>
                  <a:lnTo>
                    <a:pt x="1810" y="17610"/>
                  </a:lnTo>
                  <a:lnTo>
                    <a:pt x="2189" y="17904"/>
                  </a:lnTo>
                  <a:lnTo>
                    <a:pt x="2589" y="18136"/>
                  </a:lnTo>
                  <a:lnTo>
                    <a:pt x="3030" y="18346"/>
                  </a:lnTo>
                  <a:lnTo>
                    <a:pt x="3472" y="18514"/>
                  </a:lnTo>
                  <a:lnTo>
                    <a:pt x="3956" y="18641"/>
                  </a:lnTo>
                  <a:lnTo>
                    <a:pt x="4188" y="18683"/>
                  </a:lnTo>
                  <a:lnTo>
                    <a:pt x="4440" y="18725"/>
                  </a:lnTo>
                  <a:lnTo>
                    <a:pt x="4693" y="18746"/>
                  </a:lnTo>
                  <a:lnTo>
                    <a:pt x="6186" y="18746"/>
                  </a:lnTo>
                  <a:lnTo>
                    <a:pt x="6565" y="18725"/>
                  </a:lnTo>
                  <a:lnTo>
                    <a:pt x="6944" y="18662"/>
                  </a:lnTo>
                  <a:lnTo>
                    <a:pt x="7301" y="18578"/>
                  </a:lnTo>
                  <a:lnTo>
                    <a:pt x="7638" y="18451"/>
                  </a:lnTo>
                  <a:lnTo>
                    <a:pt x="7954" y="18304"/>
                  </a:lnTo>
                  <a:lnTo>
                    <a:pt x="8269" y="18115"/>
                  </a:lnTo>
                  <a:lnTo>
                    <a:pt x="8543" y="17904"/>
                  </a:lnTo>
                  <a:lnTo>
                    <a:pt x="8816" y="17652"/>
                  </a:lnTo>
                  <a:lnTo>
                    <a:pt x="9048" y="17399"/>
                  </a:lnTo>
                  <a:lnTo>
                    <a:pt x="9258" y="17105"/>
                  </a:lnTo>
                  <a:lnTo>
                    <a:pt x="9447" y="16810"/>
                  </a:lnTo>
                  <a:lnTo>
                    <a:pt x="9616" y="16474"/>
                  </a:lnTo>
                  <a:lnTo>
                    <a:pt x="9742" y="16137"/>
                  </a:lnTo>
                  <a:lnTo>
                    <a:pt x="9826" y="15779"/>
                  </a:lnTo>
                  <a:lnTo>
                    <a:pt x="9889" y="15401"/>
                  </a:lnTo>
                  <a:lnTo>
                    <a:pt x="9910" y="15022"/>
                  </a:lnTo>
                  <a:lnTo>
                    <a:pt x="9910" y="4944"/>
                  </a:lnTo>
                  <a:lnTo>
                    <a:pt x="9889" y="4692"/>
                  </a:lnTo>
                  <a:lnTo>
                    <a:pt x="9868" y="4439"/>
                  </a:lnTo>
                  <a:lnTo>
                    <a:pt x="9847" y="4187"/>
                  </a:lnTo>
                  <a:lnTo>
                    <a:pt x="9805" y="3956"/>
                  </a:lnTo>
                  <a:lnTo>
                    <a:pt x="9679" y="3472"/>
                  </a:lnTo>
                  <a:lnTo>
                    <a:pt x="9510" y="3030"/>
                  </a:lnTo>
                  <a:lnTo>
                    <a:pt x="9300" y="2588"/>
                  </a:lnTo>
                  <a:lnTo>
                    <a:pt x="9048" y="2188"/>
                  </a:lnTo>
                  <a:lnTo>
                    <a:pt x="8774" y="1810"/>
                  </a:lnTo>
                  <a:lnTo>
                    <a:pt x="8437" y="1452"/>
                  </a:lnTo>
                  <a:lnTo>
                    <a:pt x="8101" y="1136"/>
                  </a:lnTo>
                  <a:lnTo>
                    <a:pt x="7722" y="842"/>
                  </a:lnTo>
                  <a:lnTo>
                    <a:pt x="7301" y="589"/>
                  </a:lnTo>
                  <a:lnTo>
                    <a:pt x="6881" y="379"/>
                  </a:lnTo>
                  <a:lnTo>
                    <a:pt x="6418" y="211"/>
                  </a:lnTo>
                  <a:lnTo>
                    <a:pt x="5934" y="84"/>
                  </a:lnTo>
                  <a:lnTo>
                    <a:pt x="5702" y="42"/>
                  </a:lnTo>
                  <a:lnTo>
                    <a:pt x="5450" y="21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rgbClr val="202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2"/>
            <p:cNvSpPr/>
            <p:nvPr/>
          </p:nvSpPr>
          <p:spPr>
            <a:xfrm>
              <a:off x="5970950" y="3691725"/>
              <a:ext cx="203050" cy="132550"/>
            </a:xfrm>
            <a:custGeom>
              <a:avLst/>
              <a:gdLst/>
              <a:ahLst/>
              <a:cxnLst/>
              <a:rect l="l" t="t" r="r" b="b"/>
              <a:pathLst>
                <a:path w="8122" h="5302" extrusionOk="0">
                  <a:moveTo>
                    <a:pt x="2652" y="0"/>
                  </a:moveTo>
                  <a:lnTo>
                    <a:pt x="2378" y="21"/>
                  </a:lnTo>
                  <a:lnTo>
                    <a:pt x="2105" y="63"/>
                  </a:lnTo>
                  <a:lnTo>
                    <a:pt x="1852" y="126"/>
                  </a:lnTo>
                  <a:lnTo>
                    <a:pt x="1621" y="211"/>
                  </a:lnTo>
                  <a:lnTo>
                    <a:pt x="1389" y="316"/>
                  </a:lnTo>
                  <a:lnTo>
                    <a:pt x="1158" y="463"/>
                  </a:lnTo>
                  <a:lnTo>
                    <a:pt x="969" y="610"/>
                  </a:lnTo>
                  <a:lnTo>
                    <a:pt x="779" y="779"/>
                  </a:lnTo>
                  <a:lnTo>
                    <a:pt x="590" y="968"/>
                  </a:lnTo>
                  <a:lnTo>
                    <a:pt x="443" y="1178"/>
                  </a:lnTo>
                  <a:lnTo>
                    <a:pt x="316" y="1389"/>
                  </a:lnTo>
                  <a:lnTo>
                    <a:pt x="211" y="1620"/>
                  </a:lnTo>
                  <a:lnTo>
                    <a:pt x="106" y="1873"/>
                  </a:lnTo>
                  <a:lnTo>
                    <a:pt x="43" y="2125"/>
                  </a:lnTo>
                  <a:lnTo>
                    <a:pt x="1" y="2378"/>
                  </a:lnTo>
                  <a:lnTo>
                    <a:pt x="1" y="2651"/>
                  </a:lnTo>
                  <a:lnTo>
                    <a:pt x="1" y="2925"/>
                  </a:lnTo>
                  <a:lnTo>
                    <a:pt x="43" y="3198"/>
                  </a:lnTo>
                  <a:lnTo>
                    <a:pt x="106" y="3451"/>
                  </a:lnTo>
                  <a:lnTo>
                    <a:pt x="211" y="3682"/>
                  </a:lnTo>
                  <a:lnTo>
                    <a:pt x="316" y="3913"/>
                  </a:lnTo>
                  <a:lnTo>
                    <a:pt x="443" y="4145"/>
                  </a:lnTo>
                  <a:lnTo>
                    <a:pt x="590" y="4334"/>
                  </a:lnTo>
                  <a:lnTo>
                    <a:pt x="779" y="4524"/>
                  </a:lnTo>
                  <a:lnTo>
                    <a:pt x="969" y="4713"/>
                  </a:lnTo>
                  <a:lnTo>
                    <a:pt x="1158" y="4860"/>
                  </a:lnTo>
                  <a:lnTo>
                    <a:pt x="1389" y="4986"/>
                  </a:lnTo>
                  <a:lnTo>
                    <a:pt x="1621" y="5092"/>
                  </a:lnTo>
                  <a:lnTo>
                    <a:pt x="1852" y="5197"/>
                  </a:lnTo>
                  <a:lnTo>
                    <a:pt x="2105" y="5260"/>
                  </a:lnTo>
                  <a:lnTo>
                    <a:pt x="2378" y="5302"/>
                  </a:lnTo>
                  <a:lnTo>
                    <a:pt x="5744" y="5302"/>
                  </a:lnTo>
                  <a:lnTo>
                    <a:pt x="6018" y="5260"/>
                  </a:lnTo>
                  <a:lnTo>
                    <a:pt x="6270" y="5197"/>
                  </a:lnTo>
                  <a:lnTo>
                    <a:pt x="6502" y="5092"/>
                  </a:lnTo>
                  <a:lnTo>
                    <a:pt x="6733" y="4986"/>
                  </a:lnTo>
                  <a:lnTo>
                    <a:pt x="6965" y="4860"/>
                  </a:lnTo>
                  <a:lnTo>
                    <a:pt x="7175" y="4713"/>
                  </a:lnTo>
                  <a:lnTo>
                    <a:pt x="7364" y="4524"/>
                  </a:lnTo>
                  <a:lnTo>
                    <a:pt x="7533" y="4334"/>
                  </a:lnTo>
                  <a:lnTo>
                    <a:pt x="7680" y="4145"/>
                  </a:lnTo>
                  <a:lnTo>
                    <a:pt x="7806" y="3913"/>
                  </a:lnTo>
                  <a:lnTo>
                    <a:pt x="7932" y="3682"/>
                  </a:lnTo>
                  <a:lnTo>
                    <a:pt x="8017" y="3451"/>
                  </a:lnTo>
                  <a:lnTo>
                    <a:pt x="8080" y="3198"/>
                  </a:lnTo>
                  <a:lnTo>
                    <a:pt x="8122" y="2925"/>
                  </a:lnTo>
                  <a:lnTo>
                    <a:pt x="8122" y="2651"/>
                  </a:lnTo>
                  <a:lnTo>
                    <a:pt x="8122" y="2378"/>
                  </a:lnTo>
                  <a:lnTo>
                    <a:pt x="8080" y="2125"/>
                  </a:lnTo>
                  <a:lnTo>
                    <a:pt x="8017" y="1873"/>
                  </a:lnTo>
                  <a:lnTo>
                    <a:pt x="7932" y="1620"/>
                  </a:lnTo>
                  <a:lnTo>
                    <a:pt x="7806" y="1389"/>
                  </a:lnTo>
                  <a:lnTo>
                    <a:pt x="7680" y="1178"/>
                  </a:lnTo>
                  <a:lnTo>
                    <a:pt x="7533" y="968"/>
                  </a:lnTo>
                  <a:lnTo>
                    <a:pt x="7364" y="779"/>
                  </a:lnTo>
                  <a:lnTo>
                    <a:pt x="7175" y="610"/>
                  </a:lnTo>
                  <a:lnTo>
                    <a:pt x="6965" y="463"/>
                  </a:lnTo>
                  <a:lnTo>
                    <a:pt x="6733" y="316"/>
                  </a:lnTo>
                  <a:lnTo>
                    <a:pt x="6502" y="211"/>
                  </a:lnTo>
                  <a:lnTo>
                    <a:pt x="6270" y="126"/>
                  </a:lnTo>
                  <a:lnTo>
                    <a:pt x="6018" y="63"/>
                  </a:lnTo>
                  <a:lnTo>
                    <a:pt x="5744" y="21"/>
                  </a:lnTo>
                  <a:lnTo>
                    <a:pt x="54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2"/>
            <p:cNvSpPr/>
            <p:nvPr/>
          </p:nvSpPr>
          <p:spPr>
            <a:xfrm>
              <a:off x="7448425" y="3691725"/>
              <a:ext cx="203575" cy="132550"/>
            </a:xfrm>
            <a:custGeom>
              <a:avLst/>
              <a:gdLst/>
              <a:ahLst/>
              <a:cxnLst/>
              <a:rect l="l" t="t" r="r" b="b"/>
              <a:pathLst>
                <a:path w="8143" h="5302" extrusionOk="0">
                  <a:moveTo>
                    <a:pt x="2651" y="0"/>
                  </a:moveTo>
                  <a:lnTo>
                    <a:pt x="2377" y="21"/>
                  </a:lnTo>
                  <a:lnTo>
                    <a:pt x="2125" y="63"/>
                  </a:lnTo>
                  <a:lnTo>
                    <a:pt x="1872" y="126"/>
                  </a:lnTo>
                  <a:lnTo>
                    <a:pt x="1620" y="211"/>
                  </a:lnTo>
                  <a:lnTo>
                    <a:pt x="1389" y="316"/>
                  </a:lnTo>
                  <a:lnTo>
                    <a:pt x="1178" y="463"/>
                  </a:lnTo>
                  <a:lnTo>
                    <a:pt x="968" y="610"/>
                  </a:lnTo>
                  <a:lnTo>
                    <a:pt x="778" y="779"/>
                  </a:lnTo>
                  <a:lnTo>
                    <a:pt x="610" y="968"/>
                  </a:lnTo>
                  <a:lnTo>
                    <a:pt x="463" y="1178"/>
                  </a:lnTo>
                  <a:lnTo>
                    <a:pt x="316" y="1389"/>
                  </a:lnTo>
                  <a:lnTo>
                    <a:pt x="210" y="1620"/>
                  </a:lnTo>
                  <a:lnTo>
                    <a:pt x="126" y="1873"/>
                  </a:lnTo>
                  <a:lnTo>
                    <a:pt x="63" y="2125"/>
                  </a:lnTo>
                  <a:lnTo>
                    <a:pt x="21" y="2378"/>
                  </a:lnTo>
                  <a:lnTo>
                    <a:pt x="0" y="2651"/>
                  </a:lnTo>
                  <a:lnTo>
                    <a:pt x="21" y="2925"/>
                  </a:lnTo>
                  <a:lnTo>
                    <a:pt x="63" y="3198"/>
                  </a:lnTo>
                  <a:lnTo>
                    <a:pt x="126" y="3451"/>
                  </a:lnTo>
                  <a:lnTo>
                    <a:pt x="210" y="3682"/>
                  </a:lnTo>
                  <a:lnTo>
                    <a:pt x="316" y="3913"/>
                  </a:lnTo>
                  <a:lnTo>
                    <a:pt x="463" y="4145"/>
                  </a:lnTo>
                  <a:lnTo>
                    <a:pt x="610" y="4334"/>
                  </a:lnTo>
                  <a:lnTo>
                    <a:pt x="778" y="4524"/>
                  </a:lnTo>
                  <a:lnTo>
                    <a:pt x="968" y="4713"/>
                  </a:lnTo>
                  <a:lnTo>
                    <a:pt x="1178" y="4860"/>
                  </a:lnTo>
                  <a:lnTo>
                    <a:pt x="1389" y="4986"/>
                  </a:lnTo>
                  <a:lnTo>
                    <a:pt x="1620" y="5092"/>
                  </a:lnTo>
                  <a:lnTo>
                    <a:pt x="1872" y="5197"/>
                  </a:lnTo>
                  <a:lnTo>
                    <a:pt x="2125" y="5260"/>
                  </a:lnTo>
                  <a:lnTo>
                    <a:pt x="2377" y="5302"/>
                  </a:lnTo>
                  <a:lnTo>
                    <a:pt x="5765" y="5302"/>
                  </a:lnTo>
                  <a:lnTo>
                    <a:pt x="6017" y="5260"/>
                  </a:lnTo>
                  <a:lnTo>
                    <a:pt x="6270" y="5197"/>
                  </a:lnTo>
                  <a:lnTo>
                    <a:pt x="6522" y="5092"/>
                  </a:lnTo>
                  <a:lnTo>
                    <a:pt x="6754" y="4986"/>
                  </a:lnTo>
                  <a:lnTo>
                    <a:pt x="6964" y="4860"/>
                  </a:lnTo>
                  <a:lnTo>
                    <a:pt x="7174" y="4713"/>
                  </a:lnTo>
                  <a:lnTo>
                    <a:pt x="7364" y="4524"/>
                  </a:lnTo>
                  <a:lnTo>
                    <a:pt x="7532" y="4334"/>
                  </a:lnTo>
                  <a:lnTo>
                    <a:pt x="7679" y="4145"/>
                  </a:lnTo>
                  <a:lnTo>
                    <a:pt x="7826" y="3913"/>
                  </a:lnTo>
                  <a:lnTo>
                    <a:pt x="7932" y="3682"/>
                  </a:lnTo>
                  <a:lnTo>
                    <a:pt x="8016" y="3451"/>
                  </a:lnTo>
                  <a:lnTo>
                    <a:pt x="8079" y="3198"/>
                  </a:lnTo>
                  <a:lnTo>
                    <a:pt x="8121" y="2925"/>
                  </a:lnTo>
                  <a:lnTo>
                    <a:pt x="8142" y="2651"/>
                  </a:lnTo>
                  <a:lnTo>
                    <a:pt x="8121" y="2378"/>
                  </a:lnTo>
                  <a:lnTo>
                    <a:pt x="8079" y="2125"/>
                  </a:lnTo>
                  <a:lnTo>
                    <a:pt x="8016" y="1873"/>
                  </a:lnTo>
                  <a:lnTo>
                    <a:pt x="7932" y="1620"/>
                  </a:lnTo>
                  <a:lnTo>
                    <a:pt x="7826" y="1389"/>
                  </a:lnTo>
                  <a:lnTo>
                    <a:pt x="7679" y="1178"/>
                  </a:lnTo>
                  <a:lnTo>
                    <a:pt x="7532" y="968"/>
                  </a:lnTo>
                  <a:lnTo>
                    <a:pt x="7364" y="779"/>
                  </a:lnTo>
                  <a:lnTo>
                    <a:pt x="7174" y="610"/>
                  </a:lnTo>
                  <a:lnTo>
                    <a:pt x="6964" y="463"/>
                  </a:lnTo>
                  <a:lnTo>
                    <a:pt x="6754" y="316"/>
                  </a:lnTo>
                  <a:lnTo>
                    <a:pt x="6522" y="211"/>
                  </a:lnTo>
                  <a:lnTo>
                    <a:pt x="6270" y="126"/>
                  </a:lnTo>
                  <a:lnTo>
                    <a:pt x="6017" y="63"/>
                  </a:lnTo>
                  <a:lnTo>
                    <a:pt x="5765" y="2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2"/>
            <p:cNvSpPr/>
            <p:nvPr/>
          </p:nvSpPr>
          <p:spPr>
            <a:xfrm>
              <a:off x="5999350" y="3364550"/>
              <a:ext cx="1632650" cy="1071450"/>
            </a:xfrm>
            <a:custGeom>
              <a:avLst/>
              <a:gdLst/>
              <a:ahLst/>
              <a:cxnLst/>
              <a:rect l="l" t="t" r="r" b="b"/>
              <a:pathLst>
                <a:path w="65306" h="42858" extrusionOk="0">
                  <a:moveTo>
                    <a:pt x="16180" y="1"/>
                  </a:moveTo>
                  <a:lnTo>
                    <a:pt x="15738" y="22"/>
                  </a:lnTo>
                  <a:lnTo>
                    <a:pt x="15317" y="64"/>
                  </a:lnTo>
                  <a:lnTo>
                    <a:pt x="14896" y="148"/>
                  </a:lnTo>
                  <a:lnTo>
                    <a:pt x="14476" y="253"/>
                  </a:lnTo>
                  <a:lnTo>
                    <a:pt x="14076" y="380"/>
                  </a:lnTo>
                  <a:lnTo>
                    <a:pt x="13676" y="548"/>
                  </a:lnTo>
                  <a:lnTo>
                    <a:pt x="13319" y="758"/>
                  </a:lnTo>
                  <a:lnTo>
                    <a:pt x="12940" y="969"/>
                  </a:lnTo>
                  <a:lnTo>
                    <a:pt x="12603" y="1221"/>
                  </a:lnTo>
                  <a:lnTo>
                    <a:pt x="12288" y="1495"/>
                  </a:lnTo>
                  <a:lnTo>
                    <a:pt x="11972" y="1789"/>
                  </a:lnTo>
                  <a:lnTo>
                    <a:pt x="11699" y="2105"/>
                  </a:lnTo>
                  <a:lnTo>
                    <a:pt x="11425" y="2441"/>
                  </a:lnTo>
                  <a:lnTo>
                    <a:pt x="11194" y="2799"/>
                  </a:lnTo>
                  <a:lnTo>
                    <a:pt x="10983" y="3178"/>
                  </a:lnTo>
                  <a:lnTo>
                    <a:pt x="10794" y="3557"/>
                  </a:lnTo>
                  <a:lnTo>
                    <a:pt x="5576" y="15927"/>
                  </a:lnTo>
                  <a:lnTo>
                    <a:pt x="1242" y="20556"/>
                  </a:lnTo>
                  <a:lnTo>
                    <a:pt x="1011" y="20808"/>
                  </a:lnTo>
                  <a:lnTo>
                    <a:pt x="800" y="21103"/>
                  </a:lnTo>
                  <a:lnTo>
                    <a:pt x="632" y="21397"/>
                  </a:lnTo>
                  <a:lnTo>
                    <a:pt x="485" y="21692"/>
                  </a:lnTo>
                  <a:lnTo>
                    <a:pt x="359" y="22029"/>
                  </a:lnTo>
                  <a:lnTo>
                    <a:pt x="253" y="22365"/>
                  </a:lnTo>
                  <a:lnTo>
                    <a:pt x="190" y="22702"/>
                  </a:lnTo>
                  <a:lnTo>
                    <a:pt x="148" y="23039"/>
                  </a:lnTo>
                  <a:lnTo>
                    <a:pt x="64" y="24406"/>
                  </a:lnTo>
                  <a:lnTo>
                    <a:pt x="22" y="26089"/>
                  </a:lnTo>
                  <a:lnTo>
                    <a:pt x="1" y="27057"/>
                  </a:lnTo>
                  <a:lnTo>
                    <a:pt x="1" y="28046"/>
                  </a:lnTo>
                  <a:lnTo>
                    <a:pt x="1" y="29098"/>
                  </a:lnTo>
                  <a:lnTo>
                    <a:pt x="43" y="30192"/>
                  </a:lnTo>
                  <a:lnTo>
                    <a:pt x="106" y="31328"/>
                  </a:lnTo>
                  <a:lnTo>
                    <a:pt x="190" y="32464"/>
                  </a:lnTo>
                  <a:lnTo>
                    <a:pt x="295" y="33621"/>
                  </a:lnTo>
                  <a:lnTo>
                    <a:pt x="443" y="34778"/>
                  </a:lnTo>
                  <a:lnTo>
                    <a:pt x="632" y="35914"/>
                  </a:lnTo>
                  <a:lnTo>
                    <a:pt x="842" y="37050"/>
                  </a:lnTo>
                  <a:lnTo>
                    <a:pt x="1095" y="38165"/>
                  </a:lnTo>
                  <a:lnTo>
                    <a:pt x="1242" y="38691"/>
                  </a:lnTo>
                  <a:lnTo>
                    <a:pt x="1411" y="39238"/>
                  </a:lnTo>
                  <a:lnTo>
                    <a:pt x="1621" y="39891"/>
                  </a:lnTo>
                  <a:lnTo>
                    <a:pt x="1852" y="40543"/>
                  </a:lnTo>
                  <a:lnTo>
                    <a:pt x="2126" y="41153"/>
                  </a:lnTo>
                  <a:lnTo>
                    <a:pt x="2399" y="41742"/>
                  </a:lnTo>
                  <a:lnTo>
                    <a:pt x="5745" y="41952"/>
                  </a:lnTo>
                  <a:lnTo>
                    <a:pt x="9384" y="42163"/>
                  </a:lnTo>
                  <a:lnTo>
                    <a:pt x="13844" y="42394"/>
                  </a:lnTo>
                  <a:lnTo>
                    <a:pt x="18768" y="42605"/>
                  </a:lnTo>
                  <a:lnTo>
                    <a:pt x="21292" y="42710"/>
                  </a:lnTo>
                  <a:lnTo>
                    <a:pt x="23796" y="42773"/>
                  </a:lnTo>
                  <a:lnTo>
                    <a:pt x="26215" y="42836"/>
                  </a:lnTo>
                  <a:lnTo>
                    <a:pt x="28530" y="42857"/>
                  </a:lnTo>
                  <a:lnTo>
                    <a:pt x="30697" y="42857"/>
                  </a:lnTo>
                  <a:lnTo>
                    <a:pt x="32653" y="42836"/>
                  </a:lnTo>
                  <a:lnTo>
                    <a:pt x="34610" y="42857"/>
                  </a:lnTo>
                  <a:lnTo>
                    <a:pt x="36756" y="42857"/>
                  </a:lnTo>
                  <a:lnTo>
                    <a:pt x="39070" y="42836"/>
                  </a:lnTo>
                  <a:lnTo>
                    <a:pt x="41511" y="42773"/>
                  </a:lnTo>
                  <a:lnTo>
                    <a:pt x="43993" y="42710"/>
                  </a:lnTo>
                  <a:lnTo>
                    <a:pt x="46518" y="42605"/>
                  </a:lnTo>
                  <a:lnTo>
                    <a:pt x="51441" y="42394"/>
                  </a:lnTo>
                  <a:lnTo>
                    <a:pt x="55901" y="42163"/>
                  </a:lnTo>
                  <a:lnTo>
                    <a:pt x="59541" y="41952"/>
                  </a:lnTo>
                  <a:lnTo>
                    <a:pt x="62907" y="41742"/>
                  </a:lnTo>
                  <a:lnTo>
                    <a:pt x="63181" y="41153"/>
                  </a:lnTo>
                  <a:lnTo>
                    <a:pt x="63433" y="40543"/>
                  </a:lnTo>
                  <a:lnTo>
                    <a:pt x="63665" y="39891"/>
                  </a:lnTo>
                  <a:lnTo>
                    <a:pt x="63896" y="39238"/>
                  </a:lnTo>
                  <a:lnTo>
                    <a:pt x="64043" y="38691"/>
                  </a:lnTo>
                  <a:lnTo>
                    <a:pt x="64191" y="38165"/>
                  </a:lnTo>
                  <a:lnTo>
                    <a:pt x="64443" y="37050"/>
                  </a:lnTo>
                  <a:lnTo>
                    <a:pt x="64674" y="35914"/>
                  </a:lnTo>
                  <a:lnTo>
                    <a:pt x="64843" y="34778"/>
                  </a:lnTo>
                  <a:lnTo>
                    <a:pt x="64990" y="33621"/>
                  </a:lnTo>
                  <a:lnTo>
                    <a:pt x="65116" y="32464"/>
                  </a:lnTo>
                  <a:lnTo>
                    <a:pt x="65200" y="31328"/>
                  </a:lnTo>
                  <a:lnTo>
                    <a:pt x="65242" y="30192"/>
                  </a:lnTo>
                  <a:lnTo>
                    <a:pt x="65285" y="29098"/>
                  </a:lnTo>
                  <a:lnTo>
                    <a:pt x="65306" y="28046"/>
                  </a:lnTo>
                  <a:lnTo>
                    <a:pt x="65306" y="27057"/>
                  </a:lnTo>
                  <a:lnTo>
                    <a:pt x="65285" y="26089"/>
                  </a:lnTo>
                  <a:lnTo>
                    <a:pt x="65221" y="24406"/>
                  </a:lnTo>
                  <a:lnTo>
                    <a:pt x="65137" y="23039"/>
                  </a:lnTo>
                  <a:lnTo>
                    <a:pt x="65095" y="22702"/>
                  </a:lnTo>
                  <a:lnTo>
                    <a:pt x="65032" y="22365"/>
                  </a:lnTo>
                  <a:lnTo>
                    <a:pt x="64948" y="22029"/>
                  </a:lnTo>
                  <a:lnTo>
                    <a:pt x="64822" y="21692"/>
                  </a:lnTo>
                  <a:lnTo>
                    <a:pt x="64653" y="21397"/>
                  </a:lnTo>
                  <a:lnTo>
                    <a:pt x="64485" y="21103"/>
                  </a:lnTo>
                  <a:lnTo>
                    <a:pt x="64275" y="20808"/>
                  </a:lnTo>
                  <a:lnTo>
                    <a:pt x="64064" y="20556"/>
                  </a:lnTo>
                  <a:lnTo>
                    <a:pt x="59709" y="15927"/>
                  </a:lnTo>
                  <a:lnTo>
                    <a:pt x="55123" y="3767"/>
                  </a:lnTo>
                  <a:lnTo>
                    <a:pt x="54954" y="3367"/>
                  </a:lnTo>
                  <a:lnTo>
                    <a:pt x="54744" y="2967"/>
                  </a:lnTo>
                  <a:lnTo>
                    <a:pt x="54513" y="2589"/>
                  </a:lnTo>
                  <a:lnTo>
                    <a:pt x="54260" y="2231"/>
                  </a:lnTo>
                  <a:lnTo>
                    <a:pt x="53966" y="1894"/>
                  </a:lnTo>
                  <a:lnTo>
                    <a:pt x="53671" y="1579"/>
                  </a:lnTo>
                  <a:lnTo>
                    <a:pt x="53334" y="1284"/>
                  </a:lnTo>
                  <a:lnTo>
                    <a:pt x="52977" y="1032"/>
                  </a:lnTo>
                  <a:lnTo>
                    <a:pt x="52619" y="800"/>
                  </a:lnTo>
                  <a:lnTo>
                    <a:pt x="52240" y="590"/>
                  </a:lnTo>
                  <a:lnTo>
                    <a:pt x="51841" y="422"/>
                  </a:lnTo>
                  <a:lnTo>
                    <a:pt x="51420" y="274"/>
                  </a:lnTo>
                  <a:lnTo>
                    <a:pt x="50999" y="148"/>
                  </a:lnTo>
                  <a:lnTo>
                    <a:pt x="50557" y="64"/>
                  </a:lnTo>
                  <a:lnTo>
                    <a:pt x="50116" y="22"/>
                  </a:lnTo>
                  <a:lnTo>
                    <a:pt x="496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2"/>
            <p:cNvSpPr/>
            <p:nvPr/>
          </p:nvSpPr>
          <p:spPr>
            <a:xfrm>
              <a:off x="5999350" y="3364550"/>
              <a:ext cx="1632650" cy="1071450"/>
            </a:xfrm>
            <a:custGeom>
              <a:avLst/>
              <a:gdLst/>
              <a:ahLst/>
              <a:cxnLst/>
              <a:rect l="l" t="t" r="r" b="b"/>
              <a:pathLst>
                <a:path w="65306" h="42858" fill="none" extrusionOk="0">
                  <a:moveTo>
                    <a:pt x="63896" y="39238"/>
                  </a:moveTo>
                  <a:lnTo>
                    <a:pt x="63896" y="39238"/>
                  </a:lnTo>
                  <a:lnTo>
                    <a:pt x="63665" y="39891"/>
                  </a:lnTo>
                  <a:lnTo>
                    <a:pt x="63433" y="40543"/>
                  </a:lnTo>
                  <a:lnTo>
                    <a:pt x="63181" y="41153"/>
                  </a:lnTo>
                  <a:lnTo>
                    <a:pt x="62907" y="41742"/>
                  </a:lnTo>
                  <a:lnTo>
                    <a:pt x="62907" y="41742"/>
                  </a:lnTo>
                  <a:lnTo>
                    <a:pt x="59541" y="41952"/>
                  </a:lnTo>
                  <a:lnTo>
                    <a:pt x="55901" y="42163"/>
                  </a:lnTo>
                  <a:lnTo>
                    <a:pt x="51441" y="42394"/>
                  </a:lnTo>
                  <a:lnTo>
                    <a:pt x="46518" y="42605"/>
                  </a:lnTo>
                  <a:lnTo>
                    <a:pt x="43993" y="42710"/>
                  </a:lnTo>
                  <a:lnTo>
                    <a:pt x="41511" y="42773"/>
                  </a:lnTo>
                  <a:lnTo>
                    <a:pt x="39070" y="42836"/>
                  </a:lnTo>
                  <a:lnTo>
                    <a:pt x="36756" y="42857"/>
                  </a:lnTo>
                  <a:lnTo>
                    <a:pt x="34610" y="42857"/>
                  </a:lnTo>
                  <a:lnTo>
                    <a:pt x="32653" y="42836"/>
                  </a:lnTo>
                  <a:lnTo>
                    <a:pt x="32653" y="42836"/>
                  </a:lnTo>
                  <a:lnTo>
                    <a:pt x="30697" y="42857"/>
                  </a:lnTo>
                  <a:lnTo>
                    <a:pt x="28530" y="42857"/>
                  </a:lnTo>
                  <a:lnTo>
                    <a:pt x="26215" y="42836"/>
                  </a:lnTo>
                  <a:lnTo>
                    <a:pt x="23796" y="42773"/>
                  </a:lnTo>
                  <a:lnTo>
                    <a:pt x="21292" y="42710"/>
                  </a:lnTo>
                  <a:lnTo>
                    <a:pt x="18768" y="42605"/>
                  </a:lnTo>
                  <a:lnTo>
                    <a:pt x="13844" y="42394"/>
                  </a:lnTo>
                  <a:lnTo>
                    <a:pt x="9384" y="42163"/>
                  </a:lnTo>
                  <a:lnTo>
                    <a:pt x="5745" y="41952"/>
                  </a:lnTo>
                  <a:lnTo>
                    <a:pt x="2399" y="41742"/>
                  </a:lnTo>
                  <a:lnTo>
                    <a:pt x="2399" y="41742"/>
                  </a:lnTo>
                  <a:lnTo>
                    <a:pt x="2126" y="41153"/>
                  </a:lnTo>
                  <a:lnTo>
                    <a:pt x="1852" y="40543"/>
                  </a:lnTo>
                  <a:lnTo>
                    <a:pt x="1621" y="39891"/>
                  </a:lnTo>
                  <a:lnTo>
                    <a:pt x="1411" y="39238"/>
                  </a:lnTo>
                  <a:lnTo>
                    <a:pt x="1411" y="39238"/>
                  </a:lnTo>
                  <a:lnTo>
                    <a:pt x="1242" y="38691"/>
                  </a:lnTo>
                  <a:lnTo>
                    <a:pt x="1095" y="38165"/>
                  </a:lnTo>
                  <a:lnTo>
                    <a:pt x="842" y="37050"/>
                  </a:lnTo>
                  <a:lnTo>
                    <a:pt x="632" y="35914"/>
                  </a:lnTo>
                  <a:lnTo>
                    <a:pt x="443" y="34778"/>
                  </a:lnTo>
                  <a:lnTo>
                    <a:pt x="295" y="33621"/>
                  </a:lnTo>
                  <a:lnTo>
                    <a:pt x="190" y="32464"/>
                  </a:lnTo>
                  <a:lnTo>
                    <a:pt x="106" y="31328"/>
                  </a:lnTo>
                  <a:lnTo>
                    <a:pt x="43" y="30192"/>
                  </a:lnTo>
                  <a:lnTo>
                    <a:pt x="1" y="29098"/>
                  </a:lnTo>
                  <a:lnTo>
                    <a:pt x="1" y="28046"/>
                  </a:lnTo>
                  <a:lnTo>
                    <a:pt x="1" y="27057"/>
                  </a:lnTo>
                  <a:lnTo>
                    <a:pt x="22" y="26089"/>
                  </a:lnTo>
                  <a:lnTo>
                    <a:pt x="64" y="24406"/>
                  </a:lnTo>
                  <a:lnTo>
                    <a:pt x="148" y="23039"/>
                  </a:lnTo>
                  <a:lnTo>
                    <a:pt x="148" y="23039"/>
                  </a:lnTo>
                  <a:lnTo>
                    <a:pt x="190" y="22702"/>
                  </a:lnTo>
                  <a:lnTo>
                    <a:pt x="253" y="22365"/>
                  </a:lnTo>
                  <a:lnTo>
                    <a:pt x="359" y="22029"/>
                  </a:lnTo>
                  <a:lnTo>
                    <a:pt x="485" y="21692"/>
                  </a:lnTo>
                  <a:lnTo>
                    <a:pt x="632" y="21397"/>
                  </a:lnTo>
                  <a:lnTo>
                    <a:pt x="800" y="21103"/>
                  </a:lnTo>
                  <a:lnTo>
                    <a:pt x="1011" y="20808"/>
                  </a:lnTo>
                  <a:lnTo>
                    <a:pt x="1242" y="20556"/>
                  </a:lnTo>
                  <a:lnTo>
                    <a:pt x="5576" y="15927"/>
                  </a:lnTo>
                  <a:lnTo>
                    <a:pt x="10794" y="3557"/>
                  </a:lnTo>
                  <a:lnTo>
                    <a:pt x="10794" y="3557"/>
                  </a:lnTo>
                  <a:lnTo>
                    <a:pt x="10983" y="3178"/>
                  </a:lnTo>
                  <a:lnTo>
                    <a:pt x="11194" y="2799"/>
                  </a:lnTo>
                  <a:lnTo>
                    <a:pt x="11425" y="2441"/>
                  </a:lnTo>
                  <a:lnTo>
                    <a:pt x="11699" y="2105"/>
                  </a:lnTo>
                  <a:lnTo>
                    <a:pt x="11972" y="1789"/>
                  </a:lnTo>
                  <a:lnTo>
                    <a:pt x="12288" y="1495"/>
                  </a:lnTo>
                  <a:lnTo>
                    <a:pt x="12603" y="1221"/>
                  </a:lnTo>
                  <a:lnTo>
                    <a:pt x="12940" y="969"/>
                  </a:lnTo>
                  <a:lnTo>
                    <a:pt x="13319" y="758"/>
                  </a:lnTo>
                  <a:lnTo>
                    <a:pt x="13676" y="548"/>
                  </a:lnTo>
                  <a:lnTo>
                    <a:pt x="14076" y="380"/>
                  </a:lnTo>
                  <a:lnTo>
                    <a:pt x="14476" y="253"/>
                  </a:lnTo>
                  <a:lnTo>
                    <a:pt x="14896" y="148"/>
                  </a:lnTo>
                  <a:lnTo>
                    <a:pt x="15317" y="64"/>
                  </a:lnTo>
                  <a:lnTo>
                    <a:pt x="15738" y="22"/>
                  </a:lnTo>
                  <a:lnTo>
                    <a:pt x="16180" y="1"/>
                  </a:lnTo>
                  <a:lnTo>
                    <a:pt x="49653" y="1"/>
                  </a:lnTo>
                  <a:lnTo>
                    <a:pt x="49653" y="1"/>
                  </a:lnTo>
                  <a:lnTo>
                    <a:pt x="50116" y="22"/>
                  </a:lnTo>
                  <a:lnTo>
                    <a:pt x="50557" y="64"/>
                  </a:lnTo>
                  <a:lnTo>
                    <a:pt x="50999" y="148"/>
                  </a:lnTo>
                  <a:lnTo>
                    <a:pt x="51420" y="274"/>
                  </a:lnTo>
                  <a:lnTo>
                    <a:pt x="51841" y="422"/>
                  </a:lnTo>
                  <a:lnTo>
                    <a:pt x="52240" y="590"/>
                  </a:lnTo>
                  <a:lnTo>
                    <a:pt x="52619" y="800"/>
                  </a:lnTo>
                  <a:lnTo>
                    <a:pt x="52977" y="1032"/>
                  </a:lnTo>
                  <a:lnTo>
                    <a:pt x="53334" y="1284"/>
                  </a:lnTo>
                  <a:lnTo>
                    <a:pt x="53671" y="1579"/>
                  </a:lnTo>
                  <a:lnTo>
                    <a:pt x="53966" y="1894"/>
                  </a:lnTo>
                  <a:lnTo>
                    <a:pt x="54260" y="2231"/>
                  </a:lnTo>
                  <a:lnTo>
                    <a:pt x="54513" y="2589"/>
                  </a:lnTo>
                  <a:lnTo>
                    <a:pt x="54744" y="2967"/>
                  </a:lnTo>
                  <a:lnTo>
                    <a:pt x="54954" y="3367"/>
                  </a:lnTo>
                  <a:lnTo>
                    <a:pt x="55123" y="3767"/>
                  </a:lnTo>
                  <a:lnTo>
                    <a:pt x="59709" y="15927"/>
                  </a:lnTo>
                  <a:lnTo>
                    <a:pt x="64064" y="20556"/>
                  </a:lnTo>
                  <a:lnTo>
                    <a:pt x="64064" y="20556"/>
                  </a:lnTo>
                  <a:lnTo>
                    <a:pt x="64275" y="20808"/>
                  </a:lnTo>
                  <a:lnTo>
                    <a:pt x="64485" y="21103"/>
                  </a:lnTo>
                  <a:lnTo>
                    <a:pt x="64653" y="21397"/>
                  </a:lnTo>
                  <a:lnTo>
                    <a:pt x="64822" y="21692"/>
                  </a:lnTo>
                  <a:lnTo>
                    <a:pt x="64948" y="22029"/>
                  </a:lnTo>
                  <a:lnTo>
                    <a:pt x="65032" y="22365"/>
                  </a:lnTo>
                  <a:lnTo>
                    <a:pt x="65095" y="22702"/>
                  </a:lnTo>
                  <a:lnTo>
                    <a:pt x="65137" y="23039"/>
                  </a:lnTo>
                  <a:lnTo>
                    <a:pt x="65137" y="23039"/>
                  </a:lnTo>
                  <a:lnTo>
                    <a:pt x="65221" y="24406"/>
                  </a:lnTo>
                  <a:lnTo>
                    <a:pt x="65285" y="26089"/>
                  </a:lnTo>
                  <a:lnTo>
                    <a:pt x="65306" y="27057"/>
                  </a:lnTo>
                  <a:lnTo>
                    <a:pt x="65306" y="28046"/>
                  </a:lnTo>
                  <a:lnTo>
                    <a:pt x="65285" y="29098"/>
                  </a:lnTo>
                  <a:lnTo>
                    <a:pt x="65242" y="30192"/>
                  </a:lnTo>
                  <a:lnTo>
                    <a:pt x="65200" y="31328"/>
                  </a:lnTo>
                  <a:lnTo>
                    <a:pt x="65116" y="32464"/>
                  </a:lnTo>
                  <a:lnTo>
                    <a:pt x="64990" y="33621"/>
                  </a:lnTo>
                  <a:lnTo>
                    <a:pt x="64843" y="34778"/>
                  </a:lnTo>
                  <a:lnTo>
                    <a:pt x="64674" y="35914"/>
                  </a:lnTo>
                  <a:lnTo>
                    <a:pt x="64443" y="37050"/>
                  </a:lnTo>
                  <a:lnTo>
                    <a:pt x="64191" y="38165"/>
                  </a:lnTo>
                  <a:lnTo>
                    <a:pt x="64043" y="38691"/>
                  </a:lnTo>
                  <a:lnTo>
                    <a:pt x="63896" y="3923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2"/>
            <p:cNvSpPr/>
            <p:nvPr/>
          </p:nvSpPr>
          <p:spPr>
            <a:xfrm>
              <a:off x="6200800" y="3399800"/>
              <a:ext cx="1229750" cy="362950"/>
            </a:xfrm>
            <a:custGeom>
              <a:avLst/>
              <a:gdLst/>
              <a:ahLst/>
              <a:cxnLst/>
              <a:rect l="l" t="t" r="r" b="b"/>
              <a:pathLst>
                <a:path w="49190" h="14518" extrusionOk="0">
                  <a:moveTo>
                    <a:pt x="9637" y="1"/>
                  </a:moveTo>
                  <a:lnTo>
                    <a:pt x="9237" y="22"/>
                  </a:lnTo>
                  <a:lnTo>
                    <a:pt x="8837" y="64"/>
                  </a:lnTo>
                  <a:lnTo>
                    <a:pt x="8458" y="127"/>
                  </a:lnTo>
                  <a:lnTo>
                    <a:pt x="8080" y="232"/>
                  </a:lnTo>
                  <a:lnTo>
                    <a:pt x="7722" y="358"/>
                  </a:lnTo>
                  <a:lnTo>
                    <a:pt x="7364" y="506"/>
                  </a:lnTo>
                  <a:lnTo>
                    <a:pt x="7028" y="695"/>
                  </a:lnTo>
                  <a:lnTo>
                    <a:pt x="6691" y="884"/>
                  </a:lnTo>
                  <a:lnTo>
                    <a:pt x="6376" y="1116"/>
                  </a:lnTo>
                  <a:lnTo>
                    <a:pt x="6081" y="1368"/>
                  </a:lnTo>
                  <a:lnTo>
                    <a:pt x="5808" y="1621"/>
                  </a:lnTo>
                  <a:lnTo>
                    <a:pt x="5555" y="1915"/>
                  </a:lnTo>
                  <a:lnTo>
                    <a:pt x="5324" y="2231"/>
                  </a:lnTo>
                  <a:lnTo>
                    <a:pt x="5092" y="2546"/>
                  </a:lnTo>
                  <a:lnTo>
                    <a:pt x="4903" y="2883"/>
                  </a:lnTo>
                  <a:lnTo>
                    <a:pt x="4735" y="3262"/>
                  </a:lnTo>
                  <a:lnTo>
                    <a:pt x="1" y="14517"/>
                  </a:lnTo>
                  <a:lnTo>
                    <a:pt x="49190" y="14517"/>
                  </a:lnTo>
                  <a:lnTo>
                    <a:pt x="45003" y="3451"/>
                  </a:lnTo>
                  <a:lnTo>
                    <a:pt x="44856" y="3072"/>
                  </a:lnTo>
                  <a:lnTo>
                    <a:pt x="44666" y="2694"/>
                  </a:lnTo>
                  <a:lnTo>
                    <a:pt x="44456" y="2357"/>
                  </a:lnTo>
                  <a:lnTo>
                    <a:pt x="44225" y="2041"/>
                  </a:lnTo>
                  <a:lnTo>
                    <a:pt x="43951" y="1726"/>
                  </a:lnTo>
                  <a:lnTo>
                    <a:pt x="43678" y="1452"/>
                  </a:lnTo>
                  <a:lnTo>
                    <a:pt x="43383" y="1179"/>
                  </a:lnTo>
                  <a:lnTo>
                    <a:pt x="43067" y="947"/>
                  </a:lnTo>
                  <a:lnTo>
                    <a:pt x="42731" y="737"/>
                  </a:lnTo>
                  <a:lnTo>
                    <a:pt x="42373" y="548"/>
                  </a:lnTo>
                  <a:lnTo>
                    <a:pt x="42015" y="379"/>
                  </a:lnTo>
                  <a:lnTo>
                    <a:pt x="41637" y="253"/>
                  </a:lnTo>
                  <a:lnTo>
                    <a:pt x="41258" y="148"/>
                  </a:lnTo>
                  <a:lnTo>
                    <a:pt x="40858" y="64"/>
                  </a:lnTo>
                  <a:lnTo>
                    <a:pt x="40459" y="22"/>
                  </a:lnTo>
                  <a:lnTo>
                    <a:pt x="40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2"/>
            <p:cNvSpPr/>
            <p:nvPr/>
          </p:nvSpPr>
          <p:spPr>
            <a:xfrm>
              <a:off x="6200800" y="3399800"/>
              <a:ext cx="1229750" cy="362950"/>
            </a:xfrm>
            <a:custGeom>
              <a:avLst/>
              <a:gdLst/>
              <a:ahLst/>
              <a:cxnLst/>
              <a:rect l="l" t="t" r="r" b="b"/>
              <a:pathLst>
                <a:path w="49190" h="14518" fill="none" extrusionOk="0">
                  <a:moveTo>
                    <a:pt x="49190" y="14517"/>
                  </a:moveTo>
                  <a:lnTo>
                    <a:pt x="1" y="14517"/>
                  </a:lnTo>
                  <a:lnTo>
                    <a:pt x="4735" y="3262"/>
                  </a:lnTo>
                  <a:lnTo>
                    <a:pt x="4735" y="3262"/>
                  </a:lnTo>
                  <a:lnTo>
                    <a:pt x="4903" y="2883"/>
                  </a:lnTo>
                  <a:lnTo>
                    <a:pt x="5092" y="2546"/>
                  </a:lnTo>
                  <a:lnTo>
                    <a:pt x="5324" y="2231"/>
                  </a:lnTo>
                  <a:lnTo>
                    <a:pt x="5555" y="1915"/>
                  </a:lnTo>
                  <a:lnTo>
                    <a:pt x="5808" y="1621"/>
                  </a:lnTo>
                  <a:lnTo>
                    <a:pt x="6081" y="1368"/>
                  </a:lnTo>
                  <a:lnTo>
                    <a:pt x="6376" y="1116"/>
                  </a:lnTo>
                  <a:lnTo>
                    <a:pt x="6691" y="884"/>
                  </a:lnTo>
                  <a:lnTo>
                    <a:pt x="7028" y="695"/>
                  </a:lnTo>
                  <a:lnTo>
                    <a:pt x="7364" y="506"/>
                  </a:lnTo>
                  <a:lnTo>
                    <a:pt x="7722" y="358"/>
                  </a:lnTo>
                  <a:lnTo>
                    <a:pt x="8080" y="232"/>
                  </a:lnTo>
                  <a:lnTo>
                    <a:pt x="8458" y="127"/>
                  </a:lnTo>
                  <a:lnTo>
                    <a:pt x="8837" y="64"/>
                  </a:lnTo>
                  <a:lnTo>
                    <a:pt x="9237" y="22"/>
                  </a:lnTo>
                  <a:lnTo>
                    <a:pt x="9637" y="1"/>
                  </a:lnTo>
                  <a:lnTo>
                    <a:pt x="40038" y="1"/>
                  </a:lnTo>
                  <a:lnTo>
                    <a:pt x="40038" y="1"/>
                  </a:lnTo>
                  <a:lnTo>
                    <a:pt x="40459" y="22"/>
                  </a:lnTo>
                  <a:lnTo>
                    <a:pt x="40858" y="64"/>
                  </a:lnTo>
                  <a:lnTo>
                    <a:pt x="41258" y="148"/>
                  </a:lnTo>
                  <a:lnTo>
                    <a:pt x="41637" y="253"/>
                  </a:lnTo>
                  <a:lnTo>
                    <a:pt x="42015" y="379"/>
                  </a:lnTo>
                  <a:lnTo>
                    <a:pt x="42373" y="548"/>
                  </a:lnTo>
                  <a:lnTo>
                    <a:pt x="42731" y="737"/>
                  </a:lnTo>
                  <a:lnTo>
                    <a:pt x="43067" y="947"/>
                  </a:lnTo>
                  <a:lnTo>
                    <a:pt x="43383" y="1179"/>
                  </a:lnTo>
                  <a:lnTo>
                    <a:pt x="43678" y="1452"/>
                  </a:lnTo>
                  <a:lnTo>
                    <a:pt x="43951" y="1726"/>
                  </a:lnTo>
                  <a:lnTo>
                    <a:pt x="44225" y="2041"/>
                  </a:lnTo>
                  <a:lnTo>
                    <a:pt x="44456" y="2357"/>
                  </a:lnTo>
                  <a:lnTo>
                    <a:pt x="44666" y="2694"/>
                  </a:lnTo>
                  <a:lnTo>
                    <a:pt x="44856" y="3072"/>
                  </a:lnTo>
                  <a:lnTo>
                    <a:pt x="45003" y="3451"/>
                  </a:lnTo>
                  <a:lnTo>
                    <a:pt x="49190" y="145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2"/>
            <p:cNvSpPr/>
            <p:nvPr/>
          </p:nvSpPr>
          <p:spPr>
            <a:xfrm>
              <a:off x="6442225" y="3399800"/>
              <a:ext cx="397125" cy="362950"/>
            </a:xfrm>
            <a:custGeom>
              <a:avLst/>
              <a:gdLst/>
              <a:ahLst/>
              <a:cxnLst/>
              <a:rect l="l" t="t" r="r" b="b"/>
              <a:pathLst>
                <a:path w="15885" h="14518" extrusionOk="0">
                  <a:moveTo>
                    <a:pt x="7196" y="1"/>
                  </a:moveTo>
                  <a:lnTo>
                    <a:pt x="1" y="14517"/>
                  </a:lnTo>
                  <a:lnTo>
                    <a:pt x="8690" y="14517"/>
                  </a:lnTo>
                  <a:lnTo>
                    <a:pt x="15885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2"/>
            <p:cNvSpPr/>
            <p:nvPr/>
          </p:nvSpPr>
          <p:spPr>
            <a:xfrm>
              <a:off x="6442225" y="3399800"/>
              <a:ext cx="397125" cy="362950"/>
            </a:xfrm>
            <a:custGeom>
              <a:avLst/>
              <a:gdLst/>
              <a:ahLst/>
              <a:cxnLst/>
              <a:rect l="l" t="t" r="r" b="b"/>
              <a:pathLst>
                <a:path w="15885" h="14518" fill="none" extrusionOk="0">
                  <a:moveTo>
                    <a:pt x="15885" y="1"/>
                  </a:moveTo>
                  <a:lnTo>
                    <a:pt x="7196" y="1"/>
                  </a:lnTo>
                  <a:lnTo>
                    <a:pt x="1" y="14517"/>
                  </a:lnTo>
                  <a:lnTo>
                    <a:pt x="8690" y="14517"/>
                  </a:lnTo>
                  <a:lnTo>
                    <a:pt x="158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2"/>
            <p:cNvSpPr/>
            <p:nvPr/>
          </p:nvSpPr>
          <p:spPr>
            <a:xfrm>
              <a:off x="6809350" y="3399800"/>
              <a:ext cx="293000" cy="362950"/>
            </a:xfrm>
            <a:custGeom>
              <a:avLst/>
              <a:gdLst/>
              <a:ahLst/>
              <a:cxnLst/>
              <a:rect l="l" t="t" r="r" b="b"/>
              <a:pathLst>
                <a:path w="11720" h="14518" extrusionOk="0">
                  <a:moveTo>
                    <a:pt x="7196" y="1"/>
                  </a:moveTo>
                  <a:lnTo>
                    <a:pt x="1" y="14517"/>
                  </a:lnTo>
                  <a:lnTo>
                    <a:pt x="4524" y="14517"/>
                  </a:lnTo>
                  <a:lnTo>
                    <a:pt x="11719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2"/>
            <p:cNvSpPr/>
            <p:nvPr/>
          </p:nvSpPr>
          <p:spPr>
            <a:xfrm>
              <a:off x="6809350" y="3399800"/>
              <a:ext cx="293000" cy="362950"/>
            </a:xfrm>
            <a:custGeom>
              <a:avLst/>
              <a:gdLst/>
              <a:ahLst/>
              <a:cxnLst/>
              <a:rect l="l" t="t" r="r" b="b"/>
              <a:pathLst>
                <a:path w="11720" h="14518" fill="none" extrusionOk="0">
                  <a:moveTo>
                    <a:pt x="11719" y="1"/>
                  </a:moveTo>
                  <a:lnTo>
                    <a:pt x="7196" y="1"/>
                  </a:lnTo>
                  <a:lnTo>
                    <a:pt x="1" y="14517"/>
                  </a:lnTo>
                  <a:lnTo>
                    <a:pt x="4524" y="14517"/>
                  </a:lnTo>
                  <a:lnTo>
                    <a:pt x="117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2"/>
            <p:cNvSpPr/>
            <p:nvPr/>
          </p:nvSpPr>
          <p:spPr>
            <a:xfrm>
              <a:off x="6129800" y="3937350"/>
              <a:ext cx="1371225" cy="176750"/>
            </a:xfrm>
            <a:custGeom>
              <a:avLst/>
              <a:gdLst/>
              <a:ahLst/>
              <a:cxnLst/>
              <a:rect l="l" t="t" r="r" b="b"/>
              <a:pathLst>
                <a:path w="54849" h="7070" extrusionOk="0">
                  <a:moveTo>
                    <a:pt x="3556" y="0"/>
                  </a:moveTo>
                  <a:lnTo>
                    <a:pt x="3177" y="21"/>
                  </a:lnTo>
                  <a:lnTo>
                    <a:pt x="2841" y="63"/>
                  </a:lnTo>
                  <a:lnTo>
                    <a:pt x="2504" y="169"/>
                  </a:lnTo>
                  <a:lnTo>
                    <a:pt x="2168" y="274"/>
                  </a:lnTo>
                  <a:lnTo>
                    <a:pt x="1873" y="421"/>
                  </a:lnTo>
                  <a:lnTo>
                    <a:pt x="1578" y="610"/>
                  </a:lnTo>
                  <a:lnTo>
                    <a:pt x="1305" y="821"/>
                  </a:lnTo>
                  <a:lnTo>
                    <a:pt x="1052" y="1031"/>
                  </a:lnTo>
                  <a:lnTo>
                    <a:pt x="821" y="1284"/>
                  </a:lnTo>
                  <a:lnTo>
                    <a:pt x="611" y="1557"/>
                  </a:lnTo>
                  <a:lnTo>
                    <a:pt x="442" y="1852"/>
                  </a:lnTo>
                  <a:lnTo>
                    <a:pt x="295" y="2167"/>
                  </a:lnTo>
                  <a:lnTo>
                    <a:pt x="169" y="2483"/>
                  </a:lnTo>
                  <a:lnTo>
                    <a:pt x="85" y="2820"/>
                  </a:lnTo>
                  <a:lnTo>
                    <a:pt x="22" y="3177"/>
                  </a:lnTo>
                  <a:lnTo>
                    <a:pt x="1" y="3535"/>
                  </a:lnTo>
                  <a:lnTo>
                    <a:pt x="22" y="3892"/>
                  </a:lnTo>
                  <a:lnTo>
                    <a:pt x="85" y="4250"/>
                  </a:lnTo>
                  <a:lnTo>
                    <a:pt x="169" y="4587"/>
                  </a:lnTo>
                  <a:lnTo>
                    <a:pt x="295" y="4902"/>
                  </a:lnTo>
                  <a:lnTo>
                    <a:pt x="442" y="5218"/>
                  </a:lnTo>
                  <a:lnTo>
                    <a:pt x="611" y="5512"/>
                  </a:lnTo>
                  <a:lnTo>
                    <a:pt x="821" y="5786"/>
                  </a:lnTo>
                  <a:lnTo>
                    <a:pt x="1052" y="6038"/>
                  </a:lnTo>
                  <a:lnTo>
                    <a:pt x="1305" y="6270"/>
                  </a:lnTo>
                  <a:lnTo>
                    <a:pt x="1578" y="6480"/>
                  </a:lnTo>
                  <a:lnTo>
                    <a:pt x="1873" y="6649"/>
                  </a:lnTo>
                  <a:lnTo>
                    <a:pt x="2168" y="6796"/>
                  </a:lnTo>
                  <a:lnTo>
                    <a:pt x="2504" y="6922"/>
                  </a:lnTo>
                  <a:lnTo>
                    <a:pt x="2841" y="7006"/>
                  </a:lnTo>
                  <a:lnTo>
                    <a:pt x="3177" y="7048"/>
                  </a:lnTo>
                  <a:lnTo>
                    <a:pt x="3556" y="7069"/>
                  </a:lnTo>
                  <a:lnTo>
                    <a:pt x="51314" y="7069"/>
                  </a:lnTo>
                  <a:lnTo>
                    <a:pt x="51672" y="7048"/>
                  </a:lnTo>
                  <a:lnTo>
                    <a:pt x="52030" y="7006"/>
                  </a:lnTo>
                  <a:lnTo>
                    <a:pt x="52366" y="6922"/>
                  </a:lnTo>
                  <a:lnTo>
                    <a:pt x="52682" y="6796"/>
                  </a:lnTo>
                  <a:lnTo>
                    <a:pt x="52997" y="6649"/>
                  </a:lnTo>
                  <a:lnTo>
                    <a:pt x="53292" y="6480"/>
                  </a:lnTo>
                  <a:lnTo>
                    <a:pt x="53566" y="6270"/>
                  </a:lnTo>
                  <a:lnTo>
                    <a:pt x="53818" y="6038"/>
                  </a:lnTo>
                  <a:lnTo>
                    <a:pt x="54049" y="5786"/>
                  </a:lnTo>
                  <a:lnTo>
                    <a:pt x="54239" y="5512"/>
                  </a:lnTo>
                  <a:lnTo>
                    <a:pt x="54428" y="5218"/>
                  </a:lnTo>
                  <a:lnTo>
                    <a:pt x="54575" y="4902"/>
                  </a:lnTo>
                  <a:lnTo>
                    <a:pt x="54681" y="4587"/>
                  </a:lnTo>
                  <a:lnTo>
                    <a:pt x="54786" y="4250"/>
                  </a:lnTo>
                  <a:lnTo>
                    <a:pt x="54828" y="3892"/>
                  </a:lnTo>
                  <a:lnTo>
                    <a:pt x="54849" y="3535"/>
                  </a:lnTo>
                  <a:lnTo>
                    <a:pt x="54828" y="3177"/>
                  </a:lnTo>
                  <a:lnTo>
                    <a:pt x="54786" y="2820"/>
                  </a:lnTo>
                  <a:lnTo>
                    <a:pt x="54681" y="2483"/>
                  </a:lnTo>
                  <a:lnTo>
                    <a:pt x="54575" y="2167"/>
                  </a:lnTo>
                  <a:lnTo>
                    <a:pt x="54428" y="1852"/>
                  </a:lnTo>
                  <a:lnTo>
                    <a:pt x="54239" y="1557"/>
                  </a:lnTo>
                  <a:lnTo>
                    <a:pt x="54049" y="1284"/>
                  </a:lnTo>
                  <a:lnTo>
                    <a:pt x="53818" y="1031"/>
                  </a:lnTo>
                  <a:lnTo>
                    <a:pt x="53566" y="821"/>
                  </a:lnTo>
                  <a:lnTo>
                    <a:pt x="53292" y="610"/>
                  </a:lnTo>
                  <a:lnTo>
                    <a:pt x="52997" y="421"/>
                  </a:lnTo>
                  <a:lnTo>
                    <a:pt x="52682" y="274"/>
                  </a:lnTo>
                  <a:lnTo>
                    <a:pt x="52366" y="169"/>
                  </a:lnTo>
                  <a:lnTo>
                    <a:pt x="52030" y="63"/>
                  </a:lnTo>
                  <a:lnTo>
                    <a:pt x="51672" y="21"/>
                  </a:lnTo>
                  <a:lnTo>
                    <a:pt x="513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2"/>
            <p:cNvSpPr/>
            <p:nvPr/>
          </p:nvSpPr>
          <p:spPr>
            <a:xfrm>
              <a:off x="6351225" y="4185075"/>
              <a:ext cx="946250" cy="44200"/>
            </a:xfrm>
            <a:custGeom>
              <a:avLst/>
              <a:gdLst/>
              <a:ahLst/>
              <a:cxnLst/>
              <a:rect l="l" t="t" r="r" b="b"/>
              <a:pathLst>
                <a:path w="37850" h="1768" extrusionOk="0">
                  <a:moveTo>
                    <a:pt x="885" y="1"/>
                  </a:moveTo>
                  <a:lnTo>
                    <a:pt x="695" y="22"/>
                  </a:lnTo>
                  <a:lnTo>
                    <a:pt x="548" y="64"/>
                  </a:lnTo>
                  <a:lnTo>
                    <a:pt x="380" y="148"/>
                  </a:lnTo>
                  <a:lnTo>
                    <a:pt x="253" y="253"/>
                  </a:lnTo>
                  <a:lnTo>
                    <a:pt x="148" y="379"/>
                  </a:lnTo>
                  <a:lnTo>
                    <a:pt x="64" y="548"/>
                  </a:lnTo>
                  <a:lnTo>
                    <a:pt x="22" y="716"/>
                  </a:lnTo>
                  <a:lnTo>
                    <a:pt x="1" y="884"/>
                  </a:lnTo>
                  <a:lnTo>
                    <a:pt x="22" y="1053"/>
                  </a:lnTo>
                  <a:lnTo>
                    <a:pt x="64" y="1221"/>
                  </a:lnTo>
                  <a:lnTo>
                    <a:pt x="148" y="1368"/>
                  </a:lnTo>
                  <a:lnTo>
                    <a:pt x="253" y="1515"/>
                  </a:lnTo>
                  <a:lnTo>
                    <a:pt x="380" y="1621"/>
                  </a:lnTo>
                  <a:lnTo>
                    <a:pt x="548" y="1705"/>
                  </a:lnTo>
                  <a:lnTo>
                    <a:pt x="695" y="1747"/>
                  </a:lnTo>
                  <a:lnTo>
                    <a:pt x="885" y="1768"/>
                  </a:lnTo>
                  <a:lnTo>
                    <a:pt x="36966" y="1768"/>
                  </a:lnTo>
                  <a:lnTo>
                    <a:pt x="37156" y="1747"/>
                  </a:lnTo>
                  <a:lnTo>
                    <a:pt x="37324" y="1705"/>
                  </a:lnTo>
                  <a:lnTo>
                    <a:pt x="37471" y="1621"/>
                  </a:lnTo>
                  <a:lnTo>
                    <a:pt x="37597" y="1515"/>
                  </a:lnTo>
                  <a:lnTo>
                    <a:pt x="37703" y="1368"/>
                  </a:lnTo>
                  <a:lnTo>
                    <a:pt x="37787" y="1221"/>
                  </a:lnTo>
                  <a:lnTo>
                    <a:pt x="37829" y="1053"/>
                  </a:lnTo>
                  <a:lnTo>
                    <a:pt x="37850" y="884"/>
                  </a:lnTo>
                  <a:lnTo>
                    <a:pt x="37829" y="716"/>
                  </a:lnTo>
                  <a:lnTo>
                    <a:pt x="37787" y="548"/>
                  </a:lnTo>
                  <a:lnTo>
                    <a:pt x="37703" y="379"/>
                  </a:lnTo>
                  <a:lnTo>
                    <a:pt x="37597" y="253"/>
                  </a:lnTo>
                  <a:lnTo>
                    <a:pt x="37471" y="148"/>
                  </a:lnTo>
                  <a:lnTo>
                    <a:pt x="37324" y="64"/>
                  </a:lnTo>
                  <a:lnTo>
                    <a:pt x="37156" y="22"/>
                  </a:lnTo>
                  <a:lnTo>
                    <a:pt x="369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2"/>
            <p:cNvSpPr/>
            <p:nvPr/>
          </p:nvSpPr>
          <p:spPr>
            <a:xfrm>
              <a:off x="6351225" y="4255550"/>
              <a:ext cx="946250" cy="44750"/>
            </a:xfrm>
            <a:custGeom>
              <a:avLst/>
              <a:gdLst/>
              <a:ahLst/>
              <a:cxnLst/>
              <a:rect l="l" t="t" r="r" b="b"/>
              <a:pathLst>
                <a:path w="37850" h="1790" extrusionOk="0">
                  <a:moveTo>
                    <a:pt x="885" y="1"/>
                  </a:moveTo>
                  <a:lnTo>
                    <a:pt x="695" y="22"/>
                  </a:lnTo>
                  <a:lnTo>
                    <a:pt x="548" y="85"/>
                  </a:lnTo>
                  <a:lnTo>
                    <a:pt x="380" y="169"/>
                  </a:lnTo>
                  <a:lnTo>
                    <a:pt x="253" y="274"/>
                  </a:lnTo>
                  <a:lnTo>
                    <a:pt x="148" y="401"/>
                  </a:lnTo>
                  <a:lnTo>
                    <a:pt x="64" y="548"/>
                  </a:lnTo>
                  <a:lnTo>
                    <a:pt x="22" y="716"/>
                  </a:lnTo>
                  <a:lnTo>
                    <a:pt x="1" y="884"/>
                  </a:lnTo>
                  <a:lnTo>
                    <a:pt x="22" y="1074"/>
                  </a:lnTo>
                  <a:lnTo>
                    <a:pt x="64" y="1242"/>
                  </a:lnTo>
                  <a:lnTo>
                    <a:pt x="148" y="1389"/>
                  </a:lnTo>
                  <a:lnTo>
                    <a:pt x="253" y="1516"/>
                  </a:lnTo>
                  <a:lnTo>
                    <a:pt x="380" y="1621"/>
                  </a:lnTo>
                  <a:lnTo>
                    <a:pt x="548" y="1705"/>
                  </a:lnTo>
                  <a:lnTo>
                    <a:pt x="695" y="1768"/>
                  </a:lnTo>
                  <a:lnTo>
                    <a:pt x="885" y="1789"/>
                  </a:lnTo>
                  <a:lnTo>
                    <a:pt x="36966" y="1789"/>
                  </a:lnTo>
                  <a:lnTo>
                    <a:pt x="37156" y="1768"/>
                  </a:lnTo>
                  <a:lnTo>
                    <a:pt x="37324" y="1705"/>
                  </a:lnTo>
                  <a:lnTo>
                    <a:pt x="37471" y="1621"/>
                  </a:lnTo>
                  <a:lnTo>
                    <a:pt x="37597" y="1516"/>
                  </a:lnTo>
                  <a:lnTo>
                    <a:pt x="37703" y="1389"/>
                  </a:lnTo>
                  <a:lnTo>
                    <a:pt x="37787" y="1242"/>
                  </a:lnTo>
                  <a:lnTo>
                    <a:pt x="37829" y="1074"/>
                  </a:lnTo>
                  <a:lnTo>
                    <a:pt x="37850" y="884"/>
                  </a:lnTo>
                  <a:lnTo>
                    <a:pt x="37829" y="716"/>
                  </a:lnTo>
                  <a:lnTo>
                    <a:pt x="37787" y="548"/>
                  </a:lnTo>
                  <a:lnTo>
                    <a:pt x="37703" y="401"/>
                  </a:lnTo>
                  <a:lnTo>
                    <a:pt x="37597" y="274"/>
                  </a:lnTo>
                  <a:lnTo>
                    <a:pt x="37471" y="169"/>
                  </a:lnTo>
                  <a:lnTo>
                    <a:pt x="37324" y="85"/>
                  </a:lnTo>
                  <a:lnTo>
                    <a:pt x="37156" y="22"/>
                  </a:lnTo>
                  <a:lnTo>
                    <a:pt x="369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2"/>
            <p:cNvSpPr/>
            <p:nvPr/>
          </p:nvSpPr>
          <p:spPr>
            <a:xfrm>
              <a:off x="6112450" y="4176125"/>
              <a:ext cx="194625" cy="124175"/>
            </a:xfrm>
            <a:custGeom>
              <a:avLst/>
              <a:gdLst/>
              <a:ahLst/>
              <a:cxnLst/>
              <a:rect l="l" t="t" r="r" b="b"/>
              <a:pathLst>
                <a:path w="7785" h="4967" extrusionOk="0">
                  <a:moveTo>
                    <a:pt x="2462" y="1"/>
                  </a:moveTo>
                  <a:lnTo>
                    <a:pt x="2209" y="22"/>
                  </a:lnTo>
                  <a:lnTo>
                    <a:pt x="1978" y="43"/>
                  </a:lnTo>
                  <a:lnTo>
                    <a:pt x="1746" y="106"/>
                  </a:lnTo>
                  <a:lnTo>
                    <a:pt x="1515" y="190"/>
                  </a:lnTo>
                  <a:lnTo>
                    <a:pt x="1284" y="295"/>
                  </a:lnTo>
                  <a:lnTo>
                    <a:pt x="1094" y="422"/>
                  </a:lnTo>
                  <a:lnTo>
                    <a:pt x="905" y="569"/>
                  </a:lnTo>
                  <a:lnTo>
                    <a:pt x="716" y="737"/>
                  </a:lnTo>
                  <a:lnTo>
                    <a:pt x="568" y="906"/>
                  </a:lnTo>
                  <a:lnTo>
                    <a:pt x="421" y="1095"/>
                  </a:lnTo>
                  <a:lnTo>
                    <a:pt x="295" y="1305"/>
                  </a:lnTo>
                  <a:lnTo>
                    <a:pt x="190" y="1516"/>
                  </a:lnTo>
                  <a:lnTo>
                    <a:pt x="105" y="1747"/>
                  </a:lnTo>
                  <a:lnTo>
                    <a:pt x="42" y="1979"/>
                  </a:lnTo>
                  <a:lnTo>
                    <a:pt x="0" y="2231"/>
                  </a:lnTo>
                  <a:lnTo>
                    <a:pt x="0" y="2484"/>
                  </a:lnTo>
                  <a:lnTo>
                    <a:pt x="0" y="2736"/>
                  </a:lnTo>
                  <a:lnTo>
                    <a:pt x="42" y="2967"/>
                  </a:lnTo>
                  <a:lnTo>
                    <a:pt x="105" y="3220"/>
                  </a:lnTo>
                  <a:lnTo>
                    <a:pt x="190" y="3451"/>
                  </a:lnTo>
                  <a:lnTo>
                    <a:pt x="295" y="3662"/>
                  </a:lnTo>
                  <a:lnTo>
                    <a:pt x="421" y="3872"/>
                  </a:lnTo>
                  <a:lnTo>
                    <a:pt x="568" y="4061"/>
                  </a:lnTo>
                  <a:lnTo>
                    <a:pt x="716" y="4230"/>
                  </a:lnTo>
                  <a:lnTo>
                    <a:pt x="905" y="4398"/>
                  </a:lnTo>
                  <a:lnTo>
                    <a:pt x="1094" y="4524"/>
                  </a:lnTo>
                  <a:lnTo>
                    <a:pt x="1284" y="4651"/>
                  </a:lnTo>
                  <a:lnTo>
                    <a:pt x="1515" y="4756"/>
                  </a:lnTo>
                  <a:lnTo>
                    <a:pt x="1746" y="4840"/>
                  </a:lnTo>
                  <a:lnTo>
                    <a:pt x="1978" y="4903"/>
                  </a:lnTo>
                  <a:lnTo>
                    <a:pt x="2209" y="4945"/>
                  </a:lnTo>
                  <a:lnTo>
                    <a:pt x="2462" y="4966"/>
                  </a:lnTo>
                  <a:lnTo>
                    <a:pt x="5302" y="4966"/>
                  </a:lnTo>
                  <a:lnTo>
                    <a:pt x="5555" y="4945"/>
                  </a:lnTo>
                  <a:lnTo>
                    <a:pt x="5807" y="4903"/>
                  </a:lnTo>
                  <a:lnTo>
                    <a:pt x="6038" y="4840"/>
                  </a:lnTo>
                  <a:lnTo>
                    <a:pt x="6270" y="4756"/>
                  </a:lnTo>
                  <a:lnTo>
                    <a:pt x="6480" y="4651"/>
                  </a:lnTo>
                  <a:lnTo>
                    <a:pt x="6691" y="4524"/>
                  </a:lnTo>
                  <a:lnTo>
                    <a:pt x="6880" y="4398"/>
                  </a:lnTo>
                  <a:lnTo>
                    <a:pt x="7048" y="4230"/>
                  </a:lnTo>
                  <a:lnTo>
                    <a:pt x="7217" y="4061"/>
                  </a:lnTo>
                  <a:lnTo>
                    <a:pt x="7364" y="3872"/>
                  </a:lnTo>
                  <a:lnTo>
                    <a:pt x="7469" y="3662"/>
                  </a:lnTo>
                  <a:lnTo>
                    <a:pt x="7574" y="3451"/>
                  </a:lnTo>
                  <a:lnTo>
                    <a:pt x="7658" y="3220"/>
                  </a:lnTo>
                  <a:lnTo>
                    <a:pt x="7722" y="2967"/>
                  </a:lnTo>
                  <a:lnTo>
                    <a:pt x="7764" y="2736"/>
                  </a:lnTo>
                  <a:lnTo>
                    <a:pt x="7785" y="2484"/>
                  </a:lnTo>
                  <a:lnTo>
                    <a:pt x="7764" y="2231"/>
                  </a:lnTo>
                  <a:lnTo>
                    <a:pt x="7722" y="1979"/>
                  </a:lnTo>
                  <a:lnTo>
                    <a:pt x="7658" y="1747"/>
                  </a:lnTo>
                  <a:lnTo>
                    <a:pt x="7574" y="1516"/>
                  </a:lnTo>
                  <a:lnTo>
                    <a:pt x="7469" y="1305"/>
                  </a:lnTo>
                  <a:lnTo>
                    <a:pt x="7364" y="1095"/>
                  </a:lnTo>
                  <a:lnTo>
                    <a:pt x="7217" y="906"/>
                  </a:lnTo>
                  <a:lnTo>
                    <a:pt x="7048" y="737"/>
                  </a:lnTo>
                  <a:lnTo>
                    <a:pt x="6880" y="569"/>
                  </a:lnTo>
                  <a:lnTo>
                    <a:pt x="6691" y="422"/>
                  </a:lnTo>
                  <a:lnTo>
                    <a:pt x="6480" y="295"/>
                  </a:lnTo>
                  <a:lnTo>
                    <a:pt x="6270" y="190"/>
                  </a:lnTo>
                  <a:lnTo>
                    <a:pt x="6038" y="106"/>
                  </a:lnTo>
                  <a:lnTo>
                    <a:pt x="5807" y="43"/>
                  </a:lnTo>
                  <a:lnTo>
                    <a:pt x="5555" y="22"/>
                  </a:lnTo>
                  <a:lnTo>
                    <a:pt x="5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2"/>
            <p:cNvSpPr/>
            <p:nvPr/>
          </p:nvSpPr>
          <p:spPr>
            <a:xfrm>
              <a:off x="7333225" y="4176125"/>
              <a:ext cx="194625" cy="124175"/>
            </a:xfrm>
            <a:custGeom>
              <a:avLst/>
              <a:gdLst/>
              <a:ahLst/>
              <a:cxnLst/>
              <a:rect l="l" t="t" r="r" b="b"/>
              <a:pathLst>
                <a:path w="7785" h="4967" extrusionOk="0">
                  <a:moveTo>
                    <a:pt x="2462" y="1"/>
                  </a:moveTo>
                  <a:lnTo>
                    <a:pt x="2210" y="22"/>
                  </a:lnTo>
                  <a:lnTo>
                    <a:pt x="1978" y="43"/>
                  </a:lnTo>
                  <a:lnTo>
                    <a:pt x="1726" y="106"/>
                  </a:lnTo>
                  <a:lnTo>
                    <a:pt x="1515" y="190"/>
                  </a:lnTo>
                  <a:lnTo>
                    <a:pt x="1284" y="295"/>
                  </a:lnTo>
                  <a:lnTo>
                    <a:pt x="1095" y="422"/>
                  </a:lnTo>
                  <a:lnTo>
                    <a:pt x="884" y="569"/>
                  </a:lnTo>
                  <a:lnTo>
                    <a:pt x="716" y="737"/>
                  </a:lnTo>
                  <a:lnTo>
                    <a:pt x="569" y="906"/>
                  </a:lnTo>
                  <a:lnTo>
                    <a:pt x="421" y="1095"/>
                  </a:lnTo>
                  <a:lnTo>
                    <a:pt x="295" y="1305"/>
                  </a:lnTo>
                  <a:lnTo>
                    <a:pt x="190" y="1516"/>
                  </a:lnTo>
                  <a:lnTo>
                    <a:pt x="106" y="1747"/>
                  </a:lnTo>
                  <a:lnTo>
                    <a:pt x="43" y="1979"/>
                  </a:lnTo>
                  <a:lnTo>
                    <a:pt x="1" y="2231"/>
                  </a:lnTo>
                  <a:lnTo>
                    <a:pt x="1" y="2484"/>
                  </a:lnTo>
                  <a:lnTo>
                    <a:pt x="1" y="2736"/>
                  </a:lnTo>
                  <a:lnTo>
                    <a:pt x="43" y="2967"/>
                  </a:lnTo>
                  <a:lnTo>
                    <a:pt x="106" y="3220"/>
                  </a:lnTo>
                  <a:lnTo>
                    <a:pt x="190" y="3451"/>
                  </a:lnTo>
                  <a:lnTo>
                    <a:pt x="295" y="3662"/>
                  </a:lnTo>
                  <a:lnTo>
                    <a:pt x="421" y="3872"/>
                  </a:lnTo>
                  <a:lnTo>
                    <a:pt x="569" y="4061"/>
                  </a:lnTo>
                  <a:lnTo>
                    <a:pt x="716" y="4230"/>
                  </a:lnTo>
                  <a:lnTo>
                    <a:pt x="884" y="4398"/>
                  </a:lnTo>
                  <a:lnTo>
                    <a:pt x="1095" y="4524"/>
                  </a:lnTo>
                  <a:lnTo>
                    <a:pt x="1284" y="4651"/>
                  </a:lnTo>
                  <a:lnTo>
                    <a:pt x="1515" y="4756"/>
                  </a:lnTo>
                  <a:lnTo>
                    <a:pt x="1726" y="4840"/>
                  </a:lnTo>
                  <a:lnTo>
                    <a:pt x="1978" y="4903"/>
                  </a:lnTo>
                  <a:lnTo>
                    <a:pt x="2210" y="4945"/>
                  </a:lnTo>
                  <a:lnTo>
                    <a:pt x="2462" y="4966"/>
                  </a:lnTo>
                  <a:lnTo>
                    <a:pt x="5302" y="4966"/>
                  </a:lnTo>
                  <a:lnTo>
                    <a:pt x="5555" y="4945"/>
                  </a:lnTo>
                  <a:lnTo>
                    <a:pt x="5786" y="4903"/>
                  </a:lnTo>
                  <a:lnTo>
                    <a:pt x="6039" y="4840"/>
                  </a:lnTo>
                  <a:lnTo>
                    <a:pt x="6270" y="4756"/>
                  </a:lnTo>
                  <a:lnTo>
                    <a:pt x="6480" y="4651"/>
                  </a:lnTo>
                  <a:lnTo>
                    <a:pt x="6670" y="4524"/>
                  </a:lnTo>
                  <a:lnTo>
                    <a:pt x="6880" y="4398"/>
                  </a:lnTo>
                  <a:lnTo>
                    <a:pt x="7049" y="4230"/>
                  </a:lnTo>
                  <a:lnTo>
                    <a:pt x="7217" y="4061"/>
                  </a:lnTo>
                  <a:lnTo>
                    <a:pt x="7343" y="3872"/>
                  </a:lnTo>
                  <a:lnTo>
                    <a:pt x="7469" y="3662"/>
                  </a:lnTo>
                  <a:lnTo>
                    <a:pt x="7575" y="3451"/>
                  </a:lnTo>
                  <a:lnTo>
                    <a:pt x="7659" y="3220"/>
                  </a:lnTo>
                  <a:lnTo>
                    <a:pt x="7722" y="2967"/>
                  </a:lnTo>
                  <a:lnTo>
                    <a:pt x="7764" y="2736"/>
                  </a:lnTo>
                  <a:lnTo>
                    <a:pt x="7785" y="2484"/>
                  </a:lnTo>
                  <a:lnTo>
                    <a:pt x="7764" y="2231"/>
                  </a:lnTo>
                  <a:lnTo>
                    <a:pt x="7722" y="1979"/>
                  </a:lnTo>
                  <a:lnTo>
                    <a:pt x="7659" y="1747"/>
                  </a:lnTo>
                  <a:lnTo>
                    <a:pt x="7575" y="1516"/>
                  </a:lnTo>
                  <a:lnTo>
                    <a:pt x="7469" y="1305"/>
                  </a:lnTo>
                  <a:lnTo>
                    <a:pt x="7343" y="1095"/>
                  </a:lnTo>
                  <a:lnTo>
                    <a:pt x="7217" y="906"/>
                  </a:lnTo>
                  <a:lnTo>
                    <a:pt x="7049" y="737"/>
                  </a:lnTo>
                  <a:lnTo>
                    <a:pt x="6880" y="569"/>
                  </a:lnTo>
                  <a:lnTo>
                    <a:pt x="6670" y="422"/>
                  </a:lnTo>
                  <a:lnTo>
                    <a:pt x="6480" y="295"/>
                  </a:lnTo>
                  <a:lnTo>
                    <a:pt x="6270" y="190"/>
                  </a:lnTo>
                  <a:lnTo>
                    <a:pt x="6039" y="106"/>
                  </a:lnTo>
                  <a:lnTo>
                    <a:pt x="5786" y="43"/>
                  </a:lnTo>
                  <a:lnTo>
                    <a:pt x="5555" y="22"/>
                  </a:lnTo>
                  <a:lnTo>
                    <a:pt x="5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2"/>
            <p:cNvSpPr/>
            <p:nvPr/>
          </p:nvSpPr>
          <p:spPr>
            <a:xfrm>
              <a:off x="6165575" y="3955225"/>
              <a:ext cx="141500" cy="141525"/>
            </a:xfrm>
            <a:custGeom>
              <a:avLst/>
              <a:gdLst/>
              <a:ahLst/>
              <a:cxnLst/>
              <a:rect l="l" t="t" r="r" b="b"/>
              <a:pathLst>
                <a:path w="5660" h="5661" extrusionOk="0">
                  <a:moveTo>
                    <a:pt x="2525" y="1"/>
                  </a:moveTo>
                  <a:lnTo>
                    <a:pt x="2251" y="43"/>
                  </a:lnTo>
                  <a:lnTo>
                    <a:pt x="1978" y="127"/>
                  </a:lnTo>
                  <a:lnTo>
                    <a:pt x="1725" y="211"/>
                  </a:lnTo>
                  <a:lnTo>
                    <a:pt x="1473" y="337"/>
                  </a:lnTo>
                  <a:lnTo>
                    <a:pt x="1241" y="485"/>
                  </a:lnTo>
                  <a:lnTo>
                    <a:pt x="1031" y="632"/>
                  </a:lnTo>
                  <a:lnTo>
                    <a:pt x="821" y="821"/>
                  </a:lnTo>
                  <a:lnTo>
                    <a:pt x="631" y="1032"/>
                  </a:lnTo>
                  <a:lnTo>
                    <a:pt x="484" y="1242"/>
                  </a:lnTo>
                  <a:lnTo>
                    <a:pt x="337" y="1473"/>
                  </a:lnTo>
                  <a:lnTo>
                    <a:pt x="211" y="1726"/>
                  </a:lnTo>
                  <a:lnTo>
                    <a:pt x="126" y="1978"/>
                  </a:lnTo>
                  <a:lnTo>
                    <a:pt x="42" y="2252"/>
                  </a:lnTo>
                  <a:lnTo>
                    <a:pt x="0" y="2525"/>
                  </a:lnTo>
                  <a:lnTo>
                    <a:pt x="0" y="2820"/>
                  </a:lnTo>
                  <a:lnTo>
                    <a:pt x="0" y="3114"/>
                  </a:lnTo>
                  <a:lnTo>
                    <a:pt x="42" y="3388"/>
                  </a:lnTo>
                  <a:lnTo>
                    <a:pt x="126" y="3661"/>
                  </a:lnTo>
                  <a:lnTo>
                    <a:pt x="211" y="3935"/>
                  </a:lnTo>
                  <a:lnTo>
                    <a:pt x="337" y="4166"/>
                  </a:lnTo>
                  <a:lnTo>
                    <a:pt x="484" y="4398"/>
                  </a:lnTo>
                  <a:lnTo>
                    <a:pt x="631" y="4629"/>
                  </a:lnTo>
                  <a:lnTo>
                    <a:pt x="821" y="4819"/>
                  </a:lnTo>
                  <a:lnTo>
                    <a:pt x="1031" y="5008"/>
                  </a:lnTo>
                  <a:lnTo>
                    <a:pt x="1241" y="5176"/>
                  </a:lnTo>
                  <a:lnTo>
                    <a:pt x="1473" y="5302"/>
                  </a:lnTo>
                  <a:lnTo>
                    <a:pt x="1725" y="5429"/>
                  </a:lnTo>
                  <a:lnTo>
                    <a:pt x="1978" y="5534"/>
                  </a:lnTo>
                  <a:lnTo>
                    <a:pt x="2251" y="5597"/>
                  </a:lnTo>
                  <a:lnTo>
                    <a:pt x="2525" y="5639"/>
                  </a:lnTo>
                  <a:lnTo>
                    <a:pt x="2819" y="5660"/>
                  </a:lnTo>
                  <a:lnTo>
                    <a:pt x="3114" y="5639"/>
                  </a:lnTo>
                  <a:lnTo>
                    <a:pt x="3387" y="5597"/>
                  </a:lnTo>
                  <a:lnTo>
                    <a:pt x="3661" y="5534"/>
                  </a:lnTo>
                  <a:lnTo>
                    <a:pt x="3934" y="5429"/>
                  </a:lnTo>
                  <a:lnTo>
                    <a:pt x="4166" y="5302"/>
                  </a:lnTo>
                  <a:lnTo>
                    <a:pt x="4397" y="5176"/>
                  </a:lnTo>
                  <a:lnTo>
                    <a:pt x="4629" y="5008"/>
                  </a:lnTo>
                  <a:lnTo>
                    <a:pt x="4818" y="4819"/>
                  </a:lnTo>
                  <a:lnTo>
                    <a:pt x="5007" y="4629"/>
                  </a:lnTo>
                  <a:lnTo>
                    <a:pt x="5176" y="4398"/>
                  </a:lnTo>
                  <a:lnTo>
                    <a:pt x="5302" y="4166"/>
                  </a:lnTo>
                  <a:lnTo>
                    <a:pt x="5428" y="3935"/>
                  </a:lnTo>
                  <a:lnTo>
                    <a:pt x="5533" y="3661"/>
                  </a:lnTo>
                  <a:lnTo>
                    <a:pt x="5597" y="3388"/>
                  </a:lnTo>
                  <a:lnTo>
                    <a:pt x="5639" y="3114"/>
                  </a:lnTo>
                  <a:lnTo>
                    <a:pt x="5660" y="2820"/>
                  </a:lnTo>
                  <a:lnTo>
                    <a:pt x="5639" y="2525"/>
                  </a:lnTo>
                  <a:lnTo>
                    <a:pt x="5597" y="2252"/>
                  </a:lnTo>
                  <a:lnTo>
                    <a:pt x="5533" y="1978"/>
                  </a:lnTo>
                  <a:lnTo>
                    <a:pt x="5428" y="1726"/>
                  </a:lnTo>
                  <a:lnTo>
                    <a:pt x="5302" y="1473"/>
                  </a:lnTo>
                  <a:lnTo>
                    <a:pt x="5176" y="1242"/>
                  </a:lnTo>
                  <a:lnTo>
                    <a:pt x="5007" y="1032"/>
                  </a:lnTo>
                  <a:lnTo>
                    <a:pt x="4818" y="821"/>
                  </a:lnTo>
                  <a:lnTo>
                    <a:pt x="4629" y="632"/>
                  </a:lnTo>
                  <a:lnTo>
                    <a:pt x="4397" y="485"/>
                  </a:lnTo>
                  <a:lnTo>
                    <a:pt x="4166" y="337"/>
                  </a:lnTo>
                  <a:lnTo>
                    <a:pt x="3934" y="211"/>
                  </a:lnTo>
                  <a:lnTo>
                    <a:pt x="3661" y="127"/>
                  </a:lnTo>
                  <a:lnTo>
                    <a:pt x="3387" y="43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2"/>
            <p:cNvSpPr/>
            <p:nvPr/>
          </p:nvSpPr>
          <p:spPr>
            <a:xfrm>
              <a:off x="7333225" y="3955225"/>
              <a:ext cx="141500" cy="141525"/>
            </a:xfrm>
            <a:custGeom>
              <a:avLst/>
              <a:gdLst/>
              <a:ahLst/>
              <a:cxnLst/>
              <a:rect l="l" t="t" r="r" b="b"/>
              <a:pathLst>
                <a:path w="5660" h="5661" extrusionOk="0">
                  <a:moveTo>
                    <a:pt x="2525" y="1"/>
                  </a:moveTo>
                  <a:lnTo>
                    <a:pt x="2252" y="43"/>
                  </a:lnTo>
                  <a:lnTo>
                    <a:pt x="1978" y="127"/>
                  </a:lnTo>
                  <a:lnTo>
                    <a:pt x="1726" y="211"/>
                  </a:lnTo>
                  <a:lnTo>
                    <a:pt x="1473" y="337"/>
                  </a:lnTo>
                  <a:lnTo>
                    <a:pt x="1242" y="485"/>
                  </a:lnTo>
                  <a:lnTo>
                    <a:pt x="1010" y="632"/>
                  </a:lnTo>
                  <a:lnTo>
                    <a:pt x="821" y="821"/>
                  </a:lnTo>
                  <a:lnTo>
                    <a:pt x="632" y="1032"/>
                  </a:lnTo>
                  <a:lnTo>
                    <a:pt x="484" y="1242"/>
                  </a:lnTo>
                  <a:lnTo>
                    <a:pt x="337" y="1473"/>
                  </a:lnTo>
                  <a:lnTo>
                    <a:pt x="211" y="1726"/>
                  </a:lnTo>
                  <a:lnTo>
                    <a:pt x="127" y="1978"/>
                  </a:lnTo>
                  <a:lnTo>
                    <a:pt x="43" y="2252"/>
                  </a:lnTo>
                  <a:lnTo>
                    <a:pt x="1" y="2525"/>
                  </a:lnTo>
                  <a:lnTo>
                    <a:pt x="1" y="2820"/>
                  </a:lnTo>
                  <a:lnTo>
                    <a:pt x="1" y="3114"/>
                  </a:lnTo>
                  <a:lnTo>
                    <a:pt x="43" y="3388"/>
                  </a:lnTo>
                  <a:lnTo>
                    <a:pt x="127" y="3661"/>
                  </a:lnTo>
                  <a:lnTo>
                    <a:pt x="211" y="3935"/>
                  </a:lnTo>
                  <a:lnTo>
                    <a:pt x="337" y="4166"/>
                  </a:lnTo>
                  <a:lnTo>
                    <a:pt x="484" y="4398"/>
                  </a:lnTo>
                  <a:lnTo>
                    <a:pt x="632" y="4629"/>
                  </a:lnTo>
                  <a:lnTo>
                    <a:pt x="821" y="4819"/>
                  </a:lnTo>
                  <a:lnTo>
                    <a:pt x="1010" y="5008"/>
                  </a:lnTo>
                  <a:lnTo>
                    <a:pt x="1242" y="5176"/>
                  </a:lnTo>
                  <a:lnTo>
                    <a:pt x="1473" y="5302"/>
                  </a:lnTo>
                  <a:lnTo>
                    <a:pt x="1726" y="5429"/>
                  </a:lnTo>
                  <a:lnTo>
                    <a:pt x="1978" y="5534"/>
                  </a:lnTo>
                  <a:lnTo>
                    <a:pt x="2252" y="5597"/>
                  </a:lnTo>
                  <a:lnTo>
                    <a:pt x="2525" y="5639"/>
                  </a:lnTo>
                  <a:lnTo>
                    <a:pt x="2820" y="5660"/>
                  </a:lnTo>
                  <a:lnTo>
                    <a:pt x="3114" y="5639"/>
                  </a:lnTo>
                  <a:lnTo>
                    <a:pt x="3388" y="5597"/>
                  </a:lnTo>
                  <a:lnTo>
                    <a:pt x="3661" y="5534"/>
                  </a:lnTo>
                  <a:lnTo>
                    <a:pt x="3914" y="5429"/>
                  </a:lnTo>
                  <a:lnTo>
                    <a:pt x="4166" y="5302"/>
                  </a:lnTo>
                  <a:lnTo>
                    <a:pt x="4398" y="5176"/>
                  </a:lnTo>
                  <a:lnTo>
                    <a:pt x="4629" y="5008"/>
                  </a:lnTo>
                  <a:lnTo>
                    <a:pt x="4818" y="4819"/>
                  </a:lnTo>
                  <a:lnTo>
                    <a:pt x="5008" y="4629"/>
                  </a:lnTo>
                  <a:lnTo>
                    <a:pt x="5176" y="4398"/>
                  </a:lnTo>
                  <a:lnTo>
                    <a:pt x="5302" y="4166"/>
                  </a:lnTo>
                  <a:lnTo>
                    <a:pt x="5429" y="3935"/>
                  </a:lnTo>
                  <a:lnTo>
                    <a:pt x="5534" y="3661"/>
                  </a:lnTo>
                  <a:lnTo>
                    <a:pt x="5597" y="3388"/>
                  </a:lnTo>
                  <a:lnTo>
                    <a:pt x="5639" y="3114"/>
                  </a:lnTo>
                  <a:lnTo>
                    <a:pt x="5660" y="2820"/>
                  </a:lnTo>
                  <a:lnTo>
                    <a:pt x="5639" y="2525"/>
                  </a:lnTo>
                  <a:lnTo>
                    <a:pt x="5597" y="2252"/>
                  </a:lnTo>
                  <a:lnTo>
                    <a:pt x="5534" y="1978"/>
                  </a:lnTo>
                  <a:lnTo>
                    <a:pt x="5429" y="1726"/>
                  </a:lnTo>
                  <a:lnTo>
                    <a:pt x="5302" y="1473"/>
                  </a:lnTo>
                  <a:lnTo>
                    <a:pt x="5176" y="1242"/>
                  </a:lnTo>
                  <a:lnTo>
                    <a:pt x="5008" y="1032"/>
                  </a:lnTo>
                  <a:lnTo>
                    <a:pt x="4818" y="821"/>
                  </a:lnTo>
                  <a:lnTo>
                    <a:pt x="4629" y="632"/>
                  </a:lnTo>
                  <a:lnTo>
                    <a:pt x="4398" y="485"/>
                  </a:lnTo>
                  <a:lnTo>
                    <a:pt x="4166" y="337"/>
                  </a:lnTo>
                  <a:lnTo>
                    <a:pt x="3914" y="211"/>
                  </a:lnTo>
                  <a:lnTo>
                    <a:pt x="3661" y="127"/>
                  </a:lnTo>
                  <a:lnTo>
                    <a:pt x="3388" y="43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2"/>
            <p:cNvSpPr/>
            <p:nvPr/>
          </p:nvSpPr>
          <p:spPr>
            <a:xfrm>
              <a:off x="6386475" y="3981525"/>
              <a:ext cx="875775" cy="97325"/>
            </a:xfrm>
            <a:custGeom>
              <a:avLst/>
              <a:gdLst/>
              <a:ahLst/>
              <a:cxnLst/>
              <a:rect l="l" t="t" r="r" b="b"/>
              <a:pathLst>
                <a:path w="35031" h="3893" extrusionOk="0">
                  <a:moveTo>
                    <a:pt x="1957" y="1"/>
                  </a:moveTo>
                  <a:lnTo>
                    <a:pt x="1747" y="22"/>
                  </a:lnTo>
                  <a:lnTo>
                    <a:pt x="1557" y="43"/>
                  </a:lnTo>
                  <a:lnTo>
                    <a:pt x="1368" y="85"/>
                  </a:lnTo>
                  <a:lnTo>
                    <a:pt x="1200" y="148"/>
                  </a:lnTo>
                  <a:lnTo>
                    <a:pt x="1031" y="232"/>
                  </a:lnTo>
                  <a:lnTo>
                    <a:pt x="863" y="337"/>
                  </a:lnTo>
                  <a:lnTo>
                    <a:pt x="716" y="442"/>
                  </a:lnTo>
                  <a:lnTo>
                    <a:pt x="569" y="569"/>
                  </a:lnTo>
                  <a:lnTo>
                    <a:pt x="442" y="716"/>
                  </a:lnTo>
                  <a:lnTo>
                    <a:pt x="337" y="863"/>
                  </a:lnTo>
                  <a:lnTo>
                    <a:pt x="232" y="1031"/>
                  </a:lnTo>
                  <a:lnTo>
                    <a:pt x="148" y="1200"/>
                  </a:lnTo>
                  <a:lnTo>
                    <a:pt x="85" y="1368"/>
                  </a:lnTo>
                  <a:lnTo>
                    <a:pt x="43" y="1557"/>
                  </a:lnTo>
                  <a:lnTo>
                    <a:pt x="22" y="1747"/>
                  </a:lnTo>
                  <a:lnTo>
                    <a:pt x="1" y="1957"/>
                  </a:lnTo>
                  <a:lnTo>
                    <a:pt x="22" y="2147"/>
                  </a:lnTo>
                  <a:lnTo>
                    <a:pt x="43" y="2336"/>
                  </a:lnTo>
                  <a:lnTo>
                    <a:pt x="85" y="2525"/>
                  </a:lnTo>
                  <a:lnTo>
                    <a:pt x="148" y="2715"/>
                  </a:lnTo>
                  <a:lnTo>
                    <a:pt x="232" y="2883"/>
                  </a:lnTo>
                  <a:lnTo>
                    <a:pt x="337" y="3030"/>
                  </a:lnTo>
                  <a:lnTo>
                    <a:pt x="442" y="3177"/>
                  </a:lnTo>
                  <a:lnTo>
                    <a:pt x="569" y="3325"/>
                  </a:lnTo>
                  <a:lnTo>
                    <a:pt x="716" y="3451"/>
                  </a:lnTo>
                  <a:lnTo>
                    <a:pt x="863" y="3556"/>
                  </a:lnTo>
                  <a:lnTo>
                    <a:pt x="1031" y="3661"/>
                  </a:lnTo>
                  <a:lnTo>
                    <a:pt x="1200" y="3745"/>
                  </a:lnTo>
                  <a:lnTo>
                    <a:pt x="1368" y="3809"/>
                  </a:lnTo>
                  <a:lnTo>
                    <a:pt x="1557" y="3851"/>
                  </a:lnTo>
                  <a:lnTo>
                    <a:pt x="1747" y="3893"/>
                  </a:lnTo>
                  <a:lnTo>
                    <a:pt x="33284" y="3893"/>
                  </a:lnTo>
                  <a:lnTo>
                    <a:pt x="33473" y="3851"/>
                  </a:lnTo>
                  <a:lnTo>
                    <a:pt x="33663" y="3809"/>
                  </a:lnTo>
                  <a:lnTo>
                    <a:pt x="33831" y="3745"/>
                  </a:lnTo>
                  <a:lnTo>
                    <a:pt x="33999" y="3661"/>
                  </a:lnTo>
                  <a:lnTo>
                    <a:pt x="34168" y="3556"/>
                  </a:lnTo>
                  <a:lnTo>
                    <a:pt x="34315" y="3451"/>
                  </a:lnTo>
                  <a:lnTo>
                    <a:pt x="34462" y="3325"/>
                  </a:lnTo>
                  <a:lnTo>
                    <a:pt x="34588" y="3177"/>
                  </a:lnTo>
                  <a:lnTo>
                    <a:pt x="34694" y="3030"/>
                  </a:lnTo>
                  <a:lnTo>
                    <a:pt x="34799" y="2883"/>
                  </a:lnTo>
                  <a:lnTo>
                    <a:pt x="34883" y="2715"/>
                  </a:lnTo>
                  <a:lnTo>
                    <a:pt x="34946" y="2525"/>
                  </a:lnTo>
                  <a:lnTo>
                    <a:pt x="34988" y="2336"/>
                  </a:lnTo>
                  <a:lnTo>
                    <a:pt x="35030" y="2147"/>
                  </a:lnTo>
                  <a:lnTo>
                    <a:pt x="35030" y="1957"/>
                  </a:lnTo>
                  <a:lnTo>
                    <a:pt x="35030" y="1747"/>
                  </a:lnTo>
                  <a:lnTo>
                    <a:pt x="34988" y="1557"/>
                  </a:lnTo>
                  <a:lnTo>
                    <a:pt x="34946" y="1368"/>
                  </a:lnTo>
                  <a:lnTo>
                    <a:pt x="34883" y="1200"/>
                  </a:lnTo>
                  <a:lnTo>
                    <a:pt x="34799" y="1031"/>
                  </a:lnTo>
                  <a:lnTo>
                    <a:pt x="34694" y="863"/>
                  </a:lnTo>
                  <a:lnTo>
                    <a:pt x="34588" y="716"/>
                  </a:lnTo>
                  <a:lnTo>
                    <a:pt x="34462" y="569"/>
                  </a:lnTo>
                  <a:lnTo>
                    <a:pt x="34315" y="442"/>
                  </a:lnTo>
                  <a:lnTo>
                    <a:pt x="34168" y="337"/>
                  </a:lnTo>
                  <a:lnTo>
                    <a:pt x="33999" y="232"/>
                  </a:lnTo>
                  <a:lnTo>
                    <a:pt x="33831" y="148"/>
                  </a:lnTo>
                  <a:lnTo>
                    <a:pt x="33663" y="85"/>
                  </a:lnTo>
                  <a:lnTo>
                    <a:pt x="33473" y="43"/>
                  </a:lnTo>
                  <a:lnTo>
                    <a:pt x="33284" y="22"/>
                  </a:lnTo>
                  <a:lnTo>
                    <a:pt x="330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2"/>
            <p:cNvSpPr/>
            <p:nvPr/>
          </p:nvSpPr>
          <p:spPr>
            <a:xfrm>
              <a:off x="6034600" y="4345500"/>
              <a:ext cx="1562150" cy="90500"/>
            </a:xfrm>
            <a:custGeom>
              <a:avLst/>
              <a:gdLst/>
              <a:ahLst/>
              <a:cxnLst/>
              <a:rect l="l" t="t" r="r" b="b"/>
              <a:pathLst>
                <a:path w="62486" h="3620" extrusionOk="0">
                  <a:moveTo>
                    <a:pt x="1" y="0"/>
                  </a:moveTo>
                  <a:lnTo>
                    <a:pt x="211" y="653"/>
                  </a:lnTo>
                  <a:lnTo>
                    <a:pt x="442" y="1305"/>
                  </a:lnTo>
                  <a:lnTo>
                    <a:pt x="716" y="1915"/>
                  </a:lnTo>
                  <a:lnTo>
                    <a:pt x="989" y="2504"/>
                  </a:lnTo>
                  <a:lnTo>
                    <a:pt x="4335" y="2714"/>
                  </a:lnTo>
                  <a:lnTo>
                    <a:pt x="7974" y="2925"/>
                  </a:lnTo>
                  <a:lnTo>
                    <a:pt x="12434" y="3156"/>
                  </a:lnTo>
                  <a:lnTo>
                    <a:pt x="17358" y="3367"/>
                  </a:lnTo>
                  <a:lnTo>
                    <a:pt x="19882" y="3472"/>
                  </a:lnTo>
                  <a:lnTo>
                    <a:pt x="22386" y="3535"/>
                  </a:lnTo>
                  <a:lnTo>
                    <a:pt x="24805" y="3598"/>
                  </a:lnTo>
                  <a:lnTo>
                    <a:pt x="27120" y="3619"/>
                  </a:lnTo>
                  <a:lnTo>
                    <a:pt x="29287" y="3619"/>
                  </a:lnTo>
                  <a:lnTo>
                    <a:pt x="31243" y="3598"/>
                  </a:lnTo>
                  <a:lnTo>
                    <a:pt x="33200" y="3619"/>
                  </a:lnTo>
                  <a:lnTo>
                    <a:pt x="35346" y="3619"/>
                  </a:lnTo>
                  <a:lnTo>
                    <a:pt x="37660" y="3598"/>
                  </a:lnTo>
                  <a:lnTo>
                    <a:pt x="40101" y="3535"/>
                  </a:lnTo>
                  <a:lnTo>
                    <a:pt x="42583" y="3472"/>
                  </a:lnTo>
                  <a:lnTo>
                    <a:pt x="45108" y="3367"/>
                  </a:lnTo>
                  <a:lnTo>
                    <a:pt x="50031" y="3156"/>
                  </a:lnTo>
                  <a:lnTo>
                    <a:pt x="54491" y="2925"/>
                  </a:lnTo>
                  <a:lnTo>
                    <a:pt x="58131" y="2714"/>
                  </a:lnTo>
                  <a:lnTo>
                    <a:pt x="61497" y="2504"/>
                  </a:lnTo>
                  <a:lnTo>
                    <a:pt x="61771" y="1915"/>
                  </a:lnTo>
                  <a:lnTo>
                    <a:pt x="62023" y="1305"/>
                  </a:lnTo>
                  <a:lnTo>
                    <a:pt x="62255" y="653"/>
                  </a:lnTo>
                  <a:lnTo>
                    <a:pt x="624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2"/>
            <p:cNvSpPr/>
            <p:nvPr/>
          </p:nvSpPr>
          <p:spPr>
            <a:xfrm>
              <a:off x="6691025" y="2514600"/>
              <a:ext cx="304550" cy="289825"/>
            </a:xfrm>
            <a:custGeom>
              <a:avLst/>
              <a:gdLst/>
              <a:ahLst/>
              <a:cxnLst/>
              <a:rect l="l" t="t" r="r" b="b"/>
              <a:pathLst>
                <a:path w="12182" h="11593" extrusionOk="0">
                  <a:moveTo>
                    <a:pt x="6101" y="0"/>
                  </a:moveTo>
                  <a:lnTo>
                    <a:pt x="4208" y="3808"/>
                  </a:lnTo>
                  <a:lnTo>
                    <a:pt x="0" y="4397"/>
                  </a:lnTo>
                  <a:lnTo>
                    <a:pt x="3030" y="7364"/>
                  </a:lnTo>
                  <a:lnTo>
                    <a:pt x="2293" y="11572"/>
                  </a:lnTo>
                  <a:lnTo>
                    <a:pt x="6080" y="9594"/>
                  </a:lnTo>
                  <a:lnTo>
                    <a:pt x="9825" y="11593"/>
                  </a:lnTo>
                  <a:lnTo>
                    <a:pt x="9825" y="11593"/>
                  </a:lnTo>
                  <a:lnTo>
                    <a:pt x="9131" y="7385"/>
                  </a:lnTo>
                  <a:lnTo>
                    <a:pt x="12182" y="4439"/>
                  </a:lnTo>
                  <a:lnTo>
                    <a:pt x="7974" y="3808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2"/>
            <p:cNvSpPr/>
            <p:nvPr/>
          </p:nvSpPr>
          <p:spPr>
            <a:xfrm>
              <a:off x="6843550" y="2514600"/>
              <a:ext cx="46825" cy="156225"/>
            </a:xfrm>
            <a:custGeom>
              <a:avLst/>
              <a:gdLst/>
              <a:ahLst/>
              <a:cxnLst/>
              <a:rect l="l" t="t" r="r" b="b"/>
              <a:pathLst>
                <a:path w="1873" h="6249" extrusionOk="0">
                  <a:moveTo>
                    <a:pt x="0" y="0"/>
                  </a:moveTo>
                  <a:lnTo>
                    <a:pt x="0" y="6249"/>
                  </a:lnTo>
                  <a:lnTo>
                    <a:pt x="1873" y="38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2"/>
            <p:cNvSpPr/>
            <p:nvPr/>
          </p:nvSpPr>
          <p:spPr>
            <a:xfrm>
              <a:off x="6843550" y="2625575"/>
              <a:ext cx="152025" cy="73650"/>
            </a:xfrm>
            <a:custGeom>
              <a:avLst/>
              <a:gdLst/>
              <a:ahLst/>
              <a:cxnLst/>
              <a:rect l="l" t="t" r="r" b="b"/>
              <a:pathLst>
                <a:path w="6081" h="2946" extrusionOk="0">
                  <a:moveTo>
                    <a:pt x="6081" y="0"/>
                  </a:moveTo>
                  <a:lnTo>
                    <a:pt x="0" y="1810"/>
                  </a:lnTo>
                  <a:lnTo>
                    <a:pt x="3030" y="2946"/>
                  </a:lnTo>
                  <a:lnTo>
                    <a:pt x="60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2"/>
            <p:cNvSpPr/>
            <p:nvPr/>
          </p:nvSpPr>
          <p:spPr>
            <a:xfrm>
              <a:off x="6843025" y="2670800"/>
              <a:ext cx="93650" cy="133625"/>
            </a:xfrm>
            <a:custGeom>
              <a:avLst/>
              <a:gdLst/>
              <a:ahLst/>
              <a:cxnLst/>
              <a:rect l="l" t="t" r="r" b="b"/>
              <a:pathLst>
                <a:path w="3746" h="5345" extrusionOk="0">
                  <a:moveTo>
                    <a:pt x="21" y="1"/>
                  </a:moveTo>
                  <a:lnTo>
                    <a:pt x="0" y="3346"/>
                  </a:lnTo>
                  <a:lnTo>
                    <a:pt x="3745" y="5345"/>
                  </a:lnTo>
                  <a:lnTo>
                    <a:pt x="3745" y="5345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2"/>
            <p:cNvSpPr/>
            <p:nvPr/>
          </p:nvSpPr>
          <p:spPr>
            <a:xfrm>
              <a:off x="6748350" y="2670800"/>
              <a:ext cx="95225" cy="133100"/>
            </a:xfrm>
            <a:custGeom>
              <a:avLst/>
              <a:gdLst/>
              <a:ahLst/>
              <a:cxnLst/>
              <a:rect l="l" t="t" r="r" b="b"/>
              <a:pathLst>
                <a:path w="3809" h="5324" extrusionOk="0">
                  <a:moveTo>
                    <a:pt x="3808" y="1"/>
                  </a:moveTo>
                  <a:lnTo>
                    <a:pt x="737" y="1116"/>
                  </a:lnTo>
                  <a:lnTo>
                    <a:pt x="0" y="5324"/>
                  </a:lnTo>
                  <a:lnTo>
                    <a:pt x="38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2"/>
            <p:cNvSpPr/>
            <p:nvPr/>
          </p:nvSpPr>
          <p:spPr>
            <a:xfrm>
              <a:off x="6691025" y="2609275"/>
              <a:ext cx="152550" cy="61550"/>
            </a:xfrm>
            <a:custGeom>
              <a:avLst/>
              <a:gdLst/>
              <a:ahLst/>
              <a:cxnLst/>
              <a:rect l="l" t="t" r="r" b="b"/>
              <a:pathLst>
                <a:path w="6102" h="2462" extrusionOk="0">
                  <a:moveTo>
                    <a:pt x="4208" y="0"/>
                  </a:moveTo>
                  <a:lnTo>
                    <a:pt x="0" y="610"/>
                  </a:lnTo>
                  <a:lnTo>
                    <a:pt x="6101" y="2462"/>
                  </a:lnTo>
                  <a:lnTo>
                    <a:pt x="42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2"/>
            <p:cNvSpPr/>
            <p:nvPr/>
          </p:nvSpPr>
          <p:spPr>
            <a:xfrm>
              <a:off x="6282850" y="2643975"/>
              <a:ext cx="304575" cy="289850"/>
            </a:xfrm>
            <a:custGeom>
              <a:avLst/>
              <a:gdLst/>
              <a:ahLst/>
              <a:cxnLst/>
              <a:rect l="l" t="t" r="r" b="b"/>
              <a:pathLst>
                <a:path w="12183" h="11594" extrusionOk="0">
                  <a:moveTo>
                    <a:pt x="6102" y="1"/>
                  </a:moveTo>
                  <a:lnTo>
                    <a:pt x="4209" y="3809"/>
                  </a:lnTo>
                  <a:lnTo>
                    <a:pt x="1" y="4398"/>
                  </a:lnTo>
                  <a:lnTo>
                    <a:pt x="3030" y="7385"/>
                  </a:lnTo>
                  <a:lnTo>
                    <a:pt x="2315" y="11572"/>
                  </a:lnTo>
                  <a:lnTo>
                    <a:pt x="6081" y="9615"/>
                  </a:lnTo>
                  <a:lnTo>
                    <a:pt x="9826" y="11593"/>
                  </a:lnTo>
                  <a:lnTo>
                    <a:pt x="9826" y="11593"/>
                  </a:lnTo>
                  <a:lnTo>
                    <a:pt x="9132" y="7406"/>
                  </a:lnTo>
                  <a:lnTo>
                    <a:pt x="12182" y="4440"/>
                  </a:lnTo>
                  <a:lnTo>
                    <a:pt x="7975" y="3830"/>
                  </a:lnTo>
                  <a:lnTo>
                    <a:pt x="61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2"/>
            <p:cNvSpPr/>
            <p:nvPr/>
          </p:nvSpPr>
          <p:spPr>
            <a:xfrm>
              <a:off x="6435400" y="2643975"/>
              <a:ext cx="46825" cy="156775"/>
            </a:xfrm>
            <a:custGeom>
              <a:avLst/>
              <a:gdLst/>
              <a:ahLst/>
              <a:cxnLst/>
              <a:rect l="l" t="t" r="r" b="b"/>
              <a:pathLst>
                <a:path w="1873" h="6271" extrusionOk="0">
                  <a:moveTo>
                    <a:pt x="0" y="1"/>
                  </a:moveTo>
                  <a:lnTo>
                    <a:pt x="0" y="6270"/>
                  </a:lnTo>
                  <a:lnTo>
                    <a:pt x="1873" y="38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2"/>
            <p:cNvSpPr/>
            <p:nvPr/>
          </p:nvSpPr>
          <p:spPr>
            <a:xfrm>
              <a:off x="6435400" y="2754950"/>
              <a:ext cx="152025" cy="74200"/>
            </a:xfrm>
            <a:custGeom>
              <a:avLst/>
              <a:gdLst/>
              <a:ahLst/>
              <a:cxnLst/>
              <a:rect l="l" t="t" r="r" b="b"/>
              <a:pathLst>
                <a:path w="6081" h="2968" extrusionOk="0">
                  <a:moveTo>
                    <a:pt x="6080" y="1"/>
                  </a:moveTo>
                  <a:lnTo>
                    <a:pt x="0" y="1831"/>
                  </a:lnTo>
                  <a:lnTo>
                    <a:pt x="3030" y="2967"/>
                  </a:lnTo>
                  <a:lnTo>
                    <a:pt x="60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2"/>
            <p:cNvSpPr/>
            <p:nvPr/>
          </p:nvSpPr>
          <p:spPr>
            <a:xfrm>
              <a:off x="6434875" y="2800725"/>
              <a:ext cx="93650" cy="133100"/>
            </a:xfrm>
            <a:custGeom>
              <a:avLst/>
              <a:gdLst/>
              <a:ahLst/>
              <a:cxnLst/>
              <a:rect l="l" t="t" r="r" b="b"/>
              <a:pathLst>
                <a:path w="3746" h="5324" extrusionOk="0">
                  <a:moveTo>
                    <a:pt x="21" y="0"/>
                  </a:moveTo>
                  <a:lnTo>
                    <a:pt x="0" y="3345"/>
                  </a:lnTo>
                  <a:lnTo>
                    <a:pt x="3745" y="5323"/>
                  </a:lnTo>
                  <a:lnTo>
                    <a:pt x="3745" y="532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2"/>
            <p:cNvSpPr/>
            <p:nvPr/>
          </p:nvSpPr>
          <p:spPr>
            <a:xfrm>
              <a:off x="6340200" y="2800725"/>
              <a:ext cx="95225" cy="132575"/>
            </a:xfrm>
            <a:custGeom>
              <a:avLst/>
              <a:gdLst/>
              <a:ahLst/>
              <a:cxnLst/>
              <a:rect l="l" t="t" r="r" b="b"/>
              <a:pathLst>
                <a:path w="3809" h="5303" extrusionOk="0">
                  <a:moveTo>
                    <a:pt x="3808" y="0"/>
                  </a:moveTo>
                  <a:lnTo>
                    <a:pt x="736" y="1115"/>
                  </a:lnTo>
                  <a:lnTo>
                    <a:pt x="0" y="5302"/>
                  </a:lnTo>
                  <a:lnTo>
                    <a:pt x="38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2"/>
            <p:cNvSpPr/>
            <p:nvPr/>
          </p:nvSpPr>
          <p:spPr>
            <a:xfrm>
              <a:off x="6282850" y="2739175"/>
              <a:ext cx="152575" cy="61575"/>
            </a:xfrm>
            <a:custGeom>
              <a:avLst/>
              <a:gdLst/>
              <a:ahLst/>
              <a:cxnLst/>
              <a:rect l="l" t="t" r="r" b="b"/>
              <a:pathLst>
                <a:path w="6103" h="2463" extrusionOk="0">
                  <a:moveTo>
                    <a:pt x="4209" y="1"/>
                  </a:moveTo>
                  <a:lnTo>
                    <a:pt x="1" y="611"/>
                  </a:lnTo>
                  <a:lnTo>
                    <a:pt x="6102" y="2462"/>
                  </a:lnTo>
                  <a:lnTo>
                    <a:pt x="42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2"/>
            <p:cNvSpPr/>
            <p:nvPr/>
          </p:nvSpPr>
          <p:spPr>
            <a:xfrm>
              <a:off x="7078650" y="2643975"/>
              <a:ext cx="304575" cy="289850"/>
            </a:xfrm>
            <a:custGeom>
              <a:avLst/>
              <a:gdLst/>
              <a:ahLst/>
              <a:cxnLst/>
              <a:rect l="l" t="t" r="r" b="b"/>
              <a:pathLst>
                <a:path w="12183" h="11594" extrusionOk="0">
                  <a:moveTo>
                    <a:pt x="6102" y="1"/>
                  </a:moveTo>
                  <a:lnTo>
                    <a:pt x="4208" y="3809"/>
                  </a:lnTo>
                  <a:lnTo>
                    <a:pt x="1" y="4398"/>
                  </a:lnTo>
                  <a:lnTo>
                    <a:pt x="3051" y="7385"/>
                  </a:lnTo>
                  <a:lnTo>
                    <a:pt x="2315" y="11572"/>
                  </a:lnTo>
                  <a:lnTo>
                    <a:pt x="6081" y="9615"/>
                  </a:lnTo>
                  <a:lnTo>
                    <a:pt x="9847" y="11593"/>
                  </a:lnTo>
                  <a:lnTo>
                    <a:pt x="9132" y="7406"/>
                  </a:lnTo>
                  <a:lnTo>
                    <a:pt x="12182" y="4440"/>
                  </a:lnTo>
                  <a:lnTo>
                    <a:pt x="7974" y="3830"/>
                  </a:lnTo>
                  <a:lnTo>
                    <a:pt x="61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2"/>
            <p:cNvSpPr/>
            <p:nvPr/>
          </p:nvSpPr>
          <p:spPr>
            <a:xfrm>
              <a:off x="7231700" y="2643975"/>
              <a:ext cx="46850" cy="156775"/>
            </a:xfrm>
            <a:custGeom>
              <a:avLst/>
              <a:gdLst/>
              <a:ahLst/>
              <a:cxnLst/>
              <a:rect l="l" t="t" r="r" b="b"/>
              <a:pathLst>
                <a:path w="1874" h="6271" extrusionOk="0">
                  <a:moveTo>
                    <a:pt x="1" y="1"/>
                  </a:moveTo>
                  <a:lnTo>
                    <a:pt x="1" y="6270"/>
                  </a:lnTo>
                  <a:lnTo>
                    <a:pt x="1873" y="38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2"/>
            <p:cNvSpPr/>
            <p:nvPr/>
          </p:nvSpPr>
          <p:spPr>
            <a:xfrm>
              <a:off x="7231700" y="2754950"/>
              <a:ext cx="151525" cy="74200"/>
            </a:xfrm>
            <a:custGeom>
              <a:avLst/>
              <a:gdLst/>
              <a:ahLst/>
              <a:cxnLst/>
              <a:rect l="l" t="t" r="r" b="b"/>
              <a:pathLst>
                <a:path w="6061" h="2968" extrusionOk="0">
                  <a:moveTo>
                    <a:pt x="6060" y="1"/>
                  </a:moveTo>
                  <a:lnTo>
                    <a:pt x="1" y="1831"/>
                  </a:lnTo>
                  <a:lnTo>
                    <a:pt x="3010" y="2967"/>
                  </a:lnTo>
                  <a:lnTo>
                    <a:pt x="60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2"/>
            <p:cNvSpPr/>
            <p:nvPr/>
          </p:nvSpPr>
          <p:spPr>
            <a:xfrm>
              <a:off x="7230650" y="2800725"/>
              <a:ext cx="94175" cy="133100"/>
            </a:xfrm>
            <a:custGeom>
              <a:avLst/>
              <a:gdLst/>
              <a:ahLst/>
              <a:cxnLst/>
              <a:rect l="l" t="t" r="r" b="b"/>
              <a:pathLst>
                <a:path w="3767" h="5324" extrusionOk="0">
                  <a:moveTo>
                    <a:pt x="43" y="0"/>
                  </a:moveTo>
                  <a:lnTo>
                    <a:pt x="1" y="3345"/>
                  </a:lnTo>
                  <a:lnTo>
                    <a:pt x="3767" y="532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2"/>
            <p:cNvSpPr/>
            <p:nvPr/>
          </p:nvSpPr>
          <p:spPr>
            <a:xfrm>
              <a:off x="7135975" y="2800725"/>
              <a:ext cx="95750" cy="132575"/>
            </a:xfrm>
            <a:custGeom>
              <a:avLst/>
              <a:gdLst/>
              <a:ahLst/>
              <a:cxnLst/>
              <a:rect l="l" t="t" r="r" b="b"/>
              <a:pathLst>
                <a:path w="3830" h="5303" extrusionOk="0">
                  <a:moveTo>
                    <a:pt x="3830" y="0"/>
                  </a:moveTo>
                  <a:lnTo>
                    <a:pt x="737" y="1115"/>
                  </a:lnTo>
                  <a:lnTo>
                    <a:pt x="1" y="5302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2"/>
            <p:cNvSpPr/>
            <p:nvPr/>
          </p:nvSpPr>
          <p:spPr>
            <a:xfrm>
              <a:off x="7078650" y="2739175"/>
              <a:ext cx="153075" cy="61575"/>
            </a:xfrm>
            <a:custGeom>
              <a:avLst/>
              <a:gdLst/>
              <a:ahLst/>
              <a:cxnLst/>
              <a:rect l="l" t="t" r="r" b="b"/>
              <a:pathLst>
                <a:path w="6123" h="2463" extrusionOk="0">
                  <a:moveTo>
                    <a:pt x="4208" y="1"/>
                  </a:moveTo>
                  <a:lnTo>
                    <a:pt x="1" y="611"/>
                  </a:lnTo>
                  <a:lnTo>
                    <a:pt x="6123" y="2462"/>
                  </a:lnTo>
                  <a:lnTo>
                    <a:pt x="42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2"/>
            <p:cNvSpPr/>
            <p:nvPr/>
          </p:nvSpPr>
          <p:spPr>
            <a:xfrm>
              <a:off x="7400550" y="2831750"/>
              <a:ext cx="304550" cy="289850"/>
            </a:xfrm>
            <a:custGeom>
              <a:avLst/>
              <a:gdLst/>
              <a:ahLst/>
              <a:cxnLst/>
              <a:rect l="l" t="t" r="r" b="b"/>
              <a:pathLst>
                <a:path w="12182" h="11594" extrusionOk="0">
                  <a:moveTo>
                    <a:pt x="6123" y="1"/>
                  </a:moveTo>
                  <a:lnTo>
                    <a:pt x="4208" y="3809"/>
                  </a:lnTo>
                  <a:lnTo>
                    <a:pt x="0" y="4398"/>
                  </a:lnTo>
                  <a:lnTo>
                    <a:pt x="3051" y="7385"/>
                  </a:lnTo>
                  <a:lnTo>
                    <a:pt x="2315" y="11572"/>
                  </a:lnTo>
                  <a:lnTo>
                    <a:pt x="6081" y="9615"/>
                  </a:lnTo>
                  <a:lnTo>
                    <a:pt x="9847" y="11593"/>
                  </a:lnTo>
                  <a:lnTo>
                    <a:pt x="9131" y="7406"/>
                  </a:lnTo>
                  <a:lnTo>
                    <a:pt x="12182" y="4440"/>
                  </a:lnTo>
                  <a:lnTo>
                    <a:pt x="7974" y="3830"/>
                  </a:lnTo>
                  <a:lnTo>
                    <a:pt x="61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2"/>
            <p:cNvSpPr/>
            <p:nvPr/>
          </p:nvSpPr>
          <p:spPr>
            <a:xfrm>
              <a:off x="7553600" y="2831750"/>
              <a:ext cx="46850" cy="156775"/>
            </a:xfrm>
            <a:custGeom>
              <a:avLst/>
              <a:gdLst/>
              <a:ahLst/>
              <a:cxnLst/>
              <a:rect l="l" t="t" r="r" b="b"/>
              <a:pathLst>
                <a:path w="1874" h="6271" extrusionOk="0">
                  <a:moveTo>
                    <a:pt x="1" y="1"/>
                  </a:moveTo>
                  <a:lnTo>
                    <a:pt x="1" y="6270"/>
                  </a:lnTo>
                  <a:lnTo>
                    <a:pt x="1873" y="38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2"/>
            <p:cNvSpPr/>
            <p:nvPr/>
          </p:nvSpPr>
          <p:spPr>
            <a:xfrm>
              <a:off x="7553600" y="2942725"/>
              <a:ext cx="151500" cy="74200"/>
            </a:xfrm>
            <a:custGeom>
              <a:avLst/>
              <a:gdLst/>
              <a:ahLst/>
              <a:cxnLst/>
              <a:rect l="l" t="t" r="r" b="b"/>
              <a:pathLst>
                <a:path w="6060" h="2968" extrusionOk="0">
                  <a:moveTo>
                    <a:pt x="6060" y="1"/>
                  </a:moveTo>
                  <a:lnTo>
                    <a:pt x="1" y="1831"/>
                  </a:lnTo>
                  <a:lnTo>
                    <a:pt x="3009" y="2967"/>
                  </a:lnTo>
                  <a:lnTo>
                    <a:pt x="60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2"/>
            <p:cNvSpPr/>
            <p:nvPr/>
          </p:nvSpPr>
          <p:spPr>
            <a:xfrm>
              <a:off x="7552550" y="2988500"/>
              <a:ext cx="94175" cy="133100"/>
            </a:xfrm>
            <a:custGeom>
              <a:avLst/>
              <a:gdLst/>
              <a:ahLst/>
              <a:cxnLst/>
              <a:rect l="l" t="t" r="r" b="b"/>
              <a:pathLst>
                <a:path w="3767" h="5324" extrusionOk="0">
                  <a:moveTo>
                    <a:pt x="43" y="0"/>
                  </a:moveTo>
                  <a:lnTo>
                    <a:pt x="1" y="3345"/>
                  </a:lnTo>
                  <a:lnTo>
                    <a:pt x="3767" y="532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2"/>
            <p:cNvSpPr/>
            <p:nvPr/>
          </p:nvSpPr>
          <p:spPr>
            <a:xfrm>
              <a:off x="7457875" y="2988500"/>
              <a:ext cx="95750" cy="132550"/>
            </a:xfrm>
            <a:custGeom>
              <a:avLst/>
              <a:gdLst/>
              <a:ahLst/>
              <a:cxnLst/>
              <a:rect l="l" t="t" r="r" b="b"/>
              <a:pathLst>
                <a:path w="3830" h="5302" extrusionOk="0">
                  <a:moveTo>
                    <a:pt x="3830" y="0"/>
                  </a:moveTo>
                  <a:lnTo>
                    <a:pt x="737" y="1115"/>
                  </a:lnTo>
                  <a:lnTo>
                    <a:pt x="1" y="5302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2"/>
            <p:cNvSpPr/>
            <p:nvPr/>
          </p:nvSpPr>
          <p:spPr>
            <a:xfrm>
              <a:off x="7401075" y="2926950"/>
              <a:ext cx="152550" cy="61575"/>
            </a:xfrm>
            <a:custGeom>
              <a:avLst/>
              <a:gdLst/>
              <a:ahLst/>
              <a:cxnLst/>
              <a:rect l="l" t="t" r="r" b="b"/>
              <a:pathLst>
                <a:path w="6102" h="2463" extrusionOk="0">
                  <a:moveTo>
                    <a:pt x="4187" y="1"/>
                  </a:moveTo>
                  <a:lnTo>
                    <a:pt x="1" y="611"/>
                  </a:lnTo>
                  <a:lnTo>
                    <a:pt x="6102" y="2462"/>
                  </a:lnTo>
                  <a:lnTo>
                    <a:pt x="41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0" name="Google Shape;1800;p32"/>
            <p:cNvGrpSpPr/>
            <p:nvPr/>
          </p:nvGrpSpPr>
          <p:grpSpPr>
            <a:xfrm>
              <a:off x="5947825" y="2831750"/>
              <a:ext cx="304550" cy="289850"/>
              <a:chOff x="5947825" y="2831750"/>
              <a:chExt cx="304550" cy="289850"/>
            </a:xfrm>
          </p:grpSpPr>
          <p:sp>
            <p:nvSpPr>
              <p:cNvPr id="1801" name="Google Shape;1801;p32"/>
              <p:cNvSpPr/>
              <p:nvPr/>
            </p:nvSpPr>
            <p:spPr>
              <a:xfrm>
                <a:off x="5947825" y="2831750"/>
                <a:ext cx="304550" cy="289850"/>
              </a:xfrm>
              <a:custGeom>
                <a:avLst/>
                <a:gdLst/>
                <a:ahLst/>
                <a:cxnLst/>
                <a:rect l="l" t="t" r="r" b="b"/>
                <a:pathLst>
                  <a:path w="12182" h="11594" extrusionOk="0">
                    <a:moveTo>
                      <a:pt x="6101" y="1"/>
                    </a:moveTo>
                    <a:lnTo>
                      <a:pt x="4208" y="3809"/>
                    </a:lnTo>
                    <a:lnTo>
                      <a:pt x="0" y="4398"/>
                    </a:lnTo>
                    <a:lnTo>
                      <a:pt x="3030" y="7385"/>
                    </a:lnTo>
                    <a:lnTo>
                      <a:pt x="2293" y="11572"/>
                    </a:lnTo>
                    <a:lnTo>
                      <a:pt x="2293" y="11572"/>
                    </a:lnTo>
                    <a:lnTo>
                      <a:pt x="6059" y="9615"/>
                    </a:lnTo>
                    <a:lnTo>
                      <a:pt x="9825" y="11593"/>
                    </a:lnTo>
                    <a:lnTo>
                      <a:pt x="9110" y="7406"/>
                    </a:lnTo>
                    <a:lnTo>
                      <a:pt x="12182" y="4440"/>
                    </a:lnTo>
                    <a:lnTo>
                      <a:pt x="7974" y="3830"/>
                    </a:lnTo>
                    <a:lnTo>
                      <a:pt x="61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2"/>
              <p:cNvSpPr/>
              <p:nvPr/>
            </p:nvSpPr>
            <p:spPr>
              <a:xfrm>
                <a:off x="6100350" y="2831750"/>
                <a:ext cx="46825" cy="156775"/>
              </a:xfrm>
              <a:custGeom>
                <a:avLst/>
                <a:gdLst/>
                <a:ahLst/>
                <a:cxnLst/>
                <a:rect l="l" t="t" r="r" b="b"/>
                <a:pathLst>
                  <a:path w="1873" h="6271" extrusionOk="0">
                    <a:moveTo>
                      <a:pt x="0" y="1"/>
                    </a:moveTo>
                    <a:lnTo>
                      <a:pt x="0" y="6270"/>
                    </a:lnTo>
                    <a:lnTo>
                      <a:pt x="1873" y="383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2"/>
              <p:cNvSpPr/>
              <p:nvPr/>
            </p:nvSpPr>
            <p:spPr>
              <a:xfrm>
                <a:off x="6100350" y="2942725"/>
                <a:ext cx="1515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6060" h="2968" extrusionOk="0">
                    <a:moveTo>
                      <a:pt x="6060" y="1"/>
                    </a:moveTo>
                    <a:lnTo>
                      <a:pt x="0" y="1831"/>
                    </a:lnTo>
                    <a:lnTo>
                      <a:pt x="3030" y="2967"/>
                    </a:lnTo>
                    <a:lnTo>
                      <a:pt x="60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2"/>
              <p:cNvSpPr/>
              <p:nvPr/>
            </p:nvSpPr>
            <p:spPr>
              <a:xfrm>
                <a:off x="6099300" y="2988500"/>
                <a:ext cx="94175" cy="133100"/>
              </a:xfrm>
              <a:custGeom>
                <a:avLst/>
                <a:gdLst/>
                <a:ahLst/>
                <a:cxnLst/>
                <a:rect l="l" t="t" r="r" b="b"/>
                <a:pathLst>
                  <a:path w="3767" h="5324" extrusionOk="0">
                    <a:moveTo>
                      <a:pt x="42" y="0"/>
                    </a:moveTo>
                    <a:lnTo>
                      <a:pt x="0" y="3345"/>
                    </a:lnTo>
                    <a:lnTo>
                      <a:pt x="3766" y="5323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2"/>
              <p:cNvSpPr/>
              <p:nvPr/>
            </p:nvSpPr>
            <p:spPr>
              <a:xfrm>
                <a:off x="6005150" y="2988500"/>
                <a:ext cx="95225" cy="132550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5302" extrusionOk="0">
                    <a:moveTo>
                      <a:pt x="3808" y="0"/>
                    </a:moveTo>
                    <a:lnTo>
                      <a:pt x="737" y="1115"/>
                    </a:lnTo>
                    <a:lnTo>
                      <a:pt x="0" y="5302"/>
                    </a:lnTo>
                    <a:lnTo>
                      <a:pt x="38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2"/>
              <p:cNvSpPr/>
              <p:nvPr/>
            </p:nvSpPr>
            <p:spPr>
              <a:xfrm>
                <a:off x="5947825" y="2926950"/>
                <a:ext cx="152550" cy="61575"/>
              </a:xfrm>
              <a:custGeom>
                <a:avLst/>
                <a:gdLst/>
                <a:ahLst/>
                <a:cxnLst/>
                <a:rect l="l" t="t" r="r" b="b"/>
                <a:pathLst>
                  <a:path w="6102" h="2463" extrusionOk="0">
                    <a:moveTo>
                      <a:pt x="4187" y="1"/>
                    </a:moveTo>
                    <a:lnTo>
                      <a:pt x="0" y="611"/>
                    </a:lnTo>
                    <a:lnTo>
                      <a:pt x="6101" y="2462"/>
                    </a:lnTo>
                    <a:lnTo>
                      <a:pt x="4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07" name="Google Shape;1807;p32"/>
          <p:cNvGrpSpPr/>
          <p:nvPr/>
        </p:nvGrpSpPr>
        <p:grpSpPr>
          <a:xfrm>
            <a:off x="1942398" y="658401"/>
            <a:ext cx="304550" cy="289850"/>
            <a:chOff x="5947825" y="2831750"/>
            <a:chExt cx="304550" cy="289850"/>
          </a:xfrm>
        </p:grpSpPr>
        <p:sp>
          <p:nvSpPr>
            <p:cNvPr id="1808" name="Google Shape;1808;p32"/>
            <p:cNvSpPr/>
            <p:nvPr/>
          </p:nvSpPr>
          <p:spPr>
            <a:xfrm>
              <a:off x="5947825" y="2831750"/>
              <a:ext cx="304550" cy="289850"/>
            </a:xfrm>
            <a:custGeom>
              <a:avLst/>
              <a:gdLst/>
              <a:ahLst/>
              <a:cxnLst/>
              <a:rect l="l" t="t" r="r" b="b"/>
              <a:pathLst>
                <a:path w="12182" h="11594" extrusionOk="0">
                  <a:moveTo>
                    <a:pt x="6101" y="1"/>
                  </a:moveTo>
                  <a:lnTo>
                    <a:pt x="4208" y="3809"/>
                  </a:lnTo>
                  <a:lnTo>
                    <a:pt x="0" y="4398"/>
                  </a:lnTo>
                  <a:lnTo>
                    <a:pt x="3030" y="7385"/>
                  </a:lnTo>
                  <a:lnTo>
                    <a:pt x="2293" y="11572"/>
                  </a:lnTo>
                  <a:lnTo>
                    <a:pt x="2293" y="11572"/>
                  </a:lnTo>
                  <a:lnTo>
                    <a:pt x="6059" y="9615"/>
                  </a:lnTo>
                  <a:lnTo>
                    <a:pt x="9825" y="11593"/>
                  </a:lnTo>
                  <a:lnTo>
                    <a:pt x="9110" y="7406"/>
                  </a:lnTo>
                  <a:lnTo>
                    <a:pt x="12182" y="4440"/>
                  </a:lnTo>
                  <a:lnTo>
                    <a:pt x="7974" y="3830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2"/>
            <p:cNvSpPr/>
            <p:nvPr/>
          </p:nvSpPr>
          <p:spPr>
            <a:xfrm>
              <a:off x="6100350" y="2831750"/>
              <a:ext cx="46825" cy="156775"/>
            </a:xfrm>
            <a:custGeom>
              <a:avLst/>
              <a:gdLst/>
              <a:ahLst/>
              <a:cxnLst/>
              <a:rect l="l" t="t" r="r" b="b"/>
              <a:pathLst>
                <a:path w="1873" h="6271" extrusionOk="0">
                  <a:moveTo>
                    <a:pt x="0" y="1"/>
                  </a:moveTo>
                  <a:lnTo>
                    <a:pt x="0" y="6270"/>
                  </a:lnTo>
                  <a:lnTo>
                    <a:pt x="1873" y="38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2"/>
            <p:cNvSpPr/>
            <p:nvPr/>
          </p:nvSpPr>
          <p:spPr>
            <a:xfrm>
              <a:off x="6100350" y="2942725"/>
              <a:ext cx="151500" cy="74200"/>
            </a:xfrm>
            <a:custGeom>
              <a:avLst/>
              <a:gdLst/>
              <a:ahLst/>
              <a:cxnLst/>
              <a:rect l="l" t="t" r="r" b="b"/>
              <a:pathLst>
                <a:path w="6060" h="2968" extrusionOk="0">
                  <a:moveTo>
                    <a:pt x="6060" y="1"/>
                  </a:moveTo>
                  <a:lnTo>
                    <a:pt x="0" y="1831"/>
                  </a:lnTo>
                  <a:lnTo>
                    <a:pt x="3030" y="2967"/>
                  </a:lnTo>
                  <a:lnTo>
                    <a:pt x="60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2"/>
            <p:cNvSpPr/>
            <p:nvPr/>
          </p:nvSpPr>
          <p:spPr>
            <a:xfrm>
              <a:off x="6099300" y="2988500"/>
              <a:ext cx="94175" cy="133100"/>
            </a:xfrm>
            <a:custGeom>
              <a:avLst/>
              <a:gdLst/>
              <a:ahLst/>
              <a:cxnLst/>
              <a:rect l="l" t="t" r="r" b="b"/>
              <a:pathLst>
                <a:path w="3767" h="5324" extrusionOk="0">
                  <a:moveTo>
                    <a:pt x="42" y="0"/>
                  </a:moveTo>
                  <a:lnTo>
                    <a:pt x="0" y="3345"/>
                  </a:lnTo>
                  <a:lnTo>
                    <a:pt x="3766" y="532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2"/>
            <p:cNvSpPr/>
            <p:nvPr/>
          </p:nvSpPr>
          <p:spPr>
            <a:xfrm>
              <a:off x="6005150" y="2988500"/>
              <a:ext cx="95225" cy="132550"/>
            </a:xfrm>
            <a:custGeom>
              <a:avLst/>
              <a:gdLst/>
              <a:ahLst/>
              <a:cxnLst/>
              <a:rect l="l" t="t" r="r" b="b"/>
              <a:pathLst>
                <a:path w="3809" h="5302" extrusionOk="0">
                  <a:moveTo>
                    <a:pt x="3808" y="0"/>
                  </a:moveTo>
                  <a:lnTo>
                    <a:pt x="737" y="1115"/>
                  </a:lnTo>
                  <a:lnTo>
                    <a:pt x="0" y="5302"/>
                  </a:lnTo>
                  <a:lnTo>
                    <a:pt x="38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2"/>
            <p:cNvSpPr/>
            <p:nvPr/>
          </p:nvSpPr>
          <p:spPr>
            <a:xfrm>
              <a:off x="5947825" y="2926950"/>
              <a:ext cx="152550" cy="61575"/>
            </a:xfrm>
            <a:custGeom>
              <a:avLst/>
              <a:gdLst/>
              <a:ahLst/>
              <a:cxnLst/>
              <a:rect l="l" t="t" r="r" b="b"/>
              <a:pathLst>
                <a:path w="6102" h="2463" extrusionOk="0">
                  <a:moveTo>
                    <a:pt x="4187" y="1"/>
                  </a:moveTo>
                  <a:lnTo>
                    <a:pt x="0" y="611"/>
                  </a:lnTo>
                  <a:lnTo>
                    <a:pt x="6101" y="2462"/>
                  </a:lnTo>
                  <a:lnTo>
                    <a:pt x="41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4" name="Google Shape;1814;p32"/>
          <p:cNvGrpSpPr/>
          <p:nvPr/>
        </p:nvGrpSpPr>
        <p:grpSpPr>
          <a:xfrm>
            <a:off x="6544125" y="661551"/>
            <a:ext cx="304550" cy="289850"/>
            <a:chOff x="5947825" y="2831750"/>
            <a:chExt cx="304550" cy="289850"/>
          </a:xfrm>
        </p:grpSpPr>
        <p:sp>
          <p:nvSpPr>
            <p:cNvPr id="1815" name="Google Shape;1815;p32"/>
            <p:cNvSpPr/>
            <p:nvPr/>
          </p:nvSpPr>
          <p:spPr>
            <a:xfrm>
              <a:off x="5947825" y="2831750"/>
              <a:ext cx="304550" cy="289850"/>
            </a:xfrm>
            <a:custGeom>
              <a:avLst/>
              <a:gdLst/>
              <a:ahLst/>
              <a:cxnLst/>
              <a:rect l="l" t="t" r="r" b="b"/>
              <a:pathLst>
                <a:path w="12182" h="11594" extrusionOk="0">
                  <a:moveTo>
                    <a:pt x="6101" y="1"/>
                  </a:moveTo>
                  <a:lnTo>
                    <a:pt x="4208" y="3809"/>
                  </a:lnTo>
                  <a:lnTo>
                    <a:pt x="0" y="4398"/>
                  </a:lnTo>
                  <a:lnTo>
                    <a:pt x="3030" y="7385"/>
                  </a:lnTo>
                  <a:lnTo>
                    <a:pt x="2293" y="11572"/>
                  </a:lnTo>
                  <a:lnTo>
                    <a:pt x="2293" y="11572"/>
                  </a:lnTo>
                  <a:lnTo>
                    <a:pt x="6059" y="9615"/>
                  </a:lnTo>
                  <a:lnTo>
                    <a:pt x="9825" y="11593"/>
                  </a:lnTo>
                  <a:lnTo>
                    <a:pt x="9110" y="7406"/>
                  </a:lnTo>
                  <a:lnTo>
                    <a:pt x="12182" y="4440"/>
                  </a:lnTo>
                  <a:lnTo>
                    <a:pt x="7974" y="3830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2"/>
            <p:cNvSpPr/>
            <p:nvPr/>
          </p:nvSpPr>
          <p:spPr>
            <a:xfrm>
              <a:off x="6100350" y="2831750"/>
              <a:ext cx="46825" cy="156775"/>
            </a:xfrm>
            <a:custGeom>
              <a:avLst/>
              <a:gdLst/>
              <a:ahLst/>
              <a:cxnLst/>
              <a:rect l="l" t="t" r="r" b="b"/>
              <a:pathLst>
                <a:path w="1873" h="6271" extrusionOk="0">
                  <a:moveTo>
                    <a:pt x="0" y="1"/>
                  </a:moveTo>
                  <a:lnTo>
                    <a:pt x="0" y="6270"/>
                  </a:lnTo>
                  <a:lnTo>
                    <a:pt x="1873" y="38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2"/>
            <p:cNvSpPr/>
            <p:nvPr/>
          </p:nvSpPr>
          <p:spPr>
            <a:xfrm>
              <a:off x="6100350" y="2942725"/>
              <a:ext cx="151500" cy="74200"/>
            </a:xfrm>
            <a:custGeom>
              <a:avLst/>
              <a:gdLst/>
              <a:ahLst/>
              <a:cxnLst/>
              <a:rect l="l" t="t" r="r" b="b"/>
              <a:pathLst>
                <a:path w="6060" h="2968" extrusionOk="0">
                  <a:moveTo>
                    <a:pt x="6060" y="1"/>
                  </a:moveTo>
                  <a:lnTo>
                    <a:pt x="0" y="1831"/>
                  </a:lnTo>
                  <a:lnTo>
                    <a:pt x="3030" y="2967"/>
                  </a:lnTo>
                  <a:lnTo>
                    <a:pt x="60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2"/>
            <p:cNvSpPr/>
            <p:nvPr/>
          </p:nvSpPr>
          <p:spPr>
            <a:xfrm>
              <a:off x="6099300" y="2988500"/>
              <a:ext cx="94175" cy="133100"/>
            </a:xfrm>
            <a:custGeom>
              <a:avLst/>
              <a:gdLst/>
              <a:ahLst/>
              <a:cxnLst/>
              <a:rect l="l" t="t" r="r" b="b"/>
              <a:pathLst>
                <a:path w="3767" h="5324" extrusionOk="0">
                  <a:moveTo>
                    <a:pt x="42" y="0"/>
                  </a:moveTo>
                  <a:lnTo>
                    <a:pt x="0" y="3345"/>
                  </a:lnTo>
                  <a:lnTo>
                    <a:pt x="3766" y="532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2"/>
            <p:cNvSpPr/>
            <p:nvPr/>
          </p:nvSpPr>
          <p:spPr>
            <a:xfrm>
              <a:off x="6005150" y="2988500"/>
              <a:ext cx="95225" cy="132550"/>
            </a:xfrm>
            <a:custGeom>
              <a:avLst/>
              <a:gdLst/>
              <a:ahLst/>
              <a:cxnLst/>
              <a:rect l="l" t="t" r="r" b="b"/>
              <a:pathLst>
                <a:path w="3809" h="5302" extrusionOk="0">
                  <a:moveTo>
                    <a:pt x="3808" y="0"/>
                  </a:moveTo>
                  <a:lnTo>
                    <a:pt x="737" y="1115"/>
                  </a:lnTo>
                  <a:lnTo>
                    <a:pt x="0" y="5302"/>
                  </a:lnTo>
                  <a:lnTo>
                    <a:pt x="38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2"/>
            <p:cNvSpPr/>
            <p:nvPr/>
          </p:nvSpPr>
          <p:spPr>
            <a:xfrm>
              <a:off x="5947825" y="2926950"/>
              <a:ext cx="152550" cy="61575"/>
            </a:xfrm>
            <a:custGeom>
              <a:avLst/>
              <a:gdLst/>
              <a:ahLst/>
              <a:cxnLst/>
              <a:rect l="l" t="t" r="r" b="b"/>
              <a:pathLst>
                <a:path w="6102" h="2463" extrusionOk="0">
                  <a:moveTo>
                    <a:pt x="4187" y="1"/>
                  </a:moveTo>
                  <a:lnTo>
                    <a:pt x="0" y="611"/>
                  </a:lnTo>
                  <a:lnTo>
                    <a:pt x="6101" y="2462"/>
                  </a:lnTo>
                  <a:lnTo>
                    <a:pt x="41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8C8CBDE-50AB-D327-E789-8C95F9856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385" y="1218631"/>
            <a:ext cx="859611" cy="5364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0FCBCC-4937-2AA9-7466-96116CECF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836" y="1206374"/>
            <a:ext cx="786452" cy="5425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A03925-8DA5-E4BF-641A-D4D1A289C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318" y="1706308"/>
            <a:ext cx="3754210" cy="2814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69D706-4846-C404-9C05-67BDD48776DA}"/>
              </a:ext>
            </a:extLst>
          </p:cNvPr>
          <p:cNvSpPr txBox="1"/>
          <p:nvPr/>
        </p:nvSpPr>
        <p:spPr>
          <a:xfrm>
            <a:off x="573154" y="4418179"/>
            <a:ext cx="1789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Cubist validation</a:t>
            </a:r>
          </a:p>
          <a:p>
            <a:r>
              <a:rPr lang="en-US" sz="1200" dirty="0"/>
              <a:t>RMSE         1.879026 </a:t>
            </a:r>
          </a:p>
          <a:p>
            <a:r>
              <a:rPr lang="en-US" sz="1200" dirty="0" err="1"/>
              <a:t>Rsquared</a:t>
            </a:r>
            <a:r>
              <a:rPr lang="en-US" sz="1200" dirty="0"/>
              <a:t>    0.9519049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883B2A-3838-A5C7-49D1-885191EEB21C}"/>
              </a:ext>
            </a:extLst>
          </p:cNvPr>
          <p:cNvSpPr txBox="1"/>
          <p:nvPr/>
        </p:nvSpPr>
        <p:spPr>
          <a:xfrm>
            <a:off x="5094979" y="4334627"/>
            <a:ext cx="1789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Cubist validation</a:t>
            </a:r>
          </a:p>
          <a:p>
            <a:r>
              <a:rPr lang="en-US" sz="1200" dirty="0"/>
              <a:t>RMSE        3.135741 </a:t>
            </a:r>
          </a:p>
          <a:p>
            <a:r>
              <a:rPr lang="en-US" sz="1200" dirty="0" err="1"/>
              <a:t>Rsquared</a:t>
            </a:r>
            <a:r>
              <a:rPr lang="en-US" sz="1200" dirty="0"/>
              <a:t>   0.909245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05B4CA-0B83-1946-68D2-5039EDEEAC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021" y="1766973"/>
            <a:ext cx="4046130" cy="26197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FDF1-19CC-3CD7-8045-3003E851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2936"/>
            <a:ext cx="8229600" cy="371400"/>
          </a:xfrm>
        </p:spPr>
        <p:txBody>
          <a:bodyPr>
            <a:normAutofit fontScale="90000"/>
          </a:bodyPr>
          <a:lstStyle/>
          <a:p>
            <a:r>
              <a:rPr lang="en" dirty="0"/>
              <a:t>Top Performing Model - Cubist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6525B-6AAC-FD0C-480A-4172B4BA8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951" y="4010654"/>
            <a:ext cx="1280838" cy="1073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5159E9-096B-BD39-42B9-8C26184C7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681" y="544336"/>
            <a:ext cx="859611" cy="5364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CDA1A-02A3-2550-B888-A2CD3639BA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374" y="544336"/>
            <a:ext cx="786452" cy="5425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9E6461-5A68-ABEA-F695-4D4778660F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24" y="915736"/>
            <a:ext cx="3616427" cy="37967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99BE4E-FD72-212C-5F7F-410BB87299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3432" y="915736"/>
            <a:ext cx="3964794" cy="379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5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" name="Google Shape;3062;p43"/>
          <p:cNvSpPr/>
          <p:nvPr/>
        </p:nvSpPr>
        <p:spPr>
          <a:xfrm>
            <a:off x="350749" y="998075"/>
            <a:ext cx="3935924" cy="37339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3" name="Google Shape;3063;p4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3064" name="Google Shape;3064;p43"/>
          <p:cNvSpPr/>
          <p:nvPr/>
        </p:nvSpPr>
        <p:spPr>
          <a:xfrm>
            <a:off x="5305500" y="998075"/>
            <a:ext cx="3381300" cy="373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7" name="Google Shape;3067;p43"/>
          <p:cNvSpPr txBox="1"/>
          <p:nvPr/>
        </p:nvSpPr>
        <p:spPr>
          <a:xfrm>
            <a:off x="432742" y="1108886"/>
            <a:ext cx="3654233" cy="337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Cubist is the best ML model for Uber and Lyft.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UBER:</a:t>
            </a:r>
          </a:p>
          <a:p>
            <a:pPr marL="285750" lvl="0" indent="-285750">
              <a:buFontTx/>
              <a:buChar char="-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RMSE (train</a:t>
            </a:r>
            <a:r>
              <a:rPr lang="en-US" sz="1400" dirty="0"/>
              <a:t> 2.153322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, test </a:t>
            </a:r>
            <a:r>
              <a:rPr lang="en-US" dirty="0"/>
              <a:t>1.879026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) </a:t>
            </a:r>
          </a:p>
          <a:p>
            <a:pPr marL="285750" indent="-285750">
              <a:buFontTx/>
              <a:buChar char="-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Rsquared (train </a:t>
            </a:r>
            <a:r>
              <a:rPr lang="en-US" sz="1400" dirty="0"/>
              <a:t>0.9385098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, test </a:t>
            </a:r>
            <a:r>
              <a:rPr lang="en-US" dirty="0"/>
              <a:t>0.9519049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)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LYFT:</a:t>
            </a:r>
          </a:p>
          <a:p>
            <a:pPr marL="285750" lvl="2" indent="-285750">
              <a:buFontTx/>
              <a:buChar char="-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RMSE (train 2.952509 , test  3.135741) </a:t>
            </a:r>
          </a:p>
          <a:p>
            <a:pPr marL="285750" indent="-285750">
              <a:buFontTx/>
              <a:buChar char="-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Rsquared (train 0.912892 , test 0.909245 ) </a:t>
            </a:r>
          </a:p>
          <a:p>
            <a:endParaRPr lang="en" dirty="0"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Cubist for the sample of Uber dataset performed better than for Lyft.</a:t>
            </a:r>
          </a:p>
        </p:txBody>
      </p:sp>
      <p:sp>
        <p:nvSpPr>
          <p:cNvPr id="3071" name="Google Shape;3071;p43"/>
          <p:cNvSpPr txBox="1"/>
          <p:nvPr/>
        </p:nvSpPr>
        <p:spPr>
          <a:xfrm>
            <a:off x="5380383" y="1097593"/>
            <a:ext cx="3107217" cy="3381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Engineered features didn’t seem to perform in the sample of both dataset as well (weekday)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Cubist model was able to identify some important price features as Distance, Product, Hour, Day, Source, Destination, Cloudy Weather.</a:t>
            </a:r>
          </a:p>
        </p:txBody>
      </p:sp>
      <p:grpSp>
        <p:nvGrpSpPr>
          <p:cNvPr id="3073" name="Google Shape;3073;p43"/>
          <p:cNvGrpSpPr/>
          <p:nvPr/>
        </p:nvGrpSpPr>
        <p:grpSpPr>
          <a:xfrm>
            <a:off x="8234294" y="541410"/>
            <a:ext cx="674918" cy="952473"/>
            <a:chOff x="6073305" y="1251205"/>
            <a:chExt cx="1845693" cy="2109188"/>
          </a:xfrm>
        </p:grpSpPr>
        <p:sp>
          <p:nvSpPr>
            <p:cNvPr id="3074" name="Google Shape;3074;p43"/>
            <p:cNvSpPr/>
            <p:nvPr/>
          </p:nvSpPr>
          <p:spPr>
            <a:xfrm>
              <a:off x="6320360" y="3156626"/>
              <a:ext cx="255897" cy="203768"/>
            </a:xfrm>
            <a:custGeom>
              <a:avLst/>
              <a:gdLst/>
              <a:ahLst/>
              <a:cxnLst/>
              <a:rect l="l" t="t" r="r" b="b"/>
              <a:pathLst>
                <a:path w="13051" h="10391" extrusionOk="0">
                  <a:moveTo>
                    <a:pt x="0" y="0"/>
                  </a:moveTo>
                  <a:lnTo>
                    <a:pt x="0" y="8059"/>
                  </a:lnTo>
                  <a:lnTo>
                    <a:pt x="41" y="8550"/>
                  </a:lnTo>
                  <a:lnTo>
                    <a:pt x="164" y="8959"/>
                  </a:lnTo>
                  <a:lnTo>
                    <a:pt x="368" y="9368"/>
                  </a:lnTo>
                  <a:lnTo>
                    <a:pt x="655" y="9696"/>
                  </a:lnTo>
                  <a:lnTo>
                    <a:pt x="1023" y="9982"/>
                  </a:lnTo>
                  <a:lnTo>
                    <a:pt x="1391" y="10227"/>
                  </a:lnTo>
                  <a:lnTo>
                    <a:pt x="1841" y="10350"/>
                  </a:lnTo>
                  <a:lnTo>
                    <a:pt x="2332" y="10391"/>
                  </a:lnTo>
                  <a:lnTo>
                    <a:pt x="10718" y="10391"/>
                  </a:lnTo>
                  <a:lnTo>
                    <a:pt x="11168" y="10350"/>
                  </a:lnTo>
                  <a:lnTo>
                    <a:pt x="11618" y="10227"/>
                  </a:lnTo>
                  <a:lnTo>
                    <a:pt x="12027" y="9982"/>
                  </a:lnTo>
                  <a:lnTo>
                    <a:pt x="12355" y="9696"/>
                  </a:lnTo>
                  <a:lnTo>
                    <a:pt x="12641" y="9368"/>
                  </a:lnTo>
                  <a:lnTo>
                    <a:pt x="12846" y="8959"/>
                  </a:lnTo>
                  <a:lnTo>
                    <a:pt x="13009" y="8550"/>
                  </a:lnTo>
                  <a:lnTo>
                    <a:pt x="13050" y="8059"/>
                  </a:lnTo>
                  <a:lnTo>
                    <a:pt x="130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43"/>
            <p:cNvSpPr/>
            <p:nvPr/>
          </p:nvSpPr>
          <p:spPr>
            <a:xfrm>
              <a:off x="7407243" y="3156626"/>
              <a:ext cx="256682" cy="203768"/>
            </a:xfrm>
            <a:custGeom>
              <a:avLst/>
              <a:gdLst/>
              <a:ahLst/>
              <a:cxnLst/>
              <a:rect l="l" t="t" r="r" b="b"/>
              <a:pathLst>
                <a:path w="13091" h="10391" extrusionOk="0">
                  <a:moveTo>
                    <a:pt x="0" y="0"/>
                  </a:moveTo>
                  <a:lnTo>
                    <a:pt x="0" y="8059"/>
                  </a:lnTo>
                  <a:lnTo>
                    <a:pt x="82" y="8550"/>
                  </a:lnTo>
                  <a:lnTo>
                    <a:pt x="205" y="8959"/>
                  </a:lnTo>
                  <a:lnTo>
                    <a:pt x="409" y="9368"/>
                  </a:lnTo>
                  <a:lnTo>
                    <a:pt x="695" y="9696"/>
                  </a:lnTo>
                  <a:lnTo>
                    <a:pt x="1064" y="9982"/>
                  </a:lnTo>
                  <a:lnTo>
                    <a:pt x="1432" y="10227"/>
                  </a:lnTo>
                  <a:lnTo>
                    <a:pt x="1882" y="10350"/>
                  </a:lnTo>
                  <a:lnTo>
                    <a:pt x="2332" y="10391"/>
                  </a:lnTo>
                  <a:lnTo>
                    <a:pt x="10759" y="10391"/>
                  </a:lnTo>
                  <a:lnTo>
                    <a:pt x="11209" y="10350"/>
                  </a:lnTo>
                  <a:lnTo>
                    <a:pt x="11659" y="10227"/>
                  </a:lnTo>
                  <a:lnTo>
                    <a:pt x="12068" y="9982"/>
                  </a:lnTo>
                  <a:lnTo>
                    <a:pt x="12395" y="9696"/>
                  </a:lnTo>
                  <a:lnTo>
                    <a:pt x="12682" y="9368"/>
                  </a:lnTo>
                  <a:lnTo>
                    <a:pt x="12886" y="8959"/>
                  </a:lnTo>
                  <a:lnTo>
                    <a:pt x="13050" y="8550"/>
                  </a:lnTo>
                  <a:lnTo>
                    <a:pt x="13091" y="8059"/>
                  </a:lnTo>
                  <a:lnTo>
                    <a:pt x="130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43"/>
            <p:cNvSpPr/>
            <p:nvPr/>
          </p:nvSpPr>
          <p:spPr>
            <a:xfrm>
              <a:off x="6073305" y="2370441"/>
              <a:ext cx="184507" cy="161253"/>
            </a:xfrm>
            <a:custGeom>
              <a:avLst/>
              <a:gdLst/>
              <a:ahLst/>
              <a:cxnLst/>
              <a:rect l="l" t="t" r="r" b="b"/>
              <a:pathLst>
                <a:path w="9410" h="8223" extrusionOk="0">
                  <a:moveTo>
                    <a:pt x="2414" y="0"/>
                  </a:moveTo>
                  <a:lnTo>
                    <a:pt x="2127" y="41"/>
                  </a:lnTo>
                  <a:lnTo>
                    <a:pt x="1882" y="123"/>
                  </a:lnTo>
                  <a:lnTo>
                    <a:pt x="1637" y="205"/>
                  </a:lnTo>
                  <a:lnTo>
                    <a:pt x="1391" y="327"/>
                  </a:lnTo>
                  <a:lnTo>
                    <a:pt x="1187" y="450"/>
                  </a:lnTo>
                  <a:lnTo>
                    <a:pt x="982" y="614"/>
                  </a:lnTo>
                  <a:lnTo>
                    <a:pt x="777" y="777"/>
                  </a:lnTo>
                  <a:lnTo>
                    <a:pt x="614" y="982"/>
                  </a:lnTo>
                  <a:lnTo>
                    <a:pt x="450" y="1187"/>
                  </a:lnTo>
                  <a:lnTo>
                    <a:pt x="327" y="1391"/>
                  </a:lnTo>
                  <a:lnTo>
                    <a:pt x="205" y="1637"/>
                  </a:lnTo>
                  <a:lnTo>
                    <a:pt x="123" y="1882"/>
                  </a:lnTo>
                  <a:lnTo>
                    <a:pt x="82" y="2127"/>
                  </a:lnTo>
                  <a:lnTo>
                    <a:pt x="41" y="2373"/>
                  </a:lnTo>
                  <a:lnTo>
                    <a:pt x="0" y="2659"/>
                  </a:lnTo>
                  <a:lnTo>
                    <a:pt x="0" y="2782"/>
                  </a:lnTo>
                  <a:lnTo>
                    <a:pt x="41" y="3109"/>
                  </a:lnTo>
                  <a:lnTo>
                    <a:pt x="123" y="3396"/>
                  </a:lnTo>
                  <a:lnTo>
                    <a:pt x="287" y="3641"/>
                  </a:lnTo>
                  <a:lnTo>
                    <a:pt x="491" y="3887"/>
                  </a:lnTo>
                  <a:lnTo>
                    <a:pt x="696" y="4091"/>
                  </a:lnTo>
                  <a:lnTo>
                    <a:pt x="982" y="4214"/>
                  </a:lnTo>
                  <a:lnTo>
                    <a:pt x="1268" y="4337"/>
                  </a:lnTo>
                  <a:lnTo>
                    <a:pt x="6423" y="4337"/>
                  </a:lnTo>
                  <a:lnTo>
                    <a:pt x="7527" y="8223"/>
                  </a:lnTo>
                  <a:lnTo>
                    <a:pt x="9409" y="7405"/>
                  </a:lnTo>
                  <a:lnTo>
                    <a:pt x="9246" y="6627"/>
                  </a:lnTo>
                  <a:lnTo>
                    <a:pt x="8877" y="4991"/>
                  </a:lnTo>
                  <a:lnTo>
                    <a:pt x="8141" y="1227"/>
                  </a:lnTo>
                  <a:lnTo>
                    <a:pt x="8059" y="941"/>
                  </a:lnTo>
                  <a:lnTo>
                    <a:pt x="7937" y="737"/>
                  </a:lnTo>
                  <a:lnTo>
                    <a:pt x="7773" y="532"/>
                  </a:lnTo>
                  <a:lnTo>
                    <a:pt x="7609" y="327"/>
                  </a:lnTo>
                  <a:lnTo>
                    <a:pt x="7364" y="205"/>
                  </a:lnTo>
                  <a:lnTo>
                    <a:pt x="7159" y="82"/>
                  </a:lnTo>
                  <a:lnTo>
                    <a:pt x="69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43"/>
            <p:cNvSpPr/>
            <p:nvPr/>
          </p:nvSpPr>
          <p:spPr>
            <a:xfrm>
              <a:off x="7734492" y="2370441"/>
              <a:ext cx="184507" cy="161253"/>
            </a:xfrm>
            <a:custGeom>
              <a:avLst/>
              <a:gdLst/>
              <a:ahLst/>
              <a:cxnLst/>
              <a:rect l="l" t="t" r="r" b="b"/>
              <a:pathLst>
                <a:path w="9410" h="8223" extrusionOk="0">
                  <a:moveTo>
                    <a:pt x="2537" y="0"/>
                  </a:moveTo>
                  <a:lnTo>
                    <a:pt x="2251" y="82"/>
                  </a:lnTo>
                  <a:lnTo>
                    <a:pt x="2046" y="205"/>
                  </a:lnTo>
                  <a:lnTo>
                    <a:pt x="1801" y="327"/>
                  </a:lnTo>
                  <a:lnTo>
                    <a:pt x="1637" y="532"/>
                  </a:lnTo>
                  <a:lnTo>
                    <a:pt x="1474" y="737"/>
                  </a:lnTo>
                  <a:lnTo>
                    <a:pt x="1351" y="941"/>
                  </a:lnTo>
                  <a:lnTo>
                    <a:pt x="1310" y="1227"/>
                  </a:lnTo>
                  <a:lnTo>
                    <a:pt x="533" y="4991"/>
                  </a:lnTo>
                  <a:lnTo>
                    <a:pt x="165" y="6627"/>
                  </a:lnTo>
                  <a:lnTo>
                    <a:pt x="1" y="7405"/>
                  </a:lnTo>
                  <a:lnTo>
                    <a:pt x="1883" y="8223"/>
                  </a:lnTo>
                  <a:lnTo>
                    <a:pt x="2987" y="4337"/>
                  </a:lnTo>
                  <a:lnTo>
                    <a:pt x="8142" y="4337"/>
                  </a:lnTo>
                  <a:lnTo>
                    <a:pt x="8428" y="4214"/>
                  </a:lnTo>
                  <a:lnTo>
                    <a:pt x="8715" y="4091"/>
                  </a:lnTo>
                  <a:lnTo>
                    <a:pt x="8960" y="3887"/>
                  </a:lnTo>
                  <a:lnTo>
                    <a:pt x="9124" y="3641"/>
                  </a:lnTo>
                  <a:lnTo>
                    <a:pt x="9287" y="3396"/>
                  </a:lnTo>
                  <a:lnTo>
                    <a:pt x="9369" y="3109"/>
                  </a:lnTo>
                  <a:lnTo>
                    <a:pt x="9410" y="2782"/>
                  </a:lnTo>
                  <a:lnTo>
                    <a:pt x="9410" y="2659"/>
                  </a:lnTo>
                  <a:lnTo>
                    <a:pt x="9369" y="2373"/>
                  </a:lnTo>
                  <a:lnTo>
                    <a:pt x="9328" y="2127"/>
                  </a:lnTo>
                  <a:lnTo>
                    <a:pt x="9287" y="1882"/>
                  </a:lnTo>
                  <a:lnTo>
                    <a:pt x="9205" y="1637"/>
                  </a:lnTo>
                  <a:lnTo>
                    <a:pt x="9083" y="1391"/>
                  </a:lnTo>
                  <a:lnTo>
                    <a:pt x="8960" y="1187"/>
                  </a:lnTo>
                  <a:lnTo>
                    <a:pt x="8796" y="982"/>
                  </a:lnTo>
                  <a:lnTo>
                    <a:pt x="8633" y="777"/>
                  </a:lnTo>
                  <a:lnTo>
                    <a:pt x="8428" y="614"/>
                  </a:lnTo>
                  <a:lnTo>
                    <a:pt x="8224" y="450"/>
                  </a:lnTo>
                  <a:lnTo>
                    <a:pt x="8019" y="327"/>
                  </a:lnTo>
                  <a:lnTo>
                    <a:pt x="7774" y="205"/>
                  </a:lnTo>
                  <a:lnTo>
                    <a:pt x="7528" y="123"/>
                  </a:lnTo>
                  <a:lnTo>
                    <a:pt x="7283" y="41"/>
                  </a:lnTo>
                  <a:lnTo>
                    <a:pt x="69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43"/>
            <p:cNvSpPr/>
            <p:nvPr/>
          </p:nvSpPr>
          <p:spPr>
            <a:xfrm>
              <a:off x="6179990" y="2076821"/>
              <a:ext cx="1633128" cy="1104690"/>
            </a:xfrm>
            <a:custGeom>
              <a:avLst/>
              <a:gdLst/>
              <a:ahLst/>
              <a:cxnLst/>
              <a:rect l="l" t="t" r="r" b="b"/>
              <a:pathLst>
                <a:path w="83291" h="56333" extrusionOk="0">
                  <a:moveTo>
                    <a:pt x="15832" y="1"/>
                  </a:moveTo>
                  <a:lnTo>
                    <a:pt x="15341" y="123"/>
                  </a:lnTo>
                  <a:lnTo>
                    <a:pt x="14850" y="287"/>
                  </a:lnTo>
                  <a:lnTo>
                    <a:pt x="14400" y="532"/>
                  </a:lnTo>
                  <a:lnTo>
                    <a:pt x="13950" y="819"/>
                  </a:lnTo>
                  <a:lnTo>
                    <a:pt x="13582" y="1187"/>
                  </a:lnTo>
                  <a:lnTo>
                    <a:pt x="13255" y="1596"/>
                  </a:lnTo>
                  <a:lnTo>
                    <a:pt x="12968" y="2046"/>
                  </a:lnTo>
                  <a:lnTo>
                    <a:pt x="491" y="26141"/>
                  </a:lnTo>
                  <a:lnTo>
                    <a:pt x="286" y="26510"/>
                  </a:lnTo>
                  <a:lnTo>
                    <a:pt x="123" y="26919"/>
                  </a:lnTo>
                  <a:lnTo>
                    <a:pt x="41" y="27328"/>
                  </a:lnTo>
                  <a:lnTo>
                    <a:pt x="0" y="27778"/>
                  </a:lnTo>
                  <a:lnTo>
                    <a:pt x="0" y="51996"/>
                  </a:lnTo>
                  <a:lnTo>
                    <a:pt x="41" y="52446"/>
                  </a:lnTo>
                  <a:lnTo>
                    <a:pt x="82" y="52855"/>
                  </a:lnTo>
                  <a:lnTo>
                    <a:pt x="205" y="53305"/>
                  </a:lnTo>
                  <a:lnTo>
                    <a:pt x="368" y="53673"/>
                  </a:lnTo>
                  <a:lnTo>
                    <a:pt x="532" y="54082"/>
                  </a:lnTo>
                  <a:lnTo>
                    <a:pt x="736" y="54410"/>
                  </a:lnTo>
                  <a:lnTo>
                    <a:pt x="1023" y="54778"/>
                  </a:lnTo>
                  <a:lnTo>
                    <a:pt x="1268" y="55064"/>
                  </a:lnTo>
                  <a:lnTo>
                    <a:pt x="1596" y="55350"/>
                  </a:lnTo>
                  <a:lnTo>
                    <a:pt x="1923" y="55596"/>
                  </a:lnTo>
                  <a:lnTo>
                    <a:pt x="2291" y="55800"/>
                  </a:lnTo>
                  <a:lnTo>
                    <a:pt x="2659" y="56005"/>
                  </a:lnTo>
                  <a:lnTo>
                    <a:pt x="3068" y="56128"/>
                  </a:lnTo>
                  <a:lnTo>
                    <a:pt x="3477" y="56250"/>
                  </a:lnTo>
                  <a:lnTo>
                    <a:pt x="3927" y="56332"/>
                  </a:lnTo>
                  <a:lnTo>
                    <a:pt x="79405" y="56332"/>
                  </a:lnTo>
                  <a:lnTo>
                    <a:pt x="79814" y="56250"/>
                  </a:lnTo>
                  <a:lnTo>
                    <a:pt x="80223" y="56128"/>
                  </a:lnTo>
                  <a:lnTo>
                    <a:pt x="80632" y="56005"/>
                  </a:lnTo>
                  <a:lnTo>
                    <a:pt x="81000" y="55800"/>
                  </a:lnTo>
                  <a:lnTo>
                    <a:pt x="81368" y="55596"/>
                  </a:lnTo>
                  <a:lnTo>
                    <a:pt x="81696" y="55350"/>
                  </a:lnTo>
                  <a:lnTo>
                    <a:pt x="82023" y="55064"/>
                  </a:lnTo>
                  <a:lnTo>
                    <a:pt x="82309" y="54778"/>
                  </a:lnTo>
                  <a:lnTo>
                    <a:pt x="82555" y="54410"/>
                  </a:lnTo>
                  <a:lnTo>
                    <a:pt x="82759" y="54082"/>
                  </a:lnTo>
                  <a:lnTo>
                    <a:pt x="82923" y="53673"/>
                  </a:lnTo>
                  <a:lnTo>
                    <a:pt x="83086" y="53305"/>
                  </a:lnTo>
                  <a:lnTo>
                    <a:pt x="83209" y="52855"/>
                  </a:lnTo>
                  <a:lnTo>
                    <a:pt x="83250" y="52446"/>
                  </a:lnTo>
                  <a:lnTo>
                    <a:pt x="83291" y="51996"/>
                  </a:lnTo>
                  <a:lnTo>
                    <a:pt x="83291" y="27778"/>
                  </a:lnTo>
                  <a:lnTo>
                    <a:pt x="83250" y="27328"/>
                  </a:lnTo>
                  <a:lnTo>
                    <a:pt x="83168" y="26919"/>
                  </a:lnTo>
                  <a:lnTo>
                    <a:pt x="83005" y="26510"/>
                  </a:lnTo>
                  <a:lnTo>
                    <a:pt x="82800" y="26141"/>
                  </a:lnTo>
                  <a:lnTo>
                    <a:pt x="69832" y="1964"/>
                  </a:lnTo>
                  <a:lnTo>
                    <a:pt x="69546" y="1555"/>
                  </a:lnTo>
                  <a:lnTo>
                    <a:pt x="69218" y="1146"/>
                  </a:lnTo>
                  <a:lnTo>
                    <a:pt x="68850" y="819"/>
                  </a:lnTo>
                  <a:lnTo>
                    <a:pt x="68441" y="532"/>
                  </a:lnTo>
                  <a:lnTo>
                    <a:pt x="67991" y="287"/>
                  </a:lnTo>
                  <a:lnTo>
                    <a:pt x="67500" y="123"/>
                  </a:lnTo>
                  <a:lnTo>
                    <a:pt x="670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43"/>
            <p:cNvSpPr/>
            <p:nvPr/>
          </p:nvSpPr>
          <p:spPr>
            <a:xfrm>
              <a:off x="6313144" y="2145809"/>
              <a:ext cx="1366839" cy="442049"/>
            </a:xfrm>
            <a:custGeom>
              <a:avLst/>
              <a:gdLst/>
              <a:ahLst/>
              <a:cxnLst/>
              <a:rect l="l" t="t" r="r" b="b"/>
              <a:pathLst>
                <a:path w="69710" h="22542" extrusionOk="0">
                  <a:moveTo>
                    <a:pt x="11373" y="1"/>
                  </a:moveTo>
                  <a:lnTo>
                    <a:pt x="10923" y="42"/>
                  </a:lnTo>
                  <a:lnTo>
                    <a:pt x="10473" y="123"/>
                  </a:lnTo>
                  <a:lnTo>
                    <a:pt x="10064" y="287"/>
                  </a:lnTo>
                  <a:lnTo>
                    <a:pt x="9695" y="492"/>
                  </a:lnTo>
                  <a:lnTo>
                    <a:pt x="9327" y="737"/>
                  </a:lnTo>
                  <a:lnTo>
                    <a:pt x="9000" y="1064"/>
                  </a:lnTo>
                  <a:lnTo>
                    <a:pt x="8755" y="1392"/>
                  </a:lnTo>
                  <a:lnTo>
                    <a:pt x="8509" y="1801"/>
                  </a:lnTo>
                  <a:lnTo>
                    <a:pt x="286" y="18614"/>
                  </a:lnTo>
                  <a:lnTo>
                    <a:pt x="164" y="18942"/>
                  </a:lnTo>
                  <a:lnTo>
                    <a:pt x="41" y="19310"/>
                  </a:lnTo>
                  <a:lnTo>
                    <a:pt x="0" y="19637"/>
                  </a:lnTo>
                  <a:lnTo>
                    <a:pt x="0" y="20005"/>
                  </a:lnTo>
                  <a:lnTo>
                    <a:pt x="41" y="20332"/>
                  </a:lnTo>
                  <a:lnTo>
                    <a:pt x="164" y="20660"/>
                  </a:lnTo>
                  <a:lnTo>
                    <a:pt x="286" y="20987"/>
                  </a:lnTo>
                  <a:lnTo>
                    <a:pt x="409" y="21273"/>
                  </a:lnTo>
                  <a:lnTo>
                    <a:pt x="614" y="21519"/>
                  </a:lnTo>
                  <a:lnTo>
                    <a:pt x="859" y="21764"/>
                  </a:lnTo>
                  <a:lnTo>
                    <a:pt x="1105" y="22010"/>
                  </a:lnTo>
                  <a:lnTo>
                    <a:pt x="1391" y="22173"/>
                  </a:lnTo>
                  <a:lnTo>
                    <a:pt x="1677" y="22337"/>
                  </a:lnTo>
                  <a:lnTo>
                    <a:pt x="2045" y="22460"/>
                  </a:lnTo>
                  <a:lnTo>
                    <a:pt x="2373" y="22542"/>
                  </a:lnTo>
                  <a:lnTo>
                    <a:pt x="67336" y="22542"/>
                  </a:lnTo>
                  <a:lnTo>
                    <a:pt x="67705" y="22460"/>
                  </a:lnTo>
                  <a:lnTo>
                    <a:pt x="68032" y="22337"/>
                  </a:lnTo>
                  <a:lnTo>
                    <a:pt x="68359" y="22173"/>
                  </a:lnTo>
                  <a:lnTo>
                    <a:pt x="68645" y="21969"/>
                  </a:lnTo>
                  <a:lnTo>
                    <a:pt x="68891" y="21764"/>
                  </a:lnTo>
                  <a:lnTo>
                    <a:pt x="69136" y="21478"/>
                  </a:lnTo>
                  <a:lnTo>
                    <a:pt x="69300" y="21192"/>
                  </a:lnTo>
                  <a:lnTo>
                    <a:pt x="69464" y="20905"/>
                  </a:lnTo>
                  <a:lnTo>
                    <a:pt x="69586" y="20578"/>
                  </a:lnTo>
                  <a:lnTo>
                    <a:pt x="69668" y="20251"/>
                  </a:lnTo>
                  <a:lnTo>
                    <a:pt x="69709" y="19923"/>
                  </a:lnTo>
                  <a:lnTo>
                    <a:pt x="69709" y="19555"/>
                  </a:lnTo>
                  <a:lnTo>
                    <a:pt x="69627" y="19187"/>
                  </a:lnTo>
                  <a:lnTo>
                    <a:pt x="69505" y="18860"/>
                  </a:lnTo>
                  <a:lnTo>
                    <a:pt x="69382" y="18492"/>
                  </a:lnTo>
                  <a:lnTo>
                    <a:pt x="60136" y="1678"/>
                  </a:lnTo>
                  <a:lnTo>
                    <a:pt x="59891" y="1310"/>
                  </a:lnTo>
                  <a:lnTo>
                    <a:pt x="59645" y="983"/>
                  </a:lnTo>
                  <a:lnTo>
                    <a:pt x="59318" y="696"/>
                  </a:lnTo>
                  <a:lnTo>
                    <a:pt x="58991" y="451"/>
                  </a:lnTo>
                  <a:lnTo>
                    <a:pt x="58623" y="246"/>
                  </a:lnTo>
                  <a:lnTo>
                    <a:pt x="58214" y="123"/>
                  </a:lnTo>
                  <a:lnTo>
                    <a:pt x="57805" y="42"/>
                  </a:lnTo>
                  <a:lnTo>
                    <a:pt x="573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43"/>
            <p:cNvSpPr/>
            <p:nvPr/>
          </p:nvSpPr>
          <p:spPr>
            <a:xfrm>
              <a:off x="6293086" y="2725814"/>
              <a:ext cx="333700" cy="191766"/>
            </a:xfrm>
            <a:custGeom>
              <a:avLst/>
              <a:gdLst/>
              <a:ahLst/>
              <a:cxnLst/>
              <a:rect l="l" t="t" r="r" b="b"/>
              <a:pathLst>
                <a:path w="17019" h="9779" extrusionOk="0">
                  <a:moveTo>
                    <a:pt x="2128" y="1"/>
                  </a:moveTo>
                  <a:lnTo>
                    <a:pt x="1882" y="42"/>
                  </a:lnTo>
                  <a:lnTo>
                    <a:pt x="1678" y="83"/>
                  </a:lnTo>
                  <a:lnTo>
                    <a:pt x="1432" y="124"/>
                  </a:lnTo>
                  <a:lnTo>
                    <a:pt x="1228" y="205"/>
                  </a:lnTo>
                  <a:lnTo>
                    <a:pt x="1023" y="328"/>
                  </a:lnTo>
                  <a:lnTo>
                    <a:pt x="818" y="492"/>
                  </a:lnTo>
                  <a:lnTo>
                    <a:pt x="655" y="615"/>
                  </a:lnTo>
                  <a:lnTo>
                    <a:pt x="491" y="819"/>
                  </a:lnTo>
                  <a:lnTo>
                    <a:pt x="328" y="983"/>
                  </a:lnTo>
                  <a:lnTo>
                    <a:pt x="246" y="1187"/>
                  </a:lnTo>
                  <a:lnTo>
                    <a:pt x="123" y="1433"/>
                  </a:lnTo>
                  <a:lnTo>
                    <a:pt x="82" y="1678"/>
                  </a:lnTo>
                  <a:lnTo>
                    <a:pt x="41" y="1924"/>
                  </a:lnTo>
                  <a:lnTo>
                    <a:pt x="0" y="2169"/>
                  </a:lnTo>
                  <a:lnTo>
                    <a:pt x="0" y="7610"/>
                  </a:lnTo>
                  <a:lnTo>
                    <a:pt x="41" y="8060"/>
                  </a:lnTo>
                  <a:lnTo>
                    <a:pt x="164" y="8469"/>
                  </a:lnTo>
                  <a:lnTo>
                    <a:pt x="368" y="8837"/>
                  </a:lnTo>
                  <a:lnTo>
                    <a:pt x="655" y="9124"/>
                  </a:lnTo>
                  <a:lnTo>
                    <a:pt x="941" y="9410"/>
                  </a:lnTo>
                  <a:lnTo>
                    <a:pt x="1309" y="9615"/>
                  </a:lnTo>
                  <a:lnTo>
                    <a:pt x="1718" y="9737"/>
                  </a:lnTo>
                  <a:lnTo>
                    <a:pt x="2168" y="9778"/>
                  </a:lnTo>
                  <a:lnTo>
                    <a:pt x="15546" y="9778"/>
                  </a:lnTo>
                  <a:lnTo>
                    <a:pt x="15750" y="9696"/>
                  </a:lnTo>
                  <a:lnTo>
                    <a:pt x="15955" y="9655"/>
                  </a:lnTo>
                  <a:lnTo>
                    <a:pt x="16159" y="9574"/>
                  </a:lnTo>
                  <a:lnTo>
                    <a:pt x="16323" y="9451"/>
                  </a:lnTo>
                  <a:lnTo>
                    <a:pt x="16487" y="9328"/>
                  </a:lnTo>
                  <a:lnTo>
                    <a:pt x="16732" y="9001"/>
                  </a:lnTo>
                  <a:lnTo>
                    <a:pt x="16896" y="8633"/>
                  </a:lnTo>
                  <a:lnTo>
                    <a:pt x="16978" y="8428"/>
                  </a:lnTo>
                  <a:lnTo>
                    <a:pt x="16978" y="8224"/>
                  </a:lnTo>
                  <a:lnTo>
                    <a:pt x="17018" y="8019"/>
                  </a:lnTo>
                  <a:lnTo>
                    <a:pt x="16978" y="7815"/>
                  </a:lnTo>
                  <a:lnTo>
                    <a:pt x="16937" y="7610"/>
                  </a:lnTo>
                  <a:lnTo>
                    <a:pt x="16855" y="7405"/>
                  </a:lnTo>
                  <a:lnTo>
                    <a:pt x="16323" y="6219"/>
                  </a:lnTo>
                  <a:lnTo>
                    <a:pt x="16118" y="5810"/>
                  </a:lnTo>
                  <a:lnTo>
                    <a:pt x="15914" y="5442"/>
                  </a:lnTo>
                  <a:lnTo>
                    <a:pt x="15668" y="5074"/>
                  </a:lnTo>
                  <a:lnTo>
                    <a:pt x="15423" y="4705"/>
                  </a:lnTo>
                  <a:lnTo>
                    <a:pt x="15137" y="4378"/>
                  </a:lnTo>
                  <a:lnTo>
                    <a:pt x="14850" y="4051"/>
                  </a:lnTo>
                  <a:lnTo>
                    <a:pt x="14564" y="3765"/>
                  </a:lnTo>
                  <a:lnTo>
                    <a:pt x="14237" y="3478"/>
                  </a:lnTo>
                  <a:lnTo>
                    <a:pt x="13868" y="3233"/>
                  </a:lnTo>
                  <a:lnTo>
                    <a:pt x="13541" y="2987"/>
                  </a:lnTo>
                  <a:lnTo>
                    <a:pt x="13132" y="2742"/>
                  </a:lnTo>
                  <a:lnTo>
                    <a:pt x="12764" y="2578"/>
                  </a:lnTo>
                  <a:lnTo>
                    <a:pt x="12355" y="2374"/>
                  </a:lnTo>
                  <a:lnTo>
                    <a:pt x="11987" y="2210"/>
                  </a:lnTo>
                  <a:lnTo>
                    <a:pt x="11537" y="2087"/>
                  </a:lnTo>
                  <a:lnTo>
                    <a:pt x="11128" y="1965"/>
                  </a:lnTo>
                  <a:lnTo>
                    <a:pt x="2618" y="42"/>
                  </a:lnTo>
                  <a:lnTo>
                    <a:pt x="2373" y="1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43"/>
            <p:cNvSpPr/>
            <p:nvPr/>
          </p:nvSpPr>
          <p:spPr>
            <a:xfrm>
              <a:off x="7370341" y="2725814"/>
              <a:ext cx="333700" cy="191766"/>
            </a:xfrm>
            <a:custGeom>
              <a:avLst/>
              <a:gdLst/>
              <a:ahLst/>
              <a:cxnLst/>
              <a:rect l="l" t="t" r="r" b="b"/>
              <a:pathLst>
                <a:path w="17019" h="9779" extrusionOk="0">
                  <a:moveTo>
                    <a:pt x="14605" y="1"/>
                  </a:moveTo>
                  <a:lnTo>
                    <a:pt x="14359" y="42"/>
                  </a:lnTo>
                  <a:lnTo>
                    <a:pt x="5891" y="1965"/>
                  </a:lnTo>
                  <a:lnTo>
                    <a:pt x="5441" y="2087"/>
                  </a:lnTo>
                  <a:lnTo>
                    <a:pt x="5032" y="2210"/>
                  </a:lnTo>
                  <a:lnTo>
                    <a:pt x="4623" y="2374"/>
                  </a:lnTo>
                  <a:lnTo>
                    <a:pt x="4255" y="2578"/>
                  </a:lnTo>
                  <a:lnTo>
                    <a:pt x="3846" y="2742"/>
                  </a:lnTo>
                  <a:lnTo>
                    <a:pt x="3477" y="2987"/>
                  </a:lnTo>
                  <a:lnTo>
                    <a:pt x="3150" y="3233"/>
                  </a:lnTo>
                  <a:lnTo>
                    <a:pt x="2782" y="3478"/>
                  </a:lnTo>
                  <a:lnTo>
                    <a:pt x="2455" y="3765"/>
                  </a:lnTo>
                  <a:lnTo>
                    <a:pt x="2168" y="4051"/>
                  </a:lnTo>
                  <a:lnTo>
                    <a:pt x="1882" y="4378"/>
                  </a:lnTo>
                  <a:lnTo>
                    <a:pt x="1596" y="4705"/>
                  </a:lnTo>
                  <a:lnTo>
                    <a:pt x="1350" y="5074"/>
                  </a:lnTo>
                  <a:lnTo>
                    <a:pt x="1105" y="5442"/>
                  </a:lnTo>
                  <a:lnTo>
                    <a:pt x="900" y="5810"/>
                  </a:lnTo>
                  <a:lnTo>
                    <a:pt x="696" y="6219"/>
                  </a:lnTo>
                  <a:lnTo>
                    <a:pt x="164" y="7405"/>
                  </a:lnTo>
                  <a:lnTo>
                    <a:pt x="82" y="7610"/>
                  </a:lnTo>
                  <a:lnTo>
                    <a:pt x="41" y="7815"/>
                  </a:lnTo>
                  <a:lnTo>
                    <a:pt x="0" y="8019"/>
                  </a:lnTo>
                  <a:lnTo>
                    <a:pt x="0" y="8224"/>
                  </a:lnTo>
                  <a:lnTo>
                    <a:pt x="41" y="8428"/>
                  </a:lnTo>
                  <a:lnTo>
                    <a:pt x="82" y="8633"/>
                  </a:lnTo>
                  <a:lnTo>
                    <a:pt x="287" y="9001"/>
                  </a:lnTo>
                  <a:lnTo>
                    <a:pt x="532" y="9328"/>
                  </a:lnTo>
                  <a:lnTo>
                    <a:pt x="696" y="9451"/>
                  </a:lnTo>
                  <a:lnTo>
                    <a:pt x="859" y="9574"/>
                  </a:lnTo>
                  <a:lnTo>
                    <a:pt x="1064" y="9655"/>
                  </a:lnTo>
                  <a:lnTo>
                    <a:pt x="1268" y="9696"/>
                  </a:lnTo>
                  <a:lnTo>
                    <a:pt x="1473" y="9778"/>
                  </a:lnTo>
                  <a:lnTo>
                    <a:pt x="14850" y="9778"/>
                  </a:lnTo>
                  <a:lnTo>
                    <a:pt x="15300" y="9737"/>
                  </a:lnTo>
                  <a:lnTo>
                    <a:pt x="15668" y="9615"/>
                  </a:lnTo>
                  <a:lnTo>
                    <a:pt x="16037" y="9410"/>
                  </a:lnTo>
                  <a:lnTo>
                    <a:pt x="16364" y="9124"/>
                  </a:lnTo>
                  <a:lnTo>
                    <a:pt x="16650" y="8837"/>
                  </a:lnTo>
                  <a:lnTo>
                    <a:pt x="16814" y="8469"/>
                  </a:lnTo>
                  <a:lnTo>
                    <a:pt x="16937" y="8060"/>
                  </a:lnTo>
                  <a:lnTo>
                    <a:pt x="17018" y="7610"/>
                  </a:lnTo>
                  <a:lnTo>
                    <a:pt x="17018" y="2169"/>
                  </a:lnTo>
                  <a:lnTo>
                    <a:pt x="16977" y="1924"/>
                  </a:lnTo>
                  <a:lnTo>
                    <a:pt x="16937" y="1678"/>
                  </a:lnTo>
                  <a:lnTo>
                    <a:pt x="16855" y="1433"/>
                  </a:lnTo>
                  <a:lnTo>
                    <a:pt x="16773" y="1187"/>
                  </a:lnTo>
                  <a:lnTo>
                    <a:pt x="16650" y="983"/>
                  </a:lnTo>
                  <a:lnTo>
                    <a:pt x="16527" y="819"/>
                  </a:lnTo>
                  <a:lnTo>
                    <a:pt x="16364" y="615"/>
                  </a:lnTo>
                  <a:lnTo>
                    <a:pt x="16200" y="492"/>
                  </a:lnTo>
                  <a:lnTo>
                    <a:pt x="15996" y="328"/>
                  </a:lnTo>
                  <a:lnTo>
                    <a:pt x="15791" y="205"/>
                  </a:lnTo>
                  <a:lnTo>
                    <a:pt x="15587" y="124"/>
                  </a:lnTo>
                  <a:lnTo>
                    <a:pt x="15341" y="83"/>
                  </a:lnTo>
                  <a:lnTo>
                    <a:pt x="15096" y="42"/>
                  </a:lnTo>
                  <a:lnTo>
                    <a:pt x="14891" y="1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43"/>
            <p:cNvSpPr/>
            <p:nvPr/>
          </p:nvSpPr>
          <p:spPr>
            <a:xfrm>
              <a:off x="6370888" y="3063557"/>
              <a:ext cx="145997" cy="72224"/>
            </a:xfrm>
            <a:custGeom>
              <a:avLst/>
              <a:gdLst/>
              <a:ahLst/>
              <a:cxnLst/>
              <a:rect l="l" t="t" r="r" b="b"/>
              <a:pathLst>
                <a:path w="7446" h="3683" extrusionOk="0">
                  <a:moveTo>
                    <a:pt x="287" y="1"/>
                  </a:moveTo>
                  <a:lnTo>
                    <a:pt x="123" y="123"/>
                  </a:lnTo>
                  <a:lnTo>
                    <a:pt x="41" y="246"/>
                  </a:lnTo>
                  <a:lnTo>
                    <a:pt x="0" y="410"/>
                  </a:lnTo>
                  <a:lnTo>
                    <a:pt x="0" y="3232"/>
                  </a:lnTo>
                  <a:lnTo>
                    <a:pt x="41" y="3437"/>
                  </a:lnTo>
                  <a:lnTo>
                    <a:pt x="123" y="3560"/>
                  </a:lnTo>
                  <a:lnTo>
                    <a:pt x="287" y="3642"/>
                  </a:lnTo>
                  <a:lnTo>
                    <a:pt x="450" y="3682"/>
                  </a:lnTo>
                  <a:lnTo>
                    <a:pt x="6996" y="3682"/>
                  </a:lnTo>
                  <a:lnTo>
                    <a:pt x="7160" y="3642"/>
                  </a:lnTo>
                  <a:lnTo>
                    <a:pt x="7323" y="3560"/>
                  </a:lnTo>
                  <a:lnTo>
                    <a:pt x="7405" y="3437"/>
                  </a:lnTo>
                  <a:lnTo>
                    <a:pt x="7446" y="3232"/>
                  </a:lnTo>
                  <a:lnTo>
                    <a:pt x="7446" y="410"/>
                  </a:lnTo>
                  <a:lnTo>
                    <a:pt x="7405" y="246"/>
                  </a:lnTo>
                  <a:lnTo>
                    <a:pt x="7323" y="123"/>
                  </a:lnTo>
                  <a:lnTo>
                    <a:pt x="7160" y="1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43"/>
            <p:cNvSpPr/>
            <p:nvPr/>
          </p:nvSpPr>
          <p:spPr>
            <a:xfrm>
              <a:off x="7464183" y="3063557"/>
              <a:ext cx="145997" cy="72224"/>
            </a:xfrm>
            <a:custGeom>
              <a:avLst/>
              <a:gdLst/>
              <a:ahLst/>
              <a:cxnLst/>
              <a:rect l="l" t="t" r="r" b="b"/>
              <a:pathLst>
                <a:path w="7446" h="3683" extrusionOk="0">
                  <a:moveTo>
                    <a:pt x="246" y="1"/>
                  </a:moveTo>
                  <a:lnTo>
                    <a:pt x="123" y="123"/>
                  </a:lnTo>
                  <a:lnTo>
                    <a:pt x="41" y="246"/>
                  </a:lnTo>
                  <a:lnTo>
                    <a:pt x="1" y="410"/>
                  </a:lnTo>
                  <a:lnTo>
                    <a:pt x="1" y="3232"/>
                  </a:lnTo>
                  <a:lnTo>
                    <a:pt x="41" y="3437"/>
                  </a:lnTo>
                  <a:lnTo>
                    <a:pt x="123" y="3560"/>
                  </a:lnTo>
                  <a:lnTo>
                    <a:pt x="246" y="3642"/>
                  </a:lnTo>
                  <a:lnTo>
                    <a:pt x="451" y="3682"/>
                  </a:lnTo>
                  <a:lnTo>
                    <a:pt x="6996" y="3682"/>
                  </a:lnTo>
                  <a:lnTo>
                    <a:pt x="7160" y="3642"/>
                  </a:lnTo>
                  <a:lnTo>
                    <a:pt x="7323" y="3560"/>
                  </a:lnTo>
                  <a:lnTo>
                    <a:pt x="7405" y="3437"/>
                  </a:lnTo>
                  <a:lnTo>
                    <a:pt x="7446" y="3232"/>
                  </a:lnTo>
                  <a:lnTo>
                    <a:pt x="7446" y="410"/>
                  </a:lnTo>
                  <a:lnTo>
                    <a:pt x="7405" y="246"/>
                  </a:lnTo>
                  <a:lnTo>
                    <a:pt x="7323" y="123"/>
                  </a:lnTo>
                  <a:lnTo>
                    <a:pt x="7160" y="1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43"/>
            <p:cNvSpPr/>
            <p:nvPr/>
          </p:nvSpPr>
          <p:spPr>
            <a:xfrm>
              <a:off x="6706177" y="2892695"/>
              <a:ext cx="545461" cy="45731"/>
            </a:xfrm>
            <a:custGeom>
              <a:avLst/>
              <a:gdLst/>
              <a:ahLst/>
              <a:cxnLst/>
              <a:rect l="l" t="t" r="r" b="b"/>
              <a:pathLst>
                <a:path w="27819" h="2332" extrusionOk="0">
                  <a:moveTo>
                    <a:pt x="1146" y="0"/>
                  </a:moveTo>
                  <a:lnTo>
                    <a:pt x="900" y="41"/>
                  </a:lnTo>
                  <a:lnTo>
                    <a:pt x="696" y="123"/>
                  </a:lnTo>
                  <a:lnTo>
                    <a:pt x="491" y="205"/>
                  </a:lnTo>
                  <a:lnTo>
                    <a:pt x="328" y="368"/>
                  </a:lnTo>
                  <a:lnTo>
                    <a:pt x="164" y="532"/>
                  </a:lnTo>
                  <a:lnTo>
                    <a:pt x="82" y="736"/>
                  </a:lnTo>
                  <a:lnTo>
                    <a:pt x="0" y="941"/>
                  </a:lnTo>
                  <a:lnTo>
                    <a:pt x="0" y="1186"/>
                  </a:lnTo>
                  <a:lnTo>
                    <a:pt x="0" y="1432"/>
                  </a:lnTo>
                  <a:lnTo>
                    <a:pt x="82" y="1636"/>
                  </a:lnTo>
                  <a:lnTo>
                    <a:pt x="164" y="1841"/>
                  </a:lnTo>
                  <a:lnTo>
                    <a:pt x="328" y="2005"/>
                  </a:lnTo>
                  <a:lnTo>
                    <a:pt x="491" y="2168"/>
                  </a:lnTo>
                  <a:lnTo>
                    <a:pt x="696" y="2250"/>
                  </a:lnTo>
                  <a:lnTo>
                    <a:pt x="900" y="2332"/>
                  </a:lnTo>
                  <a:lnTo>
                    <a:pt x="26878" y="2332"/>
                  </a:lnTo>
                  <a:lnTo>
                    <a:pt x="27123" y="2250"/>
                  </a:lnTo>
                  <a:lnTo>
                    <a:pt x="27328" y="2168"/>
                  </a:lnTo>
                  <a:lnTo>
                    <a:pt x="27491" y="2005"/>
                  </a:lnTo>
                  <a:lnTo>
                    <a:pt x="27614" y="1841"/>
                  </a:lnTo>
                  <a:lnTo>
                    <a:pt x="27737" y="1636"/>
                  </a:lnTo>
                  <a:lnTo>
                    <a:pt x="27819" y="1432"/>
                  </a:lnTo>
                  <a:lnTo>
                    <a:pt x="27819" y="1186"/>
                  </a:lnTo>
                  <a:lnTo>
                    <a:pt x="27819" y="941"/>
                  </a:lnTo>
                  <a:lnTo>
                    <a:pt x="27737" y="736"/>
                  </a:lnTo>
                  <a:lnTo>
                    <a:pt x="27614" y="532"/>
                  </a:lnTo>
                  <a:lnTo>
                    <a:pt x="27491" y="368"/>
                  </a:lnTo>
                  <a:lnTo>
                    <a:pt x="27328" y="205"/>
                  </a:lnTo>
                  <a:lnTo>
                    <a:pt x="27123" y="123"/>
                  </a:lnTo>
                  <a:lnTo>
                    <a:pt x="26878" y="41"/>
                  </a:lnTo>
                  <a:lnTo>
                    <a:pt x="266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43"/>
            <p:cNvSpPr/>
            <p:nvPr/>
          </p:nvSpPr>
          <p:spPr>
            <a:xfrm>
              <a:off x="6760725" y="2029482"/>
              <a:ext cx="478090" cy="47358"/>
            </a:xfrm>
            <a:custGeom>
              <a:avLst/>
              <a:gdLst/>
              <a:ahLst/>
              <a:cxnLst/>
              <a:rect l="l" t="t" r="r" b="b"/>
              <a:pathLst>
                <a:path w="24383" h="2415" extrusionOk="0">
                  <a:moveTo>
                    <a:pt x="0" y="1"/>
                  </a:moveTo>
                  <a:lnTo>
                    <a:pt x="0" y="2415"/>
                  </a:lnTo>
                  <a:lnTo>
                    <a:pt x="24382" y="2415"/>
                  </a:lnTo>
                  <a:lnTo>
                    <a:pt x="243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43"/>
            <p:cNvSpPr/>
            <p:nvPr/>
          </p:nvSpPr>
          <p:spPr>
            <a:xfrm>
              <a:off x="6789607" y="1878662"/>
              <a:ext cx="420326" cy="150840"/>
            </a:xfrm>
            <a:custGeom>
              <a:avLst/>
              <a:gdLst/>
              <a:ahLst/>
              <a:cxnLst/>
              <a:rect l="l" t="t" r="r" b="b"/>
              <a:pathLst>
                <a:path w="21437" h="7692" extrusionOk="0">
                  <a:moveTo>
                    <a:pt x="5114" y="1"/>
                  </a:moveTo>
                  <a:lnTo>
                    <a:pt x="4786" y="42"/>
                  </a:lnTo>
                  <a:lnTo>
                    <a:pt x="4459" y="83"/>
                  </a:lnTo>
                  <a:lnTo>
                    <a:pt x="4132" y="124"/>
                  </a:lnTo>
                  <a:lnTo>
                    <a:pt x="3845" y="206"/>
                  </a:lnTo>
                  <a:lnTo>
                    <a:pt x="3518" y="328"/>
                  </a:lnTo>
                  <a:lnTo>
                    <a:pt x="3232" y="492"/>
                  </a:lnTo>
                  <a:lnTo>
                    <a:pt x="2986" y="656"/>
                  </a:lnTo>
                  <a:lnTo>
                    <a:pt x="2700" y="819"/>
                  </a:lnTo>
                  <a:lnTo>
                    <a:pt x="2455" y="1024"/>
                  </a:lnTo>
                  <a:lnTo>
                    <a:pt x="2250" y="1228"/>
                  </a:lnTo>
                  <a:lnTo>
                    <a:pt x="2045" y="1474"/>
                  </a:lnTo>
                  <a:lnTo>
                    <a:pt x="1841" y="1760"/>
                  </a:lnTo>
                  <a:lnTo>
                    <a:pt x="1677" y="2006"/>
                  </a:lnTo>
                  <a:lnTo>
                    <a:pt x="1514" y="2292"/>
                  </a:lnTo>
                  <a:lnTo>
                    <a:pt x="1391" y="2619"/>
                  </a:lnTo>
                  <a:lnTo>
                    <a:pt x="1309" y="2946"/>
                  </a:lnTo>
                  <a:lnTo>
                    <a:pt x="0" y="7692"/>
                  </a:lnTo>
                  <a:lnTo>
                    <a:pt x="21436" y="7692"/>
                  </a:lnTo>
                  <a:lnTo>
                    <a:pt x="20127" y="2946"/>
                  </a:lnTo>
                  <a:lnTo>
                    <a:pt x="20045" y="2619"/>
                  </a:lnTo>
                  <a:lnTo>
                    <a:pt x="19923" y="2292"/>
                  </a:lnTo>
                  <a:lnTo>
                    <a:pt x="19759" y="2006"/>
                  </a:lnTo>
                  <a:lnTo>
                    <a:pt x="19595" y="1760"/>
                  </a:lnTo>
                  <a:lnTo>
                    <a:pt x="19391" y="1474"/>
                  </a:lnTo>
                  <a:lnTo>
                    <a:pt x="19186" y="1228"/>
                  </a:lnTo>
                  <a:lnTo>
                    <a:pt x="18982" y="1024"/>
                  </a:lnTo>
                  <a:lnTo>
                    <a:pt x="18736" y="819"/>
                  </a:lnTo>
                  <a:lnTo>
                    <a:pt x="18450" y="656"/>
                  </a:lnTo>
                  <a:lnTo>
                    <a:pt x="18205" y="492"/>
                  </a:lnTo>
                  <a:lnTo>
                    <a:pt x="17918" y="328"/>
                  </a:lnTo>
                  <a:lnTo>
                    <a:pt x="17591" y="206"/>
                  </a:lnTo>
                  <a:lnTo>
                    <a:pt x="17305" y="124"/>
                  </a:lnTo>
                  <a:lnTo>
                    <a:pt x="16977" y="83"/>
                  </a:lnTo>
                  <a:lnTo>
                    <a:pt x="16650" y="42"/>
                  </a:lnTo>
                  <a:lnTo>
                    <a:pt x="163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43"/>
            <p:cNvSpPr/>
            <p:nvPr/>
          </p:nvSpPr>
          <p:spPr>
            <a:xfrm>
              <a:off x="6887448" y="1929216"/>
              <a:ext cx="53764" cy="64988"/>
            </a:xfrm>
            <a:custGeom>
              <a:avLst/>
              <a:gdLst/>
              <a:ahLst/>
              <a:cxnLst/>
              <a:rect l="l" t="t" r="r" b="b"/>
              <a:pathLst>
                <a:path w="2742" h="3314" extrusionOk="0">
                  <a:moveTo>
                    <a:pt x="1" y="0"/>
                  </a:moveTo>
                  <a:lnTo>
                    <a:pt x="1" y="655"/>
                  </a:lnTo>
                  <a:lnTo>
                    <a:pt x="983" y="655"/>
                  </a:lnTo>
                  <a:lnTo>
                    <a:pt x="983" y="3314"/>
                  </a:lnTo>
                  <a:lnTo>
                    <a:pt x="1719" y="3314"/>
                  </a:lnTo>
                  <a:lnTo>
                    <a:pt x="1719" y="655"/>
                  </a:lnTo>
                  <a:lnTo>
                    <a:pt x="2742" y="655"/>
                  </a:lnTo>
                  <a:lnTo>
                    <a:pt x="27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43"/>
            <p:cNvSpPr/>
            <p:nvPr/>
          </p:nvSpPr>
          <p:spPr>
            <a:xfrm>
              <a:off x="6941192" y="1929216"/>
              <a:ext cx="73822" cy="64988"/>
            </a:xfrm>
            <a:custGeom>
              <a:avLst/>
              <a:gdLst/>
              <a:ahLst/>
              <a:cxnLst/>
              <a:rect l="l" t="t" r="r" b="b"/>
              <a:pathLst>
                <a:path w="3765" h="3314" extrusionOk="0">
                  <a:moveTo>
                    <a:pt x="1883" y="778"/>
                  </a:moveTo>
                  <a:lnTo>
                    <a:pt x="2455" y="2087"/>
                  </a:lnTo>
                  <a:lnTo>
                    <a:pt x="1310" y="2087"/>
                  </a:lnTo>
                  <a:lnTo>
                    <a:pt x="1883" y="778"/>
                  </a:lnTo>
                  <a:close/>
                  <a:moveTo>
                    <a:pt x="1474" y="0"/>
                  </a:moveTo>
                  <a:lnTo>
                    <a:pt x="1" y="3314"/>
                  </a:lnTo>
                  <a:lnTo>
                    <a:pt x="819" y="3314"/>
                  </a:lnTo>
                  <a:lnTo>
                    <a:pt x="1024" y="2741"/>
                  </a:lnTo>
                  <a:lnTo>
                    <a:pt x="2742" y="2741"/>
                  </a:lnTo>
                  <a:lnTo>
                    <a:pt x="2987" y="3314"/>
                  </a:lnTo>
                  <a:lnTo>
                    <a:pt x="3764" y="3314"/>
                  </a:lnTo>
                  <a:lnTo>
                    <a:pt x="22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43"/>
            <p:cNvSpPr/>
            <p:nvPr/>
          </p:nvSpPr>
          <p:spPr>
            <a:xfrm>
              <a:off x="7022210" y="1929216"/>
              <a:ext cx="62587" cy="64988"/>
            </a:xfrm>
            <a:custGeom>
              <a:avLst/>
              <a:gdLst/>
              <a:ahLst/>
              <a:cxnLst/>
              <a:rect l="l" t="t" r="r" b="b"/>
              <a:pathLst>
                <a:path w="3192" h="3314" extrusionOk="0">
                  <a:moveTo>
                    <a:pt x="1" y="0"/>
                  </a:moveTo>
                  <a:lnTo>
                    <a:pt x="1" y="41"/>
                  </a:lnTo>
                  <a:lnTo>
                    <a:pt x="1146" y="1678"/>
                  </a:lnTo>
                  <a:lnTo>
                    <a:pt x="1" y="3314"/>
                  </a:lnTo>
                  <a:lnTo>
                    <a:pt x="819" y="3314"/>
                  </a:lnTo>
                  <a:lnTo>
                    <a:pt x="1596" y="2168"/>
                  </a:lnTo>
                  <a:lnTo>
                    <a:pt x="2373" y="3314"/>
                  </a:lnTo>
                  <a:lnTo>
                    <a:pt x="3192" y="3314"/>
                  </a:lnTo>
                  <a:lnTo>
                    <a:pt x="2087" y="1678"/>
                  </a:lnTo>
                  <a:lnTo>
                    <a:pt x="3192" y="41"/>
                  </a:lnTo>
                  <a:lnTo>
                    <a:pt x="3192" y="0"/>
                  </a:lnTo>
                  <a:lnTo>
                    <a:pt x="2373" y="0"/>
                  </a:lnTo>
                  <a:lnTo>
                    <a:pt x="1596" y="1187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43"/>
            <p:cNvSpPr/>
            <p:nvPr/>
          </p:nvSpPr>
          <p:spPr>
            <a:xfrm>
              <a:off x="7097621" y="1929216"/>
              <a:ext cx="14451" cy="64988"/>
            </a:xfrm>
            <a:custGeom>
              <a:avLst/>
              <a:gdLst/>
              <a:ahLst/>
              <a:cxnLst/>
              <a:rect l="l" t="t" r="r" b="b"/>
              <a:pathLst>
                <a:path w="737" h="3314" extrusionOk="0">
                  <a:moveTo>
                    <a:pt x="0" y="0"/>
                  </a:moveTo>
                  <a:lnTo>
                    <a:pt x="0" y="3314"/>
                  </a:lnTo>
                  <a:lnTo>
                    <a:pt x="736" y="3314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43"/>
            <p:cNvSpPr/>
            <p:nvPr/>
          </p:nvSpPr>
          <p:spPr>
            <a:xfrm>
              <a:off x="6823288" y="1251205"/>
              <a:ext cx="333695" cy="511157"/>
            </a:xfrm>
            <a:custGeom>
              <a:avLst/>
              <a:gdLst/>
              <a:ahLst/>
              <a:cxnLst/>
              <a:rect l="l" t="t" r="r" b="b"/>
              <a:pathLst>
                <a:path w="23319" h="35714" extrusionOk="0">
                  <a:moveTo>
                    <a:pt x="11291" y="0"/>
                  </a:moveTo>
                  <a:lnTo>
                    <a:pt x="10514" y="41"/>
                  </a:lnTo>
                  <a:lnTo>
                    <a:pt x="9696" y="164"/>
                  </a:lnTo>
                  <a:lnTo>
                    <a:pt x="8877" y="327"/>
                  </a:lnTo>
                  <a:lnTo>
                    <a:pt x="8059" y="532"/>
                  </a:lnTo>
                  <a:lnTo>
                    <a:pt x="7241" y="818"/>
                  </a:lnTo>
                  <a:lnTo>
                    <a:pt x="6423" y="1145"/>
                  </a:lnTo>
                  <a:lnTo>
                    <a:pt x="5605" y="1555"/>
                  </a:lnTo>
                  <a:lnTo>
                    <a:pt x="5073" y="1841"/>
                  </a:lnTo>
                  <a:lnTo>
                    <a:pt x="4500" y="2250"/>
                  </a:lnTo>
                  <a:lnTo>
                    <a:pt x="3968" y="2700"/>
                  </a:lnTo>
                  <a:lnTo>
                    <a:pt x="3396" y="3191"/>
                  </a:lnTo>
                  <a:lnTo>
                    <a:pt x="2905" y="3723"/>
                  </a:lnTo>
                  <a:lnTo>
                    <a:pt x="2455" y="4255"/>
                  </a:lnTo>
                  <a:lnTo>
                    <a:pt x="2046" y="4786"/>
                  </a:lnTo>
                  <a:lnTo>
                    <a:pt x="1718" y="5318"/>
                  </a:lnTo>
                  <a:lnTo>
                    <a:pt x="1309" y="6095"/>
                  </a:lnTo>
                  <a:lnTo>
                    <a:pt x="941" y="6914"/>
                  </a:lnTo>
                  <a:lnTo>
                    <a:pt x="655" y="7691"/>
                  </a:lnTo>
                  <a:lnTo>
                    <a:pt x="409" y="8468"/>
                  </a:lnTo>
                  <a:lnTo>
                    <a:pt x="246" y="9205"/>
                  </a:lnTo>
                  <a:lnTo>
                    <a:pt x="123" y="9982"/>
                  </a:lnTo>
                  <a:lnTo>
                    <a:pt x="41" y="10718"/>
                  </a:lnTo>
                  <a:lnTo>
                    <a:pt x="0" y="11495"/>
                  </a:lnTo>
                  <a:lnTo>
                    <a:pt x="0" y="12232"/>
                  </a:lnTo>
                  <a:lnTo>
                    <a:pt x="41" y="12927"/>
                  </a:lnTo>
                  <a:lnTo>
                    <a:pt x="164" y="13623"/>
                  </a:lnTo>
                  <a:lnTo>
                    <a:pt x="287" y="14318"/>
                  </a:lnTo>
                  <a:lnTo>
                    <a:pt x="491" y="15014"/>
                  </a:lnTo>
                  <a:lnTo>
                    <a:pt x="696" y="15668"/>
                  </a:lnTo>
                  <a:lnTo>
                    <a:pt x="982" y="16323"/>
                  </a:lnTo>
                  <a:lnTo>
                    <a:pt x="1268" y="16936"/>
                  </a:lnTo>
                  <a:lnTo>
                    <a:pt x="1350" y="17100"/>
                  </a:lnTo>
                  <a:lnTo>
                    <a:pt x="1473" y="17345"/>
                  </a:lnTo>
                  <a:lnTo>
                    <a:pt x="11659" y="35714"/>
                  </a:lnTo>
                  <a:lnTo>
                    <a:pt x="21846" y="17305"/>
                  </a:lnTo>
                  <a:lnTo>
                    <a:pt x="21927" y="17141"/>
                  </a:lnTo>
                  <a:lnTo>
                    <a:pt x="21968" y="17059"/>
                  </a:lnTo>
                  <a:lnTo>
                    <a:pt x="22255" y="16445"/>
                  </a:lnTo>
                  <a:lnTo>
                    <a:pt x="22541" y="15791"/>
                  </a:lnTo>
                  <a:lnTo>
                    <a:pt x="22746" y="15136"/>
                  </a:lnTo>
                  <a:lnTo>
                    <a:pt x="22950" y="14482"/>
                  </a:lnTo>
                  <a:lnTo>
                    <a:pt x="23114" y="13786"/>
                  </a:lnTo>
                  <a:lnTo>
                    <a:pt x="23196" y="13091"/>
                  </a:lnTo>
                  <a:lnTo>
                    <a:pt x="23277" y="12395"/>
                  </a:lnTo>
                  <a:lnTo>
                    <a:pt x="23318" y="11659"/>
                  </a:lnTo>
                  <a:lnTo>
                    <a:pt x="23277" y="10882"/>
                  </a:lnTo>
                  <a:lnTo>
                    <a:pt x="23196" y="10105"/>
                  </a:lnTo>
                  <a:lnTo>
                    <a:pt x="23073" y="9368"/>
                  </a:lnTo>
                  <a:lnTo>
                    <a:pt x="22909" y="8632"/>
                  </a:lnTo>
                  <a:lnTo>
                    <a:pt x="22705" y="7895"/>
                  </a:lnTo>
                  <a:lnTo>
                    <a:pt x="22418" y="7200"/>
                  </a:lnTo>
                  <a:lnTo>
                    <a:pt x="22132" y="6545"/>
                  </a:lnTo>
                  <a:lnTo>
                    <a:pt x="21764" y="5891"/>
                  </a:lnTo>
                  <a:lnTo>
                    <a:pt x="21396" y="5277"/>
                  </a:lnTo>
                  <a:lnTo>
                    <a:pt x="20987" y="4664"/>
                  </a:lnTo>
                  <a:lnTo>
                    <a:pt x="20537" y="4091"/>
                  </a:lnTo>
                  <a:lnTo>
                    <a:pt x="20046" y="3559"/>
                  </a:lnTo>
                  <a:lnTo>
                    <a:pt x="19514" y="3068"/>
                  </a:lnTo>
                  <a:lnTo>
                    <a:pt x="18941" y="2577"/>
                  </a:lnTo>
                  <a:lnTo>
                    <a:pt x="18368" y="2127"/>
                  </a:lnTo>
                  <a:lnTo>
                    <a:pt x="17755" y="1718"/>
                  </a:lnTo>
                  <a:lnTo>
                    <a:pt x="17141" y="1350"/>
                  </a:lnTo>
                  <a:lnTo>
                    <a:pt x="16487" y="1064"/>
                  </a:lnTo>
                  <a:lnTo>
                    <a:pt x="15791" y="777"/>
                  </a:lnTo>
                  <a:lnTo>
                    <a:pt x="15096" y="532"/>
                  </a:lnTo>
                  <a:lnTo>
                    <a:pt x="14359" y="327"/>
                  </a:lnTo>
                  <a:lnTo>
                    <a:pt x="13623" y="164"/>
                  </a:lnTo>
                  <a:lnTo>
                    <a:pt x="12846" y="82"/>
                  </a:lnTo>
                  <a:lnTo>
                    <a:pt x="121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43"/>
            <p:cNvSpPr/>
            <p:nvPr/>
          </p:nvSpPr>
          <p:spPr>
            <a:xfrm>
              <a:off x="6915775" y="1342531"/>
              <a:ext cx="148123" cy="147562"/>
            </a:xfrm>
            <a:custGeom>
              <a:avLst/>
              <a:gdLst/>
              <a:ahLst/>
              <a:cxnLst/>
              <a:rect l="l" t="t" r="r" b="b"/>
              <a:pathLst>
                <a:path w="10351" h="10310" extrusionOk="0">
                  <a:moveTo>
                    <a:pt x="4664" y="1"/>
                  </a:moveTo>
                  <a:lnTo>
                    <a:pt x="4133" y="83"/>
                  </a:lnTo>
                  <a:lnTo>
                    <a:pt x="3642" y="205"/>
                  </a:lnTo>
                  <a:lnTo>
                    <a:pt x="3151" y="410"/>
                  </a:lnTo>
                  <a:lnTo>
                    <a:pt x="2701" y="614"/>
                  </a:lnTo>
                  <a:lnTo>
                    <a:pt x="2292" y="860"/>
                  </a:lnTo>
                  <a:lnTo>
                    <a:pt x="1883" y="1187"/>
                  </a:lnTo>
                  <a:lnTo>
                    <a:pt x="1514" y="1514"/>
                  </a:lnTo>
                  <a:lnTo>
                    <a:pt x="1187" y="1883"/>
                  </a:lnTo>
                  <a:lnTo>
                    <a:pt x="901" y="2251"/>
                  </a:lnTo>
                  <a:lnTo>
                    <a:pt x="655" y="2701"/>
                  </a:lnTo>
                  <a:lnTo>
                    <a:pt x="410" y="3151"/>
                  </a:lnTo>
                  <a:lnTo>
                    <a:pt x="246" y="3601"/>
                  </a:lnTo>
                  <a:lnTo>
                    <a:pt x="124" y="4092"/>
                  </a:lnTo>
                  <a:lnTo>
                    <a:pt x="42" y="4624"/>
                  </a:lnTo>
                  <a:lnTo>
                    <a:pt x="1" y="5155"/>
                  </a:lnTo>
                  <a:lnTo>
                    <a:pt x="42" y="5687"/>
                  </a:lnTo>
                  <a:lnTo>
                    <a:pt x="124" y="6178"/>
                  </a:lnTo>
                  <a:lnTo>
                    <a:pt x="246" y="6669"/>
                  </a:lnTo>
                  <a:lnTo>
                    <a:pt x="410" y="7160"/>
                  </a:lnTo>
                  <a:lnTo>
                    <a:pt x="655" y="7610"/>
                  </a:lnTo>
                  <a:lnTo>
                    <a:pt x="901" y="8019"/>
                  </a:lnTo>
                  <a:lnTo>
                    <a:pt x="1187" y="8428"/>
                  </a:lnTo>
                  <a:lnTo>
                    <a:pt x="1514" y="8796"/>
                  </a:lnTo>
                  <a:lnTo>
                    <a:pt x="1883" y="9124"/>
                  </a:lnTo>
                  <a:lnTo>
                    <a:pt x="2292" y="9451"/>
                  </a:lnTo>
                  <a:lnTo>
                    <a:pt x="2701" y="9696"/>
                  </a:lnTo>
                  <a:lnTo>
                    <a:pt x="3151" y="9901"/>
                  </a:lnTo>
                  <a:lnTo>
                    <a:pt x="3642" y="10064"/>
                  </a:lnTo>
                  <a:lnTo>
                    <a:pt x="4133" y="10228"/>
                  </a:lnTo>
                  <a:lnTo>
                    <a:pt x="4664" y="10269"/>
                  </a:lnTo>
                  <a:lnTo>
                    <a:pt x="5196" y="10310"/>
                  </a:lnTo>
                  <a:lnTo>
                    <a:pt x="5728" y="10269"/>
                  </a:lnTo>
                  <a:lnTo>
                    <a:pt x="6219" y="10228"/>
                  </a:lnTo>
                  <a:lnTo>
                    <a:pt x="6710" y="10064"/>
                  </a:lnTo>
                  <a:lnTo>
                    <a:pt x="7201" y="9901"/>
                  </a:lnTo>
                  <a:lnTo>
                    <a:pt x="7651" y="9696"/>
                  </a:lnTo>
                  <a:lnTo>
                    <a:pt x="8060" y="9451"/>
                  </a:lnTo>
                  <a:lnTo>
                    <a:pt x="8469" y="9124"/>
                  </a:lnTo>
                  <a:lnTo>
                    <a:pt x="8837" y="8796"/>
                  </a:lnTo>
                  <a:lnTo>
                    <a:pt x="9164" y="8428"/>
                  </a:lnTo>
                  <a:lnTo>
                    <a:pt x="9451" y="8019"/>
                  </a:lnTo>
                  <a:lnTo>
                    <a:pt x="9737" y="7610"/>
                  </a:lnTo>
                  <a:lnTo>
                    <a:pt x="9942" y="7160"/>
                  </a:lnTo>
                  <a:lnTo>
                    <a:pt x="10105" y="6669"/>
                  </a:lnTo>
                  <a:lnTo>
                    <a:pt x="10228" y="6178"/>
                  </a:lnTo>
                  <a:lnTo>
                    <a:pt x="10310" y="5687"/>
                  </a:lnTo>
                  <a:lnTo>
                    <a:pt x="10351" y="5155"/>
                  </a:lnTo>
                  <a:lnTo>
                    <a:pt x="10310" y="4624"/>
                  </a:lnTo>
                  <a:lnTo>
                    <a:pt x="10228" y="4092"/>
                  </a:lnTo>
                  <a:lnTo>
                    <a:pt x="10105" y="3601"/>
                  </a:lnTo>
                  <a:lnTo>
                    <a:pt x="9942" y="3151"/>
                  </a:lnTo>
                  <a:lnTo>
                    <a:pt x="9737" y="2701"/>
                  </a:lnTo>
                  <a:lnTo>
                    <a:pt x="9451" y="2251"/>
                  </a:lnTo>
                  <a:lnTo>
                    <a:pt x="9164" y="1883"/>
                  </a:lnTo>
                  <a:lnTo>
                    <a:pt x="8837" y="1514"/>
                  </a:lnTo>
                  <a:lnTo>
                    <a:pt x="8469" y="1187"/>
                  </a:lnTo>
                  <a:lnTo>
                    <a:pt x="8060" y="860"/>
                  </a:lnTo>
                  <a:lnTo>
                    <a:pt x="7651" y="614"/>
                  </a:lnTo>
                  <a:lnTo>
                    <a:pt x="7201" y="410"/>
                  </a:lnTo>
                  <a:lnTo>
                    <a:pt x="6710" y="205"/>
                  </a:lnTo>
                  <a:lnTo>
                    <a:pt x="6219" y="83"/>
                  </a:lnTo>
                  <a:lnTo>
                    <a:pt x="5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3" name="Google Shape;3093;p43"/>
          <p:cNvGrpSpPr/>
          <p:nvPr/>
        </p:nvGrpSpPr>
        <p:grpSpPr>
          <a:xfrm>
            <a:off x="151556" y="521143"/>
            <a:ext cx="550139" cy="953863"/>
            <a:chOff x="2253900" y="1511050"/>
            <a:chExt cx="1811275" cy="2827875"/>
          </a:xfrm>
        </p:grpSpPr>
        <p:sp>
          <p:nvSpPr>
            <p:cNvPr id="3094" name="Google Shape;3094;p43"/>
            <p:cNvSpPr/>
            <p:nvPr/>
          </p:nvSpPr>
          <p:spPr>
            <a:xfrm>
              <a:off x="2468675" y="2976625"/>
              <a:ext cx="1126050" cy="823325"/>
            </a:xfrm>
            <a:custGeom>
              <a:avLst/>
              <a:gdLst/>
              <a:ahLst/>
              <a:cxnLst/>
              <a:rect l="l" t="t" r="r" b="b"/>
              <a:pathLst>
                <a:path w="45042" h="32933" extrusionOk="0">
                  <a:moveTo>
                    <a:pt x="1392" y="0"/>
                  </a:moveTo>
                  <a:lnTo>
                    <a:pt x="1105" y="696"/>
                  </a:lnTo>
                  <a:lnTo>
                    <a:pt x="819" y="1555"/>
                  </a:lnTo>
                  <a:lnTo>
                    <a:pt x="533" y="2700"/>
                  </a:lnTo>
                  <a:lnTo>
                    <a:pt x="410" y="3355"/>
                  </a:lnTo>
                  <a:lnTo>
                    <a:pt x="287" y="4091"/>
                  </a:lnTo>
                  <a:lnTo>
                    <a:pt x="164" y="4869"/>
                  </a:lnTo>
                  <a:lnTo>
                    <a:pt x="83" y="5728"/>
                  </a:lnTo>
                  <a:lnTo>
                    <a:pt x="42" y="6628"/>
                  </a:lnTo>
                  <a:lnTo>
                    <a:pt x="1" y="7569"/>
                  </a:lnTo>
                  <a:lnTo>
                    <a:pt x="42" y="8550"/>
                  </a:lnTo>
                  <a:lnTo>
                    <a:pt x="123" y="9573"/>
                  </a:lnTo>
                  <a:lnTo>
                    <a:pt x="246" y="10678"/>
                  </a:lnTo>
                  <a:lnTo>
                    <a:pt x="451" y="11782"/>
                  </a:lnTo>
                  <a:lnTo>
                    <a:pt x="696" y="12928"/>
                  </a:lnTo>
                  <a:lnTo>
                    <a:pt x="1023" y="14114"/>
                  </a:lnTo>
                  <a:lnTo>
                    <a:pt x="1473" y="15300"/>
                  </a:lnTo>
                  <a:lnTo>
                    <a:pt x="1964" y="16528"/>
                  </a:lnTo>
                  <a:lnTo>
                    <a:pt x="2537" y="17755"/>
                  </a:lnTo>
                  <a:lnTo>
                    <a:pt x="3233" y="19023"/>
                  </a:lnTo>
                  <a:lnTo>
                    <a:pt x="4051" y="20291"/>
                  </a:lnTo>
                  <a:lnTo>
                    <a:pt x="4951" y="21600"/>
                  </a:lnTo>
                  <a:lnTo>
                    <a:pt x="5973" y="22869"/>
                  </a:lnTo>
                  <a:lnTo>
                    <a:pt x="7119" y="24178"/>
                  </a:lnTo>
                  <a:lnTo>
                    <a:pt x="8387" y="25487"/>
                  </a:lnTo>
                  <a:lnTo>
                    <a:pt x="9778" y="26755"/>
                  </a:lnTo>
                  <a:lnTo>
                    <a:pt x="10514" y="27409"/>
                  </a:lnTo>
                  <a:lnTo>
                    <a:pt x="11333" y="28064"/>
                  </a:lnTo>
                  <a:lnTo>
                    <a:pt x="12151" y="28678"/>
                  </a:lnTo>
                  <a:lnTo>
                    <a:pt x="13010" y="29332"/>
                  </a:lnTo>
                  <a:lnTo>
                    <a:pt x="13214" y="29455"/>
                  </a:lnTo>
                  <a:lnTo>
                    <a:pt x="13869" y="29823"/>
                  </a:lnTo>
                  <a:lnTo>
                    <a:pt x="14851" y="30314"/>
                  </a:lnTo>
                  <a:lnTo>
                    <a:pt x="16201" y="30928"/>
                  </a:lnTo>
                  <a:lnTo>
                    <a:pt x="16978" y="31255"/>
                  </a:lnTo>
                  <a:lnTo>
                    <a:pt x="17837" y="31541"/>
                  </a:lnTo>
                  <a:lnTo>
                    <a:pt x="18778" y="31869"/>
                  </a:lnTo>
                  <a:lnTo>
                    <a:pt x="19760" y="32114"/>
                  </a:lnTo>
                  <a:lnTo>
                    <a:pt x="20783" y="32400"/>
                  </a:lnTo>
                  <a:lnTo>
                    <a:pt x="21846" y="32605"/>
                  </a:lnTo>
                  <a:lnTo>
                    <a:pt x="22992" y="32769"/>
                  </a:lnTo>
                  <a:lnTo>
                    <a:pt x="24178" y="32891"/>
                  </a:lnTo>
                  <a:lnTo>
                    <a:pt x="25405" y="32932"/>
                  </a:lnTo>
                  <a:lnTo>
                    <a:pt x="26633" y="32932"/>
                  </a:lnTo>
                  <a:lnTo>
                    <a:pt x="27942" y="32850"/>
                  </a:lnTo>
                  <a:lnTo>
                    <a:pt x="29210" y="32687"/>
                  </a:lnTo>
                  <a:lnTo>
                    <a:pt x="30560" y="32400"/>
                  </a:lnTo>
                  <a:lnTo>
                    <a:pt x="31214" y="32237"/>
                  </a:lnTo>
                  <a:lnTo>
                    <a:pt x="31869" y="32032"/>
                  </a:lnTo>
                  <a:lnTo>
                    <a:pt x="32564" y="31787"/>
                  </a:lnTo>
                  <a:lnTo>
                    <a:pt x="33219" y="31541"/>
                  </a:lnTo>
                  <a:lnTo>
                    <a:pt x="33914" y="31255"/>
                  </a:lnTo>
                  <a:lnTo>
                    <a:pt x="34569" y="30928"/>
                  </a:lnTo>
                  <a:lnTo>
                    <a:pt x="35264" y="30559"/>
                  </a:lnTo>
                  <a:lnTo>
                    <a:pt x="35919" y="30191"/>
                  </a:lnTo>
                  <a:lnTo>
                    <a:pt x="36614" y="29782"/>
                  </a:lnTo>
                  <a:lnTo>
                    <a:pt x="37269" y="29332"/>
                  </a:lnTo>
                  <a:lnTo>
                    <a:pt x="37964" y="28841"/>
                  </a:lnTo>
                  <a:lnTo>
                    <a:pt x="38619" y="28309"/>
                  </a:lnTo>
                  <a:lnTo>
                    <a:pt x="39273" y="27737"/>
                  </a:lnTo>
                  <a:lnTo>
                    <a:pt x="39969" y="27123"/>
                  </a:lnTo>
                  <a:lnTo>
                    <a:pt x="40623" y="26469"/>
                  </a:lnTo>
                  <a:lnTo>
                    <a:pt x="41278" y="25814"/>
                  </a:lnTo>
                  <a:lnTo>
                    <a:pt x="41892" y="25078"/>
                  </a:lnTo>
                  <a:lnTo>
                    <a:pt x="42546" y="24300"/>
                  </a:lnTo>
                  <a:lnTo>
                    <a:pt x="43201" y="23482"/>
                  </a:lnTo>
                  <a:lnTo>
                    <a:pt x="43814" y="22623"/>
                  </a:lnTo>
                  <a:lnTo>
                    <a:pt x="44428" y="21723"/>
                  </a:lnTo>
                  <a:lnTo>
                    <a:pt x="45042" y="20741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EDB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43"/>
            <p:cNvSpPr/>
            <p:nvPr/>
          </p:nvSpPr>
          <p:spPr>
            <a:xfrm>
              <a:off x="2253900" y="3454225"/>
              <a:ext cx="1006400" cy="884700"/>
            </a:xfrm>
            <a:custGeom>
              <a:avLst/>
              <a:gdLst/>
              <a:ahLst/>
              <a:cxnLst/>
              <a:rect l="l" t="t" r="r" b="b"/>
              <a:pathLst>
                <a:path w="40256" h="35388" extrusionOk="0">
                  <a:moveTo>
                    <a:pt x="16283" y="1"/>
                  </a:moveTo>
                  <a:lnTo>
                    <a:pt x="1" y="35387"/>
                  </a:lnTo>
                  <a:lnTo>
                    <a:pt x="33546" y="35387"/>
                  </a:lnTo>
                  <a:lnTo>
                    <a:pt x="40255" y="11415"/>
                  </a:lnTo>
                  <a:lnTo>
                    <a:pt x="16283" y="1"/>
                  </a:lnTo>
                  <a:close/>
                </a:path>
              </a:pathLst>
            </a:custGeom>
            <a:solidFill>
              <a:srgbClr val="EDB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43"/>
            <p:cNvSpPr/>
            <p:nvPr/>
          </p:nvSpPr>
          <p:spPr>
            <a:xfrm>
              <a:off x="3043450" y="3220025"/>
              <a:ext cx="438775" cy="425475"/>
            </a:xfrm>
            <a:custGeom>
              <a:avLst/>
              <a:gdLst/>
              <a:ahLst/>
              <a:cxnLst/>
              <a:rect l="l" t="t" r="r" b="b"/>
              <a:pathLst>
                <a:path w="17551" h="17019" extrusionOk="0">
                  <a:moveTo>
                    <a:pt x="901" y="1"/>
                  </a:moveTo>
                  <a:lnTo>
                    <a:pt x="1" y="17019"/>
                  </a:lnTo>
                  <a:lnTo>
                    <a:pt x="17551" y="12764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D697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43"/>
            <p:cNvSpPr/>
            <p:nvPr/>
          </p:nvSpPr>
          <p:spPr>
            <a:xfrm>
              <a:off x="3371750" y="1711500"/>
              <a:ext cx="481725" cy="630025"/>
            </a:xfrm>
            <a:custGeom>
              <a:avLst/>
              <a:gdLst/>
              <a:ahLst/>
              <a:cxnLst/>
              <a:rect l="l" t="t" r="r" b="b"/>
              <a:pathLst>
                <a:path w="19269" h="25201" extrusionOk="0">
                  <a:moveTo>
                    <a:pt x="14278" y="1"/>
                  </a:moveTo>
                  <a:lnTo>
                    <a:pt x="13828" y="42"/>
                  </a:lnTo>
                  <a:lnTo>
                    <a:pt x="13419" y="165"/>
                  </a:lnTo>
                  <a:lnTo>
                    <a:pt x="12969" y="287"/>
                  </a:lnTo>
                  <a:lnTo>
                    <a:pt x="12560" y="451"/>
                  </a:lnTo>
                  <a:lnTo>
                    <a:pt x="12191" y="696"/>
                  </a:lnTo>
                  <a:lnTo>
                    <a:pt x="11782" y="942"/>
                  </a:lnTo>
                  <a:lnTo>
                    <a:pt x="11455" y="1228"/>
                  </a:lnTo>
                  <a:lnTo>
                    <a:pt x="11128" y="1555"/>
                  </a:lnTo>
                  <a:lnTo>
                    <a:pt x="10841" y="1924"/>
                  </a:lnTo>
                  <a:lnTo>
                    <a:pt x="10555" y="2333"/>
                  </a:lnTo>
                  <a:lnTo>
                    <a:pt x="0" y="20496"/>
                  </a:lnTo>
                  <a:lnTo>
                    <a:pt x="8100" y="25201"/>
                  </a:lnTo>
                  <a:lnTo>
                    <a:pt x="18655" y="6996"/>
                  </a:lnTo>
                  <a:lnTo>
                    <a:pt x="18860" y="6587"/>
                  </a:lnTo>
                  <a:lnTo>
                    <a:pt x="19023" y="6137"/>
                  </a:lnTo>
                  <a:lnTo>
                    <a:pt x="19146" y="5687"/>
                  </a:lnTo>
                  <a:lnTo>
                    <a:pt x="19228" y="5237"/>
                  </a:lnTo>
                  <a:lnTo>
                    <a:pt x="19269" y="4787"/>
                  </a:lnTo>
                  <a:lnTo>
                    <a:pt x="19269" y="4337"/>
                  </a:lnTo>
                  <a:lnTo>
                    <a:pt x="19187" y="3887"/>
                  </a:lnTo>
                  <a:lnTo>
                    <a:pt x="19105" y="3478"/>
                  </a:lnTo>
                  <a:lnTo>
                    <a:pt x="18982" y="3028"/>
                  </a:lnTo>
                  <a:lnTo>
                    <a:pt x="18778" y="2619"/>
                  </a:lnTo>
                  <a:lnTo>
                    <a:pt x="18573" y="2210"/>
                  </a:lnTo>
                  <a:lnTo>
                    <a:pt x="18328" y="1842"/>
                  </a:lnTo>
                  <a:lnTo>
                    <a:pt x="18041" y="1515"/>
                  </a:lnTo>
                  <a:lnTo>
                    <a:pt x="17714" y="1187"/>
                  </a:lnTo>
                  <a:lnTo>
                    <a:pt x="17346" y="901"/>
                  </a:lnTo>
                  <a:lnTo>
                    <a:pt x="16937" y="615"/>
                  </a:lnTo>
                  <a:lnTo>
                    <a:pt x="16528" y="410"/>
                  </a:lnTo>
                  <a:lnTo>
                    <a:pt x="16078" y="246"/>
                  </a:lnTo>
                  <a:lnTo>
                    <a:pt x="15628" y="124"/>
                  </a:lnTo>
                  <a:lnTo>
                    <a:pt x="15178" y="42"/>
                  </a:lnTo>
                  <a:lnTo>
                    <a:pt x="14728" y="1"/>
                  </a:lnTo>
                  <a:close/>
                </a:path>
              </a:pathLst>
            </a:custGeom>
            <a:solidFill>
              <a:srgbClr val="EDB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43"/>
            <p:cNvSpPr/>
            <p:nvPr/>
          </p:nvSpPr>
          <p:spPr>
            <a:xfrm>
              <a:off x="3483225" y="1988675"/>
              <a:ext cx="481725" cy="630025"/>
            </a:xfrm>
            <a:custGeom>
              <a:avLst/>
              <a:gdLst/>
              <a:ahLst/>
              <a:cxnLst/>
              <a:rect l="l" t="t" r="r" b="b"/>
              <a:pathLst>
                <a:path w="19269" h="25201" extrusionOk="0">
                  <a:moveTo>
                    <a:pt x="14278" y="0"/>
                  </a:moveTo>
                  <a:lnTo>
                    <a:pt x="13828" y="82"/>
                  </a:lnTo>
                  <a:lnTo>
                    <a:pt x="13419" y="164"/>
                  </a:lnTo>
                  <a:lnTo>
                    <a:pt x="12969" y="287"/>
                  </a:lnTo>
                  <a:lnTo>
                    <a:pt x="12560" y="450"/>
                  </a:lnTo>
                  <a:lnTo>
                    <a:pt x="12151" y="696"/>
                  </a:lnTo>
                  <a:lnTo>
                    <a:pt x="11782" y="941"/>
                  </a:lnTo>
                  <a:lnTo>
                    <a:pt x="11455" y="1228"/>
                  </a:lnTo>
                  <a:lnTo>
                    <a:pt x="11128" y="1555"/>
                  </a:lnTo>
                  <a:lnTo>
                    <a:pt x="10841" y="1923"/>
                  </a:lnTo>
                  <a:lnTo>
                    <a:pt x="10555" y="2332"/>
                  </a:lnTo>
                  <a:lnTo>
                    <a:pt x="1" y="20496"/>
                  </a:lnTo>
                  <a:lnTo>
                    <a:pt x="8060" y="25200"/>
                  </a:lnTo>
                  <a:lnTo>
                    <a:pt x="18614" y="6996"/>
                  </a:lnTo>
                  <a:lnTo>
                    <a:pt x="18860" y="6587"/>
                  </a:lnTo>
                  <a:lnTo>
                    <a:pt x="19023" y="6137"/>
                  </a:lnTo>
                  <a:lnTo>
                    <a:pt x="19146" y="5687"/>
                  </a:lnTo>
                  <a:lnTo>
                    <a:pt x="19228" y="5237"/>
                  </a:lnTo>
                  <a:lnTo>
                    <a:pt x="19269" y="4787"/>
                  </a:lnTo>
                  <a:lnTo>
                    <a:pt x="19228" y="4337"/>
                  </a:lnTo>
                  <a:lnTo>
                    <a:pt x="19187" y="3887"/>
                  </a:lnTo>
                  <a:lnTo>
                    <a:pt x="19105" y="3478"/>
                  </a:lnTo>
                  <a:lnTo>
                    <a:pt x="18982" y="3028"/>
                  </a:lnTo>
                  <a:lnTo>
                    <a:pt x="18778" y="2618"/>
                  </a:lnTo>
                  <a:lnTo>
                    <a:pt x="18573" y="2250"/>
                  </a:lnTo>
                  <a:lnTo>
                    <a:pt x="18328" y="1841"/>
                  </a:lnTo>
                  <a:lnTo>
                    <a:pt x="18041" y="1514"/>
                  </a:lnTo>
                  <a:lnTo>
                    <a:pt x="17714" y="1187"/>
                  </a:lnTo>
                  <a:lnTo>
                    <a:pt x="17346" y="900"/>
                  </a:lnTo>
                  <a:lnTo>
                    <a:pt x="16937" y="614"/>
                  </a:lnTo>
                  <a:lnTo>
                    <a:pt x="16528" y="409"/>
                  </a:lnTo>
                  <a:lnTo>
                    <a:pt x="16078" y="246"/>
                  </a:lnTo>
                  <a:lnTo>
                    <a:pt x="15628" y="123"/>
                  </a:lnTo>
                  <a:lnTo>
                    <a:pt x="15178" y="41"/>
                  </a:lnTo>
                  <a:lnTo>
                    <a:pt x="14728" y="0"/>
                  </a:lnTo>
                  <a:close/>
                </a:path>
              </a:pathLst>
            </a:custGeom>
            <a:solidFill>
              <a:srgbClr val="EDB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3"/>
            <p:cNvSpPr/>
            <p:nvPr/>
          </p:nvSpPr>
          <p:spPr>
            <a:xfrm>
              <a:off x="3548675" y="2339475"/>
              <a:ext cx="480700" cy="630025"/>
            </a:xfrm>
            <a:custGeom>
              <a:avLst/>
              <a:gdLst/>
              <a:ahLst/>
              <a:cxnLst/>
              <a:rect l="l" t="t" r="r" b="b"/>
              <a:pathLst>
                <a:path w="19228" h="25201" extrusionOk="0">
                  <a:moveTo>
                    <a:pt x="14728" y="0"/>
                  </a:moveTo>
                  <a:lnTo>
                    <a:pt x="14278" y="41"/>
                  </a:lnTo>
                  <a:lnTo>
                    <a:pt x="13828" y="82"/>
                  </a:lnTo>
                  <a:lnTo>
                    <a:pt x="13378" y="164"/>
                  </a:lnTo>
                  <a:lnTo>
                    <a:pt x="12969" y="327"/>
                  </a:lnTo>
                  <a:lnTo>
                    <a:pt x="12560" y="491"/>
                  </a:lnTo>
                  <a:lnTo>
                    <a:pt x="12151" y="696"/>
                  </a:lnTo>
                  <a:lnTo>
                    <a:pt x="11783" y="941"/>
                  </a:lnTo>
                  <a:lnTo>
                    <a:pt x="11414" y="1227"/>
                  </a:lnTo>
                  <a:lnTo>
                    <a:pt x="11087" y="1555"/>
                  </a:lnTo>
                  <a:lnTo>
                    <a:pt x="10801" y="1923"/>
                  </a:lnTo>
                  <a:lnTo>
                    <a:pt x="10555" y="2332"/>
                  </a:lnTo>
                  <a:lnTo>
                    <a:pt x="1" y="20536"/>
                  </a:lnTo>
                  <a:lnTo>
                    <a:pt x="8060" y="25200"/>
                  </a:lnTo>
                  <a:lnTo>
                    <a:pt x="18614" y="6996"/>
                  </a:lnTo>
                  <a:lnTo>
                    <a:pt x="18819" y="6586"/>
                  </a:lnTo>
                  <a:lnTo>
                    <a:pt x="18983" y="6136"/>
                  </a:lnTo>
                  <a:lnTo>
                    <a:pt x="19105" y="5727"/>
                  </a:lnTo>
                  <a:lnTo>
                    <a:pt x="19187" y="5277"/>
                  </a:lnTo>
                  <a:lnTo>
                    <a:pt x="19228" y="4827"/>
                  </a:lnTo>
                  <a:lnTo>
                    <a:pt x="19228" y="4377"/>
                  </a:lnTo>
                  <a:lnTo>
                    <a:pt x="19187" y="3927"/>
                  </a:lnTo>
                  <a:lnTo>
                    <a:pt x="19064" y="3477"/>
                  </a:lnTo>
                  <a:lnTo>
                    <a:pt x="18942" y="3068"/>
                  </a:lnTo>
                  <a:lnTo>
                    <a:pt x="18778" y="2659"/>
                  </a:lnTo>
                  <a:lnTo>
                    <a:pt x="18573" y="2250"/>
                  </a:lnTo>
                  <a:lnTo>
                    <a:pt x="18287" y="1882"/>
                  </a:lnTo>
                  <a:lnTo>
                    <a:pt x="18001" y="1514"/>
                  </a:lnTo>
                  <a:lnTo>
                    <a:pt x="17673" y="1186"/>
                  </a:lnTo>
                  <a:lnTo>
                    <a:pt x="17305" y="900"/>
                  </a:lnTo>
                  <a:lnTo>
                    <a:pt x="16896" y="655"/>
                  </a:lnTo>
                  <a:lnTo>
                    <a:pt x="16487" y="409"/>
                  </a:lnTo>
                  <a:lnTo>
                    <a:pt x="16037" y="246"/>
                  </a:lnTo>
                  <a:lnTo>
                    <a:pt x="15628" y="123"/>
                  </a:lnTo>
                  <a:lnTo>
                    <a:pt x="15178" y="41"/>
                  </a:lnTo>
                  <a:lnTo>
                    <a:pt x="14728" y="0"/>
                  </a:lnTo>
                  <a:close/>
                </a:path>
              </a:pathLst>
            </a:custGeom>
            <a:solidFill>
              <a:srgbClr val="EDB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3"/>
            <p:cNvSpPr/>
            <p:nvPr/>
          </p:nvSpPr>
          <p:spPr>
            <a:xfrm>
              <a:off x="2672200" y="1511050"/>
              <a:ext cx="1392975" cy="2151850"/>
            </a:xfrm>
            <a:custGeom>
              <a:avLst/>
              <a:gdLst/>
              <a:ahLst/>
              <a:cxnLst/>
              <a:rect l="l" t="t" r="r" b="b"/>
              <a:pathLst>
                <a:path w="55719" h="86074" extrusionOk="0">
                  <a:moveTo>
                    <a:pt x="34160" y="1"/>
                  </a:moveTo>
                  <a:lnTo>
                    <a:pt x="33669" y="42"/>
                  </a:lnTo>
                  <a:lnTo>
                    <a:pt x="33219" y="123"/>
                  </a:lnTo>
                  <a:lnTo>
                    <a:pt x="3519" y="7283"/>
                  </a:lnTo>
                  <a:lnTo>
                    <a:pt x="3069" y="7446"/>
                  </a:lnTo>
                  <a:lnTo>
                    <a:pt x="2619" y="7610"/>
                  </a:lnTo>
                  <a:lnTo>
                    <a:pt x="2210" y="7814"/>
                  </a:lnTo>
                  <a:lnTo>
                    <a:pt x="1842" y="8060"/>
                  </a:lnTo>
                  <a:lnTo>
                    <a:pt x="1514" y="8346"/>
                  </a:lnTo>
                  <a:lnTo>
                    <a:pt x="1187" y="8673"/>
                  </a:lnTo>
                  <a:lnTo>
                    <a:pt x="901" y="9001"/>
                  </a:lnTo>
                  <a:lnTo>
                    <a:pt x="655" y="9369"/>
                  </a:lnTo>
                  <a:lnTo>
                    <a:pt x="451" y="9737"/>
                  </a:lnTo>
                  <a:lnTo>
                    <a:pt x="287" y="10146"/>
                  </a:lnTo>
                  <a:lnTo>
                    <a:pt x="123" y="10596"/>
                  </a:lnTo>
                  <a:lnTo>
                    <a:pt x="42" y="11005"/>
                  </a:lnTo>
                  <a:lnTo>
                    <a:pt x="1" y="11455"/>
                  </a:lnTo>
                  <a:lnTo>
                    <a:pt x="1" y="11905"/>
                  </a:lnTo>
                  <a:lnTo>
                    <a:pt x="42" y="12396"/>
                  </a:lnTo>
                  <a:lnTo>
                    <a:pt x="123" y="12846"/>
                  </a:lnTo>
                  <a:lnTo>
                    <a:pt x="16896" y="82555"/>
                  </a:lnTo>
                  <a:lnTo>
                    <a:pt x="17060" y="83005"/>
                  </a:lnTo>
                  <a:lnTo>
                    <a:pt x="17223" y="83455"/>
                  </a:lnTo>
                  <a:lnTo>
                    <a:pt x="17428" y="83864"/>
                  </a:lnTo>
                  <a:lnTo>
                    <a:pt x="17673" y="84232"/>
                  </a:lnTo>
                  <a:lnTo>
                    <a:pt x="17960" y="84560"/>
                  </a:lnTo>
                  <a:lnTo>
                    <a:pt x="18287" y="84887"/>
                  </a:lnTo>
                  <a:lnTo>
                    <a:pt x="18614" y="85173"/>
                  </a:lnTo>
                  <a:lnTo>
                    <a:pt x="18982" y="85419"/>
                  </a:lnTo>
                  <a:lnTo>
                    <a:pt x="19351" y="85623"/>
                  </a:lnTo>
                  <a:lnTo>
                    <a:pt x="19760" y="85787"/>
                  </a:lnTo>
                  <a:lnTo>
                    <a:pt x="20210" y="85951"/>
                  </a:lnTo>
                  <a:lnTo>
                    <a:pt x="20619" y="86032"/>
                  </a:lnTo>
                  <a:lnTo>
                    <a:pt x="21069" y="86073"/>
                  </a:lnTo>
                  <a:lnTo>
                    <a:pt x="21519" y="86073"/>
                  </a:lnTo>
                  <a:lnTo>
                    <a:pt x="22010" y="86032"/>
                  </a:lnTo>
                  <a:lnTo>
                    <a:pt x="22460" y="85951"/>
                  </a:lnTo>
                  <a:lnTo>
                    <a:pt x="52160" y="78792"/>
                  </a:lnTo>
                  <a:lnTo>
                    <a:pt x="52610" y="78669"/>
                  </a:lnTo>
                  <a:lnTo>
                    <a:pt x="53060" y="78505"/>
                  </a:lnTo>
                  <a:lnTo>
                    <a:pt x="53469" y="78260"/>
                  </a:lnTo>
                  <a:lnTo>
                    <a:pt x="53837" y="78014"/>
                  </a:lnTo>
                  <a:lnTo>
                    <a:pt x="54164" y="77728"/>
                  </a:lnTo>
                  <a:lnTo>
                    <a:pt x="54492" y="77442"/>
                  </a:lnTo>
                  <a:lnTo>
                    <a:pt x="54778" y="77073"/>
                  </a:lnTo>
                  <a:lnTo>
                    <a:pt x="55023" y="76746"/>
                  </a:lnTo>
                  <a:lnTo>
                    <a:pt x="55228" y="76337"/>
                  </a:lnTo>
                  <a:lnTo>
                    <a:pt x="55392" y="75928"/>
                  </a:lnTo>
                  <a:lnTo>
                    <a:pt x="55555" y="75519"/>
                  </a:lnTo>
                  <a:lnTo>
                    <a:pt x="55637" y="75069"/>
                  </a:lnTo>
                  <a:lnTo>
                    <a:pt x="55678" y="74619"/>
                  </a:lnTo>
                  <a:lnTo>
                    <a:pt x="55719" y="74169"/>
                  </a:lnTo>
                  <a:lnTo>
                    <a:pt x="55678" y="73719"/>
                  </a:lnTo>
                  <a:lnTo>
                    <a:pt x="55555" y="73228"/>
                  </a:lnTo>
                  <a:lnTo>
                    <a:pt x="38782" y="3519"/>
                  </a:lnTo>
                  <a:lnTo>
                    <a:pt x="38660" y="3069"/>
                  </a:lnTo>
                  <a:lnTo>
                    <a:pt x="38455" y="2660"/>
                  </a:lnTo>
                  <a:lnTo>
                    <a:pt x="38251" y="2251"/>
                  </a:lnTo>
                  <a:lnTo>
                    <a:pt x="38005" y="1883"/>
                  </a:lnTo>
                  <a:lnTo>
                    <a:pt x="37719" y="1514"/>
                  </a:lnTo>
                  <a:lnTo>
                    <a:pt x="37392" y="1228"/>
                  </a:lnTo>
                  <a:lnTo>
                    <a:pt x="37064" y="942"/>
                  </a:lnTo>
                  <a:lnTo>
                    <a:pt x="36696" y="696"/>
                  </a:lnTo>
                  <a:lnTo>
                    <a:pt x="36328" y="492"/>
                  </a:lnTo>
                  <a:lnTo>
                    <a:pt x="35919" y="287"/>
                  </a:lnTo>
                  <a:lnTo>
                    <a:pt x="35469" y="164"/>
                  </a:lnTo>
                  <a:lnTo>
                    <a:pt x="35060" y="83"/>
                  </a:lnTo>
                  <a:lnTo>
                    <a:pt x="346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3"/>
            <p:cNvSpPr/>
            <p:nvPr/>
          </p:nvSpPr>
          <p:spPr>
            <a:xfrm>
              <a:off x="2724375" y="1570375"/>
              <a:ext cx="1245700" cy="1865475"/>
            </a:xfrm>
            <a:custGeom>
              <a:avLst/>
              <a:gdLst/>
              <a:ahLst/>
              <a:cxnLst/>
              <a:rect l="l" t="t" r="r" b="b"/>
              <a:pathLst>
                <a:path w="49828" h="74619" extrusionOk="0">
                  <a:moveTo>
                    <a:pt x="31500" y="0"/>
                  </a:moveTo>
                  <a:lnTo>
                    <a:pt x="31132" y="41"/>
                  </a:lnTo>
                  <a:lnTo>
                    <a:pt x="30764" y="123"/>
                  </a:lnTo>
                  <a:lnTo>
                    <a:pt x="2741" y="6873"/>
                  </a:lnTo>
                  <a:lnTo>
                    <a:pt x="2373" y="6955"/>
                  </a:lnTo>
                  <a:lnTo>
                    <a:pt x="2045" y="7119"/>
                  </a:lnTo>
                  <a:lnTo>
                    <a:pt x="1759" y="7282"/>
                  </a:lnTo>
                  <a:lnTo>
                    <a:pt x="1432" y="7487"/>
                  </a:lnTo>
                  <a:lnTo>
                    <a:pt x="1186" y="7691"/>
                  </a:lnTo>
                  <a:lnTo>
                    <a:pt x="941" y="7937"/>
                  </a:lnTo>
                  <a:lnTo>
                    <a:pt x="695" y="8182"/>
                  </a:lnTo>
                  <a:lnTo>
                    <a:pt x="532" y="8469"/>
                  </a:lnTo>
                  <a:lnTo>
                    <a:pt x="368" y="8796"/>
                  </a:lnTo>
                  <a:lnTo>
                    <a:pt x="205" y="9123"/>
                  </a:lnTo>
                  <a:lnTo>
                    <a:pt x="123" y="9450"/>
                  </a:lnTo>
                  <a:lnTo>
                    <a:pt x="41" y="9778"/>
                  </a:lnTo>
                  <a:lnTo>
                    <a:pt x="0" y="10105"/>
                  </a:lnTo>
                  <a:lnTo>
                    <a:pt x="0" y="10473"/>
                  </a:lnTo>
                  <a:lnTo>
                    <a:pt x="0" y="10841"/>
                  </a:lnTo>
                  <a:lnTo>
                    <a:pt x="82" y="11210"/>
                  </a:lnTo>
                  <a:lnTo>
                    <a:pt x="14686" y="71878"/>
                  </a:lnTo>
                  <a:lnTo>
                    <a:pt x="14809" y="72205"/>
                  </a:lnTo>
                  <a:lnTo>
                    <a:pt x="14932" y="72573"/>
                  </a:lnTo>
                  <a:lnTo>
                    <a:pt x="15095" y="72859"/>
                  </a:lnTo>
                  <a:lnTo>
                    <a:pt x="15300" y="73146"/>
                  </a:lnTo>
                  <a:lnTo>
                    <a:pt x="15545" y="73432"/>
                  </a:lnTo>
                  <a:lnTo>
                    <a:pt x="15791" y="73678"/>
                  </a:lnTo>
                  <a:lnTo>
                    <a:pt x="16036" y="73882"/>
                  </a:lnTo>
                  <a:lnTo>
                    <a:pt x="16323" y="74087"/>
                  </a:lnTo>
                  <a:lnTo>
                    <a:pt x="16609" y="74250"/>
                  </a:lnTo>
                  <a:lnTo>
                    <a:pt x="16936" y="74414"/>
                  </a:lnTo>
                  <a:lnTo>
                    <a:pt x="17264" y="74496"/>
                  </a:lnTo>
                  <a:lnTo>
                    <a:pt x="17632" y="74578"/>
                  </a:lnTo>
                  <a:lnTo>
                    <a:pt x="17959" y="74619"/>
                  </a:lnTo>
                  <a:lnTo>
                    <a:pt x="18327" y="74619"/>
                  </a:lnTo>
                  <a:lnTo>
                    <a:pt x="18695" y="74578"/>
                  </a:lnTo>
                  <a:lnTo>
                    <a:pt x="19023" y="74537"/>
                  </a:lnTo>
                  <a:lnTo>
                    <a:pt x="47086" y="67787"/>
                  </a:lnTo>
                  <a:lnTo>
                    <a:pt x="47414" y="67664"/>
                  </a:lnTo>
                  <a:lnTo>
                    <a:pt x="47741" y="67541"/>
                  </a:lnTo>
                  <a:lnTo>
                    <a:pt x="48068" y="67378"/>
                  </a:lnTo>
                  <a:lnTo>
                    <a:pt x="48355" y="67173"/>
                  </a:lnTo>
                  <a:lnTo>
                    <a:pt x="48641" y="66928"/>
                  </a:lnTo>
                  <a:lnTo>
                    <a:pt x="48886" y="66682"/>
                  </a:lnTo>
                  <a:lnTo>
                    <a:pt x="49091" y="66437"/>
                  </a:lnTo>
                  <a:lnTo>
                    <a:pt x="49295" y="66150"/>
                  </a:lnTo>
                  <a:lnTo>
                    <a:pt x="49459" y="65864"/>
                  </a:lnTo>
                  <a:lnTo>
                    <a:pt x="49582" y="65537"/>
                  </a:lnTo>
                  <a:lnTo>
                    <a:pt x="49705" y="65209"/>
                  </a:lnTo>
                  <a:lnTo>
                    <a:pt x="49786" y="64841"/>
                  </a:lnTo>
                  <a:lnTo>
                    <a:pt x="49827" y="64514"/>
                  </a:lnTo>
                  <a:lnTo>
                    <a:pt x="49827" y="64146"/>
                  </a:lnTo>
                  <a:lnTo>
                    <a:pt x="49786" y="63778"/>
                  </a:lnTo>
                  <a:lnTo>
                    <a:pt x="49705" y="63450"/>
                  </a:lnTo>
                  <a:lnTo>
                    <a:pt x="35100" y="2782"/>
                  </a:lnTo>
                  <a:lnTo>
                    <a:pt x="35018" y="2414"/>
                  </a:lnTo>
                  <a:lnTo>
                    <a:pt x="34855" y="2087"/>
                  </a:lnTo>
                  <a:lnTo>
                    <a:pt x="34691" y="1760"/>
                  </a:lnTo>
                  <a:lnTo>
                    <a:pt x="34486" y="1473"/>
                  </a:lnTo>
                  <a:lnTo>
                    <a:pt x="34282" y="1187"/>
                  </a:lnTo>
                  <a:lnTo>
                    <a:pt x="34036" y="941"/>
                  </a:lnTo>
                  <a:lnTo>
                    <a:pt x="33750" y="737"/>
                  </a:lnTo>
                  <a:lnTo>
                    <a:pt x="33464" y="532"/>
                  </a:lnTo>
                  <a:lnTo>
                    <a:pt x="33177" y="369"/>
                  </a:lnTo>
                  <a:lnTo>
                    <a:pt x="32850" y="246"/>
                  </a:lnTo>
                  <a:lnTo>
                    <a:pt x="32523" y="123"/>
                  </a:lnTo>
                  <a:lnTo>
                    <a:pt x="32195" y="41"/>
                  </a:lnTo>
                  <a:lnTo>
                    <a:pt x="31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3"/>
            <p:cNvSpPr/>
            <p:nvPr/>
          </p:nvSpPr>
          <p:spPr>
            <a:xfrm>
              <a:off x="3523125" y="3401050"/>
              <a:ext cx="91025" cy="91050"/>
            </a:xfrm>
            <a:custGeom>
              <a:avLst/>
              <a:gdLst/>
              <a:ahLst/>
              <a:cxnLst/>
              <a:rect l="l" t="t" r="r" b="b"/>
              <a:pathLst>
                <a:path w="3641" h="3642" fill="none" extrusionOk="0">
                  <a:moveTo>
                    <a:pt x="3559" y="1392"/>
                  </a:moveTo>
                  <a:lnTo>
                    <a:pt x="3559" y="1392"/>
                  </a:lnTo>
                  <a:lnTo>
                    <a:pt x="3641" y="1760"/>
                  </a:lnTo>
                  <a:lnTo>
                    <a:pt x="3600" y="2128"/>
                  </a:lnTo>
                  <a:lnTo>
                    <a:pt x="3518" y="2455"/>
                  </a:lnTo>
                  <a:lnTo>
                    <a:pt x="3355" y="2782"/>
                  </a:lnTo>
                  <a:lnTo>
                    <a:pt x="3150" y="3069"/>
                  </a:lnTo>
                  <a:lnTo>
                    <a:pt x="2905" y="3273"/>
                  </a:lnTo>
                  <a:lnTo>
                    <a:pt x="2577" y="3478"/>
                  </a:lnTo>
                  <a:lnTo>
                    <a:pt x="2250" y="3601"/>
                  </a:lnTo>
                  <a:lnTo>
                    <a:pt x="2250" y="3601"/>
                  </a:lnTo>
                  <a:lnTo>
                    <a:pt x="1882" y="3642"/>
                  </a:lnTo>
                  <a:lnTo>
                    <a:pt x="1514" y="3642"/>
                  </a:lnTo>
                  <a:lnTo>
                    <a:pt x="1186" y="3519"/>
                  </a:lnTo>
                  <a:lnTo>
                    <a:pt x="859" y="3396"/>
                  </a:lnTo>
                  <a:lnTo>
                    <a:pt x="573" y="3192"/>
                  </a:lnTo>
                  <a:lnTo>
                    <a:pt x="327" y="2905"/>
                  </a:lnTo>
                  <a:lnTo>
                    <a:pt x="164" y="2619"/>
                  </a:lnTo>
                  <a:lnTo>
                    <a:pt x="41" y="2251"/>
                  </a:lnTo>
                  <a:lnTo>
                    <a:pt x="41" y="2251"/>
                  </a:lnTo>
                  <a:lnTo>
                    <a:pt x="0" y="1882"/>
                  </a:lnTo>
                  <a:lnTo>
                    <a:pt x="0" y="1514"/>
                  </a:lnTo>
                  <a:lnTo>
                    <a:pt x="82" y="1187"/>
                  </a:lnTo>
                  <a:lnTo>
                    <a:pt x="245" y="860"/>
                  </a:lnTo>
                  <a:lnTo>
                    <a:pt x="450" y="614"/>
                  </a:lnTo>
                  <a:lnTo>
                    <a:pt x="736" y="369"/>
                  </a:lnTo>
                  <a:lnTo>
                    <a:pt x="1023" y="164"/>
                  </a:lnTo>
                  <a:lnTo>
                    <a:pt x="1391" y="42"/>
                  </a:lnTo>
                  <a:lnTo>
                    <a:pt x="1391" y="42"/>
                  </a:lnTo>
                  <a:lnTo>
                    <a:pt x="1759" y="1"/>
                  </a:lnTo>
                  <a:lnTo>
                    <a:pt x="2086" y="42"/>
                  </a:lnTo>
                  <a:lnTo>
                    <a:pt x="2455" y="123"/>
                  </a:lnTo>
                  <a:lnTo>
                    <a:pt x="2741" y="287"/>
                  </a:lnTo>
                  <a:lnTo>
                    <a:pt x="3027" y="492"/>
                  </a:lnTo>
                  <a:lnTo>
                    <a:pt x="3273" y="737"/>
                  </a:lnTo>
                  <a:lnTo>
                    <a:pt x="3436" y="1064"/>
                  </a:lnTo>
                  <a:lnTo>
                    <a:pt x="3559" y="1392"/>
                  </a:lnTo>
                  <a:lnTo>
                    <a:pt x="3559" y="1392"/>
                  </a:lnTo>
                  <a:close/>
                </a:path>
              </a:pathLst>
            </a:custGeom>
            <a:noFill/>
            <a:ln w="71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43"/>
            <p:cNvSpPr/>
            <p:nvPr/>
          </p:nvSpPr>
          <p:spPr>
            <a:xfrm>
              <a:off x="2724375" y="1571400"/>
              <a:ext cx="989000" cy="1803100"/>
            </a:xfrm>
            <a:custGeom>
              <a:avLst/>
              <a:gdLst/>
              <a:ahLst/>
              <a:cxnLst/>
              <a:rect l="l" t="t" r="r" b="b"/>
              <a:pathLst>
                <a:path w="39560" h="72124" extrusionOk="0">
                  <a:moveTo>
                    <a:pt x="32359" y="0"/>
                  </a:moveTo>
                  <a:lnTo>
                    <a:pt x="15055" y="21069"/>
                  </a:lnTo>
                  <a:lnTo>
                    <a:pt x="736" y="8100"/>
                  </a:lnTo>
                  <a:lnTo>
                    <a:pt x="532" y="8387"/>
                  </a:lnTo>
                  <a:lnTo>
                    <a:pt x="368" y="8755"/>
                  </a:lnTo>
                  <a:lnTo>
                    <a:pt x="205" y="9123"/>
                  </a:lnTo>
                  <a:lnTo>
                    <a:pt x="82" y="9491"/>
                  </a:lnTo>
                  <a:lnTo>
                    <a:pt x="41" y="9900"/>
                  </a:lnTo>
                  <a:lnTo>
                    <a:pt x="0" y="10269"/>
                  </a:lnTo>
                  <a:lnTo>
                    <a:pt x="41" y="10678"/>
                  </a:lnTo>
                  <a:lnTo>
                    <a:pt x="123" y="11087"/>
                  </a:lnTo>
                  <a:lnTo>
                    <a:pt x="205" y="11537"/>
                  </a:lnTo>
                  <a:lnTo>
                    <a:pt x="13173" y="23319"/>
                  </a:lnTo>
                  <a:lnTo>
                    <a:pt x="5359" y="32850"/>
                  </a:lnTo>
                  <a:lnTo>
                    <a:pt x="6218" y="36409"/>
                  </a:lnTo>
                  <a:lnTo>
                    <a:pt x="15341" y="25282"/>
                  </a:lnTo>
                  <a:lnTo>
                    <a:pt x="24627" y="33709"/>
                  </a:lnTo>
                  <a:lnTo>
                    <a:pt x="9900" y="51669"/>
                  </a:lnTo>
                  <a:lnTo>
                    <a:pt x="10759" y="55228"/>
                  </a:lnTo>
                  <a:lnTo>
                    <a:pt x="26795" y="35673"/>
                  </a:lnTo>
                  <a:lnTo>
                    <a:pt x="35877" y="43896"/>
                  </a:lnTo>
                  <a:lnTo>
                    <a:pt x="36164" y="44223"/>
                  </a:lnTo>
                  <a:lnTo>
                    <a:pt x="36409" y="44591"/>
                  </a:lnTo>
                  <a:lnTo>
                    <a:pt x="36532" y="45000"/>
                  </a:lnTo>
                  <a:lnTo>
                    <a:pt x="36614" y="45409"/>
                  </a:lnTo>
                  <a:lnTo>
                    <a:pt x="36655" y="45819"/>
                  </a:lnTo>
                  <a:lnTo>
                    <a:pt x="36573" y="46228"/>
                  </a:lnTo>
                  <a:lnTo>
                    <a:pt x="36409" y="46637"/>
                  </a:lnTo>
                  <a:lnTo>
                    <a:pt x="36205" y="47046"/>
                  </a:lnTo>
                  <a:lnTo>
                    <a:pt x="28268" y="58132"/>
                  </a:lnTo>
                  <a:lnTo>
                    <a:pt x="27614" y="59073"/>
                  </a:lnTo>
                  <a:lnTo>
                    <a:pt x="27041" y="60055"/>
                  </a:lnTo>
                  <a:lnTo>
                    <a:pt x="26550" y="60996"/>
                  </a:lnTo>
                  <a:lnTo>
                    <a:pt x="26182" y="61937"/>
                  </a:lnTo>
                  <a:lnTo>
                    <a:pt x="25895" y="62878"/>
                  </a:lnTo>
                  <a:lnTo>
                    <a:pt x="25691" y="63778"/>
                  </a:lnTo>
                  <a:lnTo>
                    <a:pt x="25609" y="64678"/>
                  </a:lnTo>
                  <a:lnTo>
                    <a:pt x="25568" y="65578"/>
                  </a:lnTo>
                  <a:lnTo>
                    <a:pt x="25650" y="66437"/>
                  </a:lnTo>
                  <a:lnTo>
                    <a:pt x="25814" y="67296"/>
                  </a:lnTo>
                  <a:lnTo>
                    <a:pt x="26059" y="68155"/>
                  </a:lnTo>
                  <a:lnTo>
                    <a:pt x="26427" y="68973"/>
                  </a:lnTo>
                  <a:lnTo>
                    <a:pt x="26836" y="69791"/>
                  </a:lnTo>
                  <a:lnTo>
                    <a:pt x="27368" y="70568"/>
                  </a:lnTo>
                  <a:lnTo>
                    <a:pt x="27982" y="71346"/>
                  </a:lnTo>
                  <a:lnTo>
                    <a:pt x="28718" y="72123"/>
                  </a:lnTo>
                  <a:lnTo>
                    <a:pt x="32195" y="71264"/>
                  </a:lnTo>
                  <a:lnTo>
                    <a:pt x="32114" y="71182"/>
                  </a:lnTo>
                  <a:lnTo>
                    <a:pt x="32032" y="71141"/>
                  </a:lnTo>
                  <a:lnTo>
                    <a:pt x="31295" y="70528"/>
                  </a:lnTo>
                  <a:lnTo>
                    <a:pt x="30641" y="69914"/>
                  </a:lnTo>
                  <a:lnTo>
                    <a:pt x="30068" y="69259"/>
                  </a:lnTo>
                  <a:lnTo>
                    <a:pt x="29577" y="68605"/>
                  </a:lnTo>
                  <a:lnTo>
                    <a:pt x="29168" y="67991"/>
                  </a:lnTo>
                  <a:lnTo>
                    <a:pt x="28882" y="67296"/>
                  </a:lnTo>
                  <a:lnTo>
                    <a:pt x="28636" y="66641"/>
                  </a:lnTo>
                  <a:lnTo>
                    <a:pt x="28514" y="65946"/>
                  </a:lnTo>
                  <a:lnTo>
                    <a:pt x="28473" y="65250"/>
                  </a:lnTo>
                  <a:lnTo>
                    <a:pt x="28514" y="64555"/>
                  </a:lnTo>
                  <a:lnTo>
                    <a:pt x="28677" y="63818"/>
                  </a:lnTo>
                  <a:lnTo>
                    <a:pt x="28882" y="63041"/>
                  </a:lnTo>
                  <a:lnTo>
                    <a:pt x="29168" y="62264"/>
                  </a:lnTo>
                  <a:lnTo>
                    <a:pt x="29577" y="61487"/>
                  </a:lnTo>
                  <a:lnTo>
                    <a:pt x="30068" y="60668"/>
                  </a:lnTo>
                  <a:lnTo>
                    <a:pt x="30641" y="59809"/>
                  </a:lnTo>
                  <a:lnTo>
                    <a:pt x="38577" y="48723"/>
                  </a:lnTo>
                  <a:lnTo>
                    <a:pt x="38864" y="48314"/>
                  </a:lnTo>
                  <a:lnTo>
                    <a:pt x="39068" y="47905"/>
                  </a:lnTo>
                  <a:lnTo>
                    <a:pt x="39273" y="47455"/>
                  </a:lnTo>
                  <a:lnTo>
                    <a:pt x="39395" y="46964"/>
                  </a:lnTo>
                  <a:lnTo>
                    <a:pt x="39518" y="46514"/>
                  </a:lnTo>
                  <a:lnTo>
                    <a:pt x="39559" y="46023"/>
                  </a:lnTo>
                  <a:lnTo>
                    <a:pt x="39559" y="45573"/>
                  </a:lnTo>
                  <a:lnTo>
                    <a:pt x="39559" y="45082"/>
                  </a:lnTo>
                  <a:lnTo>
                    <a:pt x="39477" y="44632"/>
                  </a:lnTo>
                  <a:lnTo>
                    <a:pt x="39355" y="44182"/>
                  </a:lnTo>
                  <a:lnTo>
                    <a:pt x="39191" y="43732"/>
                  </a:lnTo>
                  <a:lnTo>
                    <a:pt x="39027" y="43282"/>
                  </a:lnTo>
                  <a:lnTo>
                    <a:pt x="38782" y="42873"/>
                  </a:lnTo>
                  <a:lnTo>
                    <a:pt x="38495" y="42464"/>
                  </a:lnTo>
                  <a:lnTo>
                    <a:pt x="38209" y="42096"/>
                  </a:lnTo>
                  <a:lnTo>
                    <a:pt x="37841" y="41769"/>
                  </a:lnTo>
                  <a:lnTo>
                    <a:pt x="28677" y="33423"/>
                  </a:lnTo>
                  <a:lnTo>
                    <a:pt x="39395" y="20373"/>
                  </a:lnTo>
                  <a:lnTo>
                    <a:pt x="38536" y="16814"/>
                  </a:lnTo>
                  <a:lnTo>
                    <a:pt x="26509" y="31459"/>
                  </a:lnTo>
                  <a:lnTo>
                    <a:pt x="17223" y="23032"/>
                  </a:lnTo>
                  <a:lnTo>
                    <a:pt x="34732" y="1678"/>
                  </a:lnTo>
                  <a:lnTo>
                    <a:pt x="34527" y="1391"/>
                  </a:lnTo>
                  <a:lnTo>
                    <a:pt x="34282" y="1064"/>
                  </a:lnTo>
                  <a:lnTo>
                    <a:pt x="34036" y="819"/>
                  </a:lnTo>
                  <a:lnTo>
                    <a:pt x="33709" y="573"/>
                  </a:lnTo>
                  <a:lnTo>
                    <a:pt x="33423" y="369"/>
                  </a:lnTo>
                  <a:lnTo>
                    <a:pt x="33055" y="205"/>
                  </a:lnTo>
                  <a:lnTo>
                    <a:pt x="32727" y="82"/>
                  </a:lnTo>
                  <a:lnTo>
                    <a:pt x="323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43"/>
            <p:cNvSpPr/>
            <p:nvPr/>
          </p:nvSpPr>
          <p:spPr>
            <a:xfrm>
              <a:off x="3240850" y="2352750"/>
              <a:ext cx="187175" cy="187200"/>
            </a:xfrm>
            <a:custGeom>
              <a:avLst/>
              <a:gdLst/>
              <a:ahLst/>
              <a:cxnLst/>
              <a:rect l="l" t="t" r="r" b="b"/>
              <a:pathLst>
                <a:path w="7487" h="7488" extrusionOk="0">
                  <a:moveTo>
                    <a:pt x="3641" y="1"/>
                  </a:moveTo>
                  <a:lnTo>
                    <a:pt x="3232" y="42"/>
                  </a:lnTo>
                  <a:lnTo>
                    <a:pt x="2864" y="124"/>
                  </a:lnTo>
                  <a:lnTo>
                    <a:pt x="2496" y="205"/>
                  </a:lnTo>
                  <a:lnTo>
                    <a:pt x="2168" y="369"/>
                  </a:lnTo>
                  <a:lnTo>
                    <a:pt x="1841" y="533"/>
                  </a:lnTo>
                  <a:lnTo>
                    <a:pt x="1514" y="737"/>
                  </a:lnTo>
                  <a:lnTo>
                    <a:pt x="1227" y="983"/>
                  </a:lnTo>
                  <a:lnTo>
                    <a:pt x="982" y="1228"/>
                  </a:lnTo>
                  <a:lnTo>
                    <a:pt x="777" y="1474"/>
                  </a:lnTo>
                  <a:lnTo>
                    <a:pt x="573" y="1801"/>
                  </a:lnTo>
                  <a:lnTo>
                    <a:pt x="368" y="2087"/>
                  </a:lnTo>
                  <a:lnTo>
                    <a:pt x="246" y="2415"/>
                  </a:lnTo>
                  <a:lnTo>
                    <a:pt x="123" y="2783"/>
                  </a:lnTo>
                  <a:lnTo>
                    <a:pt x="41" y="3151"/>
                  </a:lnTo>
                  <a:lnTo>
                    <a:pt x="0" y="3478"/>
                  </a:lnTo>
                  <a:lnTo>
                    <a:pt x="0" y="3846"/>
                  </a:lnTo>
                  <a:lnTo>
                    <a:pt x="41" y="4255"/>
                  </a:lnTo>
                  <a:lnTo>
                    <a:pt x="123" y="4624"/>
                  </a:lnTo>
                  <a:lnTo>
                    <a:pt x="205" y="4992"/>
                  </a:lnTo>
                  <a:lnTo>
                    <a:pt x="368" y="5319"/>
                  </a:lnTo>
                  <a:lnTo>
                    <a:pt x="532" y="5646"/>
                  </a:lnTo>
                  <a:lnTo>
                    <a:pt x="736" y="5974"/>
                  </a:lnTo>
                  <a:lnTo>
                    <a:pt x="982" y="6260"/>
                  </a:lnTo>
                  <a:lnTo>
                    <a:pt x="1227" y="6505"/>
                  </a:lnTo>
                  <a:lnTo>
                    <a:pt x="1514" y="6710"/>
                  </a:lnTo>
                  <a:lnTo>
                    <a:pt x="1800" y="6915"/>
                  </a:lnTo>
                  <a:lnTo>
                    <a:pt x="2127" y="7119"/>
                  </a:lnTo>
                  <a:lnTo>
                    <a:pt x="2455" y="7242"/>
                  </a:lnTo>
                  <a:lnTo>
                    <a:pt x="2782" y="7365"/>
                  </a:lnTo>
                  <a:lnTo>
                    <a:pt x="3150" y="7446"/>
                  </a:lnTo>
                  <a:lnTo>
                    <a:pt x="3518" y="7487"/>
                  </a:lnTo>
                  <a:lnTo>
                    <a:pt x="3886" y="7487"/>
                  </a:lnTo>
                  <a:lnTo>
                    <a:pt x="4255" y="7446"/>
                  </a:lnTo>
                  <a:lnTo>
                    <a:pt x="4623" y="7365"/>
                  </a:lnTo>
                  <a:lnTo>
                    <a:pt x="4991" y="7283"/>
                  </a:lnTo>
                  <a:lnTo>
                    <a:pt x="5318" y="7119"/>
                  </a:lnTo>
                  <a:lnTo>
                    <a:pt x="5646" y="6955"/>
                  </a:lnTo>
                  <a:lnTo>
                    <a:pt x="5973" y="6751"/>
                  </a:lnTo>
                  <a:lnTo>
                    <a:pt x="6259" y="6505"/>
                  </a:lnTo>
                  <a:lnTo>
                    <a:pt x="6505" y="6260"/>
                  </a:lnTo>
                  <a:lnTo>
                    <a:pt x="6750" y="5974"/>
                  </a:lnTo>
                  <a:lnTo>
                    <a:pt x="6955" y="5687"/>
                  </a:lnTo>
                  <a:lnTo>
                    <a:pt x="7118" y="5360"/>
                  </a:lnTo>
                  <a:lnTo>
                    <a:pt x="7241" y="5033"/>
                  </a:lnTo>
                  <a:lnTo>
                    <a:pt x="7364" y="4705"/>
                  </a:lnTo>
                  <a:lnTo>
                    <a:pt x="7446" y="4337"/>
                  </a:lnTo>
                  <a:lnTo>
                    <a:pt x="7486" y="3969"/>
                  </a:lnTo>
                  <a:lnTo>
                    <a:pt x="7486" y="3601"/>
                  </a:lnTo>
                  <a:lnTo>
                    <a:pt x="7446" y="3233"/>
                  </a:lnTo>
                  <a:lnTo>
                    <a:pt x="7364" y="2865"/>
                  </a:lnTo>
                  <a:lnTo>
                    <a:pt x="7282" y="2496"/>
                  </a:lnTo>
                  <a:lnTo>
                    <a:pt x="7118" y="2169"/>
                  </a:lnTo>
                  <a:lnTo>
                    <a:pt x="6955" y="1842"/>
                  </a:lnTo>
                  <a:lnTo>
                    <a:pt x="6750" y="1515"/>
                  </a:lnTo>
                  <a:lnTo>
                    <a:pt x="6546" y="1228"/>
                  </a:lnTo>
                  <a:lnTo>
                    <a:pt x="6259" y="983"/>
                  </a:lnTo>
                  <a:lnTo>
                    <a:pt x="6014" y="737"/>
                  </a:lnTo>
                  <a:lnTo>
                    <a:pt x="5686" y="533"/>
                  </a:lnTo>
                  <a:lnTo>
                    <a:pt x="5400" y="369"/>
                  </a:lnTo>
                  <a:lnTo>
                    <a:pt x="5073" y="246"/>
                  </a:lnTo>
                  <a:lnTo>
                    <a:pt x="4705" y="124"/>
                  </a:lnTo>
                  <a:lnTo>
                    <a:pt x="4336" y="42"/>
                  </a:lnTo>
                  <a:lnTo>
                    <a:pt x="40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43"/>
            <p:cNvSpPr/>
            <p:nvPr/>
          </p:nvSpPr>
          <p:spPr>
            <a:xfrm>
              <a:off x="3162100" y="2283225"/>
              <a:ext cx="351825" cy="529775"/>
            </a:xfrm>
            <a:custGeom>
              <a:avLst/>
              <a:gdLst/>
              <a:ahLst/>
              <a:cxnLst/>
              <a:rect l="l" t="t" r="r" b="b"/>
              <a:pathLst>
                <a:path w="14073" h="21191" extrusionOk="0">
                  <a:moveTo>
                    <a:pt x="7077" y="3723"/>
                  </a:moveTo>
                  <a:lnTo>
                    <a:pt x="7364" y="3764"/>
                  </a:lnTo>
                  <a:lnTo>
                    <a:pt x="7609" y="3805"/>
                  </a:lnTo>
                  <a:lnTo>
                    <a:pt x="7896" y="3886"/>
                  </a:lnTo>
                  <a:lnTo>
                    <a:pt x="8141" y="4009"/>
                  </a:lnTo>
                  <a:lnTo>
                    <a:pt x="8386" y="4132"/>
                  </a:lnTo>
                  <a:lnTo>
                    <a:pt x="8591" y="4255"/>
                  </a:lnTo>
                  <a:lnTo>
                    <a:pt x="8796" y="4459"/>
                  </a:lnTo>
                  <a:lnTo>
                    <a:pt x="9000" y="4623"/>
                  </a:lnTo>
                  <a:lnTo>
                    <a:pt x="9164" y="4868"/>
                  </a:lnTo>
                  <a:lnTo>
                    <a:pt x="9327" y="5073"/>
                  </a:lnTo>
                  <a:lnTo>
                    <a:pt x="9450" y="5318"/>
                  </a:lnTo>
                  <a:lnTo>
                    <a:pt x="9532" y="5605"/>
                  </a:lnTo>
                  <a:lnTo>
                    <a:pt x="9614" y="5850"/>
                  </a:lnTo>
                  <a:lnTo>
                    <a:pt x="9696" y="6136"/>
                  </a:lnTo>
                  <a:lnTo>
                    <a:pt x="9696" y="6423"/>
                  </a:lnTo>
                  <a:lnTo>
                    <a:pt x="9696" y="6709"/>
                  </a:lnTo>
                  <a:lnTo>
                    <a:pt x="9696" y="6996"/>
                  </a:lnTo>
                  <a:lnTo>
                    <a:pt x="9614" y="7241"/>
                  </a:lnTo>
                  <a:lnTo>
                    <a:pt x="9532" y="7486"/>
                  </a:lnTo>
                  <a:lnTo>
                    <a:pt x="9409" y="7732"/>
                  </a:lnTo>
                  <a:lnTo>
                    <a:pt x="9286" y="7977"/>
                  </a:lnTo>
                  <a:lnTo>
                    <a:pt x="9164" y="8223"/>
                  </a:lnTo>
                  <a:lnTo>
                    <a:pt x="8959" y="8427"/>
                  </a:lnTo>
                  <a:lnTo>
                    <a:pt x="8796" y="8632"/>
                  </a:lnTo>
                  <a:lnTo>
                    <a:pt x="8550" y="8796"/>
                  </a:lnTo>
                  <a:lnTo>
                    <a:pt x="8346" y="8918"/>
                  </a:lnTo>
                  <a:lnTo>
                    <a:pt x="8100" y="9082"/>
                  </a:lnTo>
                  <a:lnTo>
                    <a:pt x="7814" y="9164"/>
                  </a:lnTo>
                  <a:lnTo>
                    <a:pt x="7568" y="9246"/>
                  </a:lnTo>
                  <a:lnTo>
                    <a:pt x="7282" y="9327"/>
                  </a:lnTo>
                  <a:lnTo>
                    <a:pt x="6709" y="9327"/>
                  </a:lnTo>
                  <a:lnTo>
                    <a:pt x="6423" y="9286"/>
                  </a:lnTo>
                  <a:lnTo>
                    <a:pt x="6177" y="9246"/>
                  </a:lnTo>
                  <a:lnTo>
                    <a:pt x="5932" y="9164"/>
                  </a:lnTo>
                  <a:lnTo>
                    <a:pt x="5686" y="9041"/>
                  </a:lnTo>
                  <a:lnTo>
                    <a:pt x="5441" y="8918"/>
                  </a:lnTo>
                  <a:lnTo>
                    <a:pt x="5196" y="8755"/>
                  </a:lnTo>
                  <a:lnTo>
                    <a:pt x="4991" y="8591"/>
                  </a:lnTo>
                  <a:lnTo>
                    <a:pt x="4827" y="8386"/>
                  </a:lnTo>
                  <a:lnTo>
                    <a:pt x="4623" y="8182"/>
                  </a:lnTo>
                  <a:lnTo>
                    <a:pt x="4500" y="7977"/>
                  </a:lnTo>
                  <a:lnTo>
                    <a:pt x="4336" y="7732"/>
                  </a:lnTo>
                  <a:lnTo>
                    <a:pt x="4255" y="7446"/>
                  </a:lnTo>
                  <a:lnTo>
                    <a:pt x="4173" y="7200"/>
                  </a:lnTo>
                  <a:lnTo>
                    <a:pt x="4091" y="6914"/>
                  </a:lnTo>
                  <a:lnTo>
                    <a:pt x="4091" y="6627"/>
                  </a:lnTo>
                  <a:lnTo>
                    <a:pt x="4091" y="6341"/>
                  </a:lnTo>
                  <a:lnTo>
                    <a:pt x="4132" y="6055"/>
                  </a:lnTo>
                  <a:lnTo>
                    <a:pt x="4173" y="5809"/>
                  </a:lnTo>
                  <a:lnTo>
                    <a:pt x="4255" y="5523"/>
                  </a:lnTo>
                  <a:lnTo>
                    <a:pt x="4377" y="5277"/>
                  </a:lnTo>
                  <a:lnTo>
                    <a:pt x="4500" y="5073"/>
                  </a:lnTo>
                  <a:lnTo>
                    <a:pt x="4664" y="4827"/>
                  </a:lnTo>
                  <a:lnTo>
                    <a:pt x="4827" y="4623"/>
                  </a:lnTo>
                  <a:lnTo>
                    <a:pt x="5032" y="4418"/>
                  </a:lnTo>
                  <a:lnTo>
                    <a:pt x="5236" y="4255"/>
                  </a:lnTo>
                  <a:lnTo>
                    <a:pt x="5441" y="4091"/>
                  </a:lnTo>
                  <a:lnTo>
                    <a:pt x="5686" y="3968"/>
                  </a:lnTo>
                  <a:lnTo>
                    <a:pt x="5973" y="3886"/>
                  </a:lnTo>
                  <a:lnTo>
                    <a:pt x="6259" y="3805"/>
                  </a:lnTo>
                  <a:lnTo>
                    <a:pt x="6505" y="3723"/>
                  </a:lnTo>
                  <a:close/>
                  <a:moveTo>
                    <a:pt x="6791" y="0"/>
                  </a:moveTo>
                  <a:lnTo>
                    <a:pt x="6096" y="82"/>
                  </a:lnTo>
                  <a:lnTo>
                    <a:pt x="5359" y="205"/>
                  </a:lnTo>
                  <a:lnTo>
                    <a:pt x="4664" y="409"/>
                  </a:lnTo>
                  <a:lnTo>
                    <a:pt x="4009" y="655"/>
                  </a:lnTo>
                  <a:lnTo>
                    <a:pt x="3396" y="982"/>
                  </a:lnTo>
                  <a:lnTo>
                    <a:pt x="2823" y="1391"/>
                  </a:lnTo>
                  <a:lnTo>
                    <a:pt x="2291" y="1800"/>
                  </a:lnTo>
                  <a:lnTo>
                    <a:pt x="1841" y="2291"/>
                  </a:lnTo>
                  <a:lnTo>
                    <a:pt x="1391" y="2823"/>
                  </a:lnTo>
                  <a:lnTo>
                    <a:pt x="1023" y="3355"/>
                  </a:lnTo>
                  <a:lnTo>
                    <a:pt x="696" y="3968"/>
                  </a:lnTo>
                  <a:lnTo>
                    <a:pt x="409" y="4582"/>
                  </a:lnTo>
                  <a:lnTo>
                    <a:pt x="205" y="5236"/>
                  </a:lnTo>
                  <a:lnTo>
                    <a:pt x="82" y="5891"/>
                  </a:lnTo>
                  <a:lnTo>
                    <a:pt x="0" y="6586"/>
                  </a:lnTo>
                  <a:lnTo>
                    <a:pt x="0" y="7282"/>
                  </a:lnTo>
                  <a:lnTo>
                    <a:pt x="41" y="7977"/>
                  </a:lnTo>
                  <a:lnTo>
                    <a:pt x="164" y="8714"/>
                  </a:lnTo>
                  <a:lnTo>
                    <a:pt x="286" y="9123"/>
                  </a:lnTo>
                  <a:lnTo>
                    <a:pt x="409" y="9532"/>
                  </a:lnTo>
                  <a:lnTo>
                    <a:pt x="573" y="9900"/>
                  </a:lnTo>
                  <a:lnTo>
                    <a:pt x="777" y="10268"/>
                  </a:lnTo>
                  <a:lnTo>
                    <a:pt x="1186" y="10964"/>
                  </a:lnTo>
                  <a:lnTo>
                    <a:pt x="1677" y="11618"/>
                  </a:lnTo>
                  <a:lnTo>
                    <a:pt x="1759" y="11700"/>
                  </a:lnTo>
                  <a:lnTo>
                    <a:pt x="1841" y="11823"/>
                  </a:lnTo>
                  <a:lnTo>
                    <a:pt x="10432" y="21191"/>
                  </a:lnTo>
                  <a:lnTo>
                    <a:pt x="13827" y="8918"/>
                  </a:lnTo>
                  <a:lnTo>
                    <a:pt x="13827" y="8796"/>
                  </a:lnTo>
                  <a:lnTo>
                    <a:pt x="13868" y="8755"/>
                  </a:lnTo>
                  <a:lnTo>
                    <a:pt x="14032" y="7936"/>
                  </a:lnTo>
                  <a:lnTo>
                    <a:pt x="14073" y="7527"/>
                  </a:lnTo>
                  <a:lnTo>
                    <a:pt x="14073" y="7118"/>
                  </a:lnTo>
                  <a:lnTo>
                    <a:pt x="14073" y="6668"/>
                  </a:lnTo>
                  <a:lnTo>
                    <a:pt x="14032" y="6259"/>
                  </a:lnTo>
                  <a:lnTo>
                    <a:pt x="13950" y="5809"/>
                  </a:lnTo>
                  <a:lnTo>
                    <a:pt x="13868" y="5400"/>
                  </a:lnTo>
                  <a:lnTo>
                    <a:pt x="13664" y="4705"/>
                  </a:lnTo>
                  <a:lnTo>
                    <a:pt x="13418" y="4050"/>
                  </a:lnTo>
                  <a:lnTo>
                    <a:pt x="13091" y="3436"/>
                  </a:lnTo>
                  <a:lnTo>
                    <a:pt x="12682" y="2864"/>
                  </a:lnTo>
                  <a:lnTo>
                    <a:pt x="12273" y="2332"/>
                  </a:lnTo>
                  <a:lnTo>
                    <a:pt x="11782" y="1841"/>
                  </a:lnTo>
                  <a:lnTo>
                    <a:pt x="11250" y="1432"/>
                  </a:lnTo>
                  <a:lnTo>
                    <a:pt x="10718" y="1023"/>
                  </a:lnTo>
                  <a:lnTo>
                    <a:pt x="10105" y="696"/>
                  </a:lnTo>
                  <a:lnTo>
                    <a:pt x="9491" y="450"/>
                  </a:lnTo>
                  <a:lnTo>
                    <a:pt x="8836" y="246"/>
                  </a:lnTo>
                  <a:lnTo>
                    <a:pt x="8182" y="82"/>
                  </a:lnTo>
                  <a:lnTo>
                    <a:pt x="74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43"/>
            <p:cNvSpPr/>
            <p:nvPr/>
          </p:nvSpPr>
          <p:spPr>
            <a:xfrm>
              <a:off x="2503450" y="2202425"/>
              <a:ext cx="610600" cy="1456375"/>
            </a:xfrm>
            <a:custGeom>
              <a:avLst/>
              <a:gdLst/>
              <a:ahLst/>
              <a:cxnLst/>
              <a:rect l="l" t="t" r="r" b="b"/>
              <a:pathLst>
                <a:path w="24424" h="58255" extrusionOk="0">
                  <a:moveTo>
                    <a:pt x="16692" y="0"/>
                  </a:moveTo>
                  <a:lnTo>
                    <a:pt x="16323" y="41"/>
                  </a:lnTo>
                  <a:lnTo>
                    <a:pt x="16037" y="164"/>
                  </a:lnTo>
                  <a:lnTo>
                    <a:pt x="15710" y="368"/>
                  </a:lnTo>
                  <a:lnTo>
                    <a:pt x="15464" y="614"/>
                  </a:lnTo>
                  <a:lnTo>
                    <a:pt x="15260" y="900"/>
                  </a:lnTo>
                  <a:lnTo>
                    <a:pt x="1" y="30968"/>
                  </a:lnTo>
                  <a:lnTo>
                    <a:pt x="5401" y="35346"/>
                  </a:lnTo>
                  <a:lnTo>
                    <a:pt x="21355" y="58255"/>
                  </a:lnTo>
                  <a:lnTo>
                    <a:pt x="21764" y="57437"/>
                  </a:lnTo>
                  <a:lnTo>
                    <a:pt x="22132" y="56659"/>
                  </a:lnTo>
                  <a:lnTo>
                    <a:pt x="22460" y="55882"/>
                  </a:lnTo>
                  <a:lnTo>
                    <a:pt x="22787" y="55064"/>
                  </a:lnTo>
                  <a:lnTo>
                    <a:pt x="23073" y="54287"/>
                  </a:lnTo>
                  <a:lnTo>
                    <a:pt x="23319" y="53509"/>
                  </a:lnTo>
                  <a:lnTo>
                    <a:pt x="23523" y="52732"/>
                  </a:lnTo>
                  <a:lnTo>
                    <a:pt x="23728" y="51955"/>
                  </a:lnTo>
                  <a:lnTo>
                    <a:pt x="23892" y="51177"/>
                  </a:lnTo>
                  <a:lnTo>
                    <a:pt x="24055" y="50400"/>
                  </a:lnTo>
                  <a:lnTo>
                    <a:pt x="24260" y="48887"/>
                  </a:lnTo>
                  <a:lnTo>
                    <a:pt x="24382" y="47373"/>
                  </a:lnTo>
                  <a:lnTo>
                    <a:pt x="24423" y="45900"/>
                  </a:lnTo>
                  <a:lnTo>
                    <a:pt x="24382" y="44427"/>
                  </a:lnTo>
                  <a:lnTo>
                    <a:pt x="24260" y="42996"/>
                  </a:lnTo>
                  <a:lnTo>
                    <a:pt x="24096" y="41605"/>
                  </a:lnTo>
                  <a:lnTo>
                    <a:pt x="23851" y="40255"/>
                  </a:lnTo>
                  <a:lnTo>
                    <a:pt x="23564" y="38946"/>
                  </a:lnTo>
                  <a:lnTo>
                    <a:pt x="23196" y="37637"/>
                  </a:lnTo>
                  <a:lnTo>
                    <a:pt x="22828" y="36409"/>
                  </a:lnTo>
                  <a:lnTo>
                    <a:pt x="22419" y="35223"/>
                  </a:lnTo>
                  <a:lnTo>
                    <a:pt x="21969" y="34077"/>
                  </a:lnTo>
                  <a:lnTo>
                    <a:pt x="21519" y="33014"/>
                  </a:lnTo>
                  <a:lnTo>
                    <a:pt x="21069" y="31991"/>
                  </a:lnTo>
                  <a:lnTo>
                    <a:pt x="20578" y="31009"/>
                  </a:lnTo>
                  <a:lnTo>
                    <a:pt x="20087" y="30109"/>
                  </a:lnTo>
                  <a:lnTo>
                    <a:pt x="19637" y="29250"/>
                  </a:lnTo>
                  <a:lnTo>
                    <a:pt x="18737" y="27737"/>
                  </a:lnTo>
                  <a:lnTo>
                    <a:pt x="17960" y="26550"/>
                  </a:lnTo>
                  <a:lnTo>
                    <a:pt x="17305" y="25691"/>
                  </a:lnTo>
                  <a:lnTo>
                    <a:pt x="16773" y="24955"/>
                  </a:lnTo>
                  <a:lnTo>
                    <a:pt x="17469" y="23359"/>
                  </a:lnTo>
                  <a:lnTo>
                    <a:pt x="18123" y="21887"/>
                  </a:lnTo>
                  <a:lnTo>
                    <a:pt x="18696" y="20455"/>
                  </a:lnTo>
                  <a:lnTo>
                    <a:pt x="19187" y="19105"/>
                  </a:lnTo>
                  <a:lnTo>
                    <a:pt x="19637" y="17796"/>
                  </a:lnTo>
                  <a:lnTo>
                    <a:pt x="20046" y="16528"/>
                  </a:lnTo>
                  <a:lnTo>
                    <a:pt x="20373" y="15341"/>
                  </a:lnTo>
                  <a:lnTo>
                    <a:pt x="20660" y="14196"/>
                  </a:lnTo>
                  <a:lnTo>
                    <a:pt x="20905" y="13132"/>
                  </a:lnTo>
                  <a:lnTo>
                    <a:pt x="21110" y="12109"/>
                  </a:lnTo>
                  <a:lnTo>
                    <a:pt x="21232" y="11128"/>
                  </a:lnTo>
                  <a:lnTo>
                    <a:pt x="21355" y="10187"/>
                  </a:lnTo>
                  <a:lnTo>
                    <a:pt x="21396" y="9328"/>
                  </a:lnTo>
                  <a:lnTo>
                    <a:pt x="21437" y="8509"/>
                  </a:lnTo>
                  <a:lnTo>
                    <a:pt x="21396" y="7732"/>
                  </a:lnTo>
                  <a:lnTo>
                    <a:pt x="21355" y="6996"/>
                  </a:lnTo>
                  <a:lnTo>
                    <a:pt x="21273" y="6300"/>
                  </a:lnTo>
                  <a:lnTo>
                    <a:pt x="21151" y="5646"/>
                  </a:lnTo>
                  <a:lnTo>
                    <a:pt x="21028" y="5032"/>
                  </a:lnTo>
                  <a:lnTo>
                    <a:pt x="20864" y="4500"/>
                  </a:lnTo>
                  <a:lnTo>
                    <a:pt x="20660" y="3968"/>
                  </a:lnTo>
                  <a:lnTo>
                    <a:pt x="20455" y="3478"/>
                  </a:lnTo>
                  <a:lnTo>
                    <a:pt x="20210" y="2987"/>
                  </a:lnTo>
                  <a:lnTo>
                    <a:pt x="19964" y="2578"/>
                  </a:lnTo>
                  <a:lnTo>
                    <a:pt x="19719" y="2209"/>
                  </a:lnTo>
                  <a:lnTo>
                    <a:pt x="19432" y="1841"/>
                  </a:lnTo>
                  <a:lnTo>
                    <a:pt x="19146" y="1514"/>
                  </a:lnTo>
                  <a:lnTo>
                    <a:pt x="18860" y="1228"/>
                  </a:lnTo>
                  <a:lnTo>
                    <a:pt x="18287" y="696"/>
                  </a:lnTo>
                  <a:lnTo>
                    <a:pt x="17673" y="287"/>
                  </a:lnTo>
                  <a:lnTo>
                    <a:pt x="17346" y="123"/>
                  </a:lnTo>
                  <a:lnTo>
                    <a:pt x="17019" y="0"/>
                  </a:lnTo>
                  <a:close/>
                </a:path>
              </a:pathLst>
            </a:custGeom>
            <a:solidFill>
              <a:srgbClr val="EDB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5" name="Google Shape;3565;p4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Steps/ Suggested Actions</a:t>
            </a:r>
            <a:endParaRPr dirty="0"/>
          </a:p>
        </p:txBody>
      </p:sp>
      <p:cxnSp>
        <p:nvCxnSpPr>
          <p:cNvPr id="3566" name="Google Shape;3566;p46"/>
          <p:cNvCxnSpPr/>
          <p:nvPr/>
        </p:nvCxnSpPr>
        <p:spPr>
          <a:xfrm>
            <a:off x="183577" y="2079491"/>
            <a:ext cx="8706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567" name="Google Shape;3567;p46"/>
          <p:cNvGrpSpPr/>
          <p:nvPr/>
        </p:nvGrpSpPr>
        <p:grpSpPr>
          <a:xfrm>
            <a:off x="383700" y="1610504"/>
            <a:ext cx="2745353" cy="1107701"/>
            <a:chOff x="2296592" y="2262599"/>
            <a:chExt cx="2396014" cy="966665"/>
          </a:xfrm>
        </p:grpSpPr>
        <p:sp>
          <p:nvSpPr>
            <p:cNvPr id="3568" name="Google Shape;3568;p46"/>
            <p:cNvSpPr/>
            <p:nvPr/>
          </p:nvSpPr>
          <p:spPr>
            <a:xfrm flipH="1">
              <a:off x="4503323" y="2918498"/>
              <a:ext cx="109374" cy="153412"/>
            </a:xfrm>
            <a:custGeom>
              <a:avLst/>
              <a:gdLst/>
              <a:ahLst/>
              <a:cxnLst/>
              <a:rect l="l" t="t" r="r" b="b"/>
              <a:pathLst>
                <a:path w="13044" h="18296" extrusionOk="0">
                  <a:moveTo>
                    <a:pt x="13043" y="1"/>
                  </a:moveTo>
                  <a:lnTo>
                    <a:pt x="1" y="561"/>
                  </a:lnTo>
                  <a:lnTo>
                    <a:pt x="384" y="3306"/>
                  </a:lnTo>
                  <a:lnTo>
                    <a:pt x="857" y="6109"/>
                  </a:lnTo>
                  <a:lnTo>
                    <a:pt x="1388" y="9355"/>
                  </a:lnTo>
                  <a:lnTo>
                    <a:pt x="1712" y="11007"/>
                  </a:lnTo>
                  <a:lnTo>
                    <a:pt x="2007" y="12600"/>
                  </a:lnTo>
                  <a:lnTo>
                    <a:pt x="2332" y="14076"/>
                  </a:lnTo>
                  <a:lnTo>
                    <a:pt x="2657" y="15433"/>
                  </a:lnTo>
                  <a:lnTo>
                    <a:pt x="2981" y="16554"/>
                  </a:lnTo>
                  <a:lnTo>
                    <a:pt x="3129" y="17056"/>
                  </a:lnTo>
                  <a:lnTo>
                    <a:pt x="3276" y="17440"/>
                  </a:lnTo>
                  <a:lnTo>
                    <a:pt x="3424" y="17794"/>
                  </a:lnTo>
                  <a:lnTo>
                    <a:pt x="3571" y="18030"/>
                  </a:lnTo>
                  <a:lnTo>
                    <a:pt x="3719" y="18177"/>
                  </a:lnTo>
                  <a:lnTo>
                    <a:pt x="3778" y="18236"/>
                  </a:lnTo>
                  <a:lnTo>
                    <a:pt x="3837" y="18236"/>
                  </a:lnTo>
                  <a:lnTo>
                    <a:pt x="4575" y="18295"/>
                  </a:lnTo>
                  <a:lnTo>
                    <a:pt x="8352" y="18295"/>
                  </a:lnTo>
                  <a:lnTo>
                    <a:pt x="11833" y="18236"/>
                  </a:lnTo>
                  <a:lnTo>
                    <a:pt x="13043" y="1"/>
                  </a:lnTo>
                  <a:close/>
                </a:path>
              </a:pathLst>
            </a:custGeom>
            <a:solidFill>
              <a:srgbClr val="544E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46"/>
            <p:cNvSpPr/>
            <p:nvPr/>
          </p:nvSpPr>
          <p:spPr>
            <a:xfrm flipH="1">
              <a:off x="2328010" y="2306880"/>
              <a:ext cx="2299779" cy="793732"/>
            </a:xfrm>
            <a:custGeom>
              <a:avLst/>
              <a:gdLst/>
              <a:ahLst/>
              <a:cxnLst/>
              <a:rect l="l" t="t" r="r" b="b"/>
              <a:pathLst>
                <a:path w="274273" h="94661" extrusionOk="0">
                  <a:moveTo>
                    <a:pt x="231841" y="1"/>
                  </a:moveTo>
                  <a:lnTo>
                    <a:pt x="119004" y="325"/>
                  </a:lnTo>
                  <a:lnTo>
                    <a:pt x="118267" y="355"/>
                  </a:lnTo>
                  <a:lnTo>
                    <a:pt x="117470" y="414"/>
                  </a:lnTo>
                  <a:lnTo>
                    <a:pt x="116585" y="532"/>
                  </a:lnTo>
                  <a:lnTo>
                    <a:pt x="115611" y="709"/>
                  </a:lnTo>
                  <a:lnTo>
                    <a:pt x="114608" y="916"/>
                  </a:lnTo>
                  <a:lnTo>
                    <a:pt x="113546" y="1181"/>
                  </a:lnTo>
                  <a:lnTo>
                    <a:pt x="112424" y="1506"/>
                  </a:lnTo>
                  <a:lnTo>
                    <a:pt x="111244" y="1889"/>
                  </a:lnTo>
                  <a:lnTo>
                    <a:pt x="110064" y="2332"/>
                  </a:lnTo>
                  <a:lnTo>
                    <a:pt x="108824" y="2834"/>
                  </a:lnTo>
                  <a:lnTo>
                    <a:pt x="107585" y="3394"/>
                  </a:lnTo>
                  <a:lnTo>
                    <a:pt x="106316" y="4043"/>
                  </a:lnTo>
                  <a:lnTo>
                    <a:pt x="105047" y="4751"/>
                  </a:lnTo>
                  <a:lnTo>
                    <a:pt x="103749" y="5519"/>
                  </a:lnTo>
                  <a:lnTo>
                    <a:pt x="102480" y="6345"/>
                  </a:lnTo>
                  <a:lnTo>
                    <a:pt x="101182" y="7260"/>
                  </a:lnTo>
                  <a:lnTo>
                    <a:pt x="100975" y="7466"/>
                  </a:lnTo>
                  <a:lnTo>
                    <a:pt x="100739" y="7673"/>
                  </a:lnTo>
                  <a:lnTo>
                    <a:pt x="100297" y="8145"/>
                  </a:lnTo>
                  <a:lnTo>
                    <a:pt x="99884" y="8676"/>
                  </a:lnTo>
                  <a:lnTo>
                    <a:pt x="99471" y="9266"/>
                  </a:lnTo>
                  <a:lnTo>
                    <a:pt x="98615" y="10417"/>
                  </a:lnTo>
                  <a:lnTo>
                    <a:pt x="98202" y="10948"/>
                  </a:lnTo>
                  <a:lnTo>
                    <a:pt x="97759" y="11420"/>
                  </a:lnTo>
                  <a:lnTo>
                    <a:pt x="94661" y="14430"/>
                  </a:lnTo>
                  <a:lnTo>
                    <a:pt x="92949" y="16082"/>
                  </a:lnTo>
                  <a:lnTo>
                    <a:pt x="91179" y="17764"/>
                  </a:lnTo>
                  <a:lnTo>
                    <a:pt x="89320" y="19446"/>
                  </a:lnTo>
                  <a:lnTo>
                    <a:pt x="87461" y="21158"/>
                  </a:lnTo>
                  <a:lnTo>
                    <a:pt x="85632" y="22810"/>
                  </a:lnTo>
                  <a:lnTo>
                    <a:pt x="83773" y="24403"/>
                  </a:lnTo>
                  <a:lnTo>
                    <a:pt x="82002" y="25938"/>
                  </a:lnTo>
                  <a:lnTo>
                    <a:pt x="80291" y="27325"/>
                  </a:lnTo>
                  <a:lnTo>
                    <a:pt x="78697" y="28593"/>
                  </a:lnTo>
                  <a:lnTo>
                    <a:pt x="77222" y="29685"/>
                  </a:lnTo>
                  <a:lnTo>
                    <a:pt x="76543" y="30157"/>
                  </a:lnTo>
                  <a:lnTo>
                    <a:pt x="75894" y="30570"/>
                  </a:lnTo>
                  <a:lnTo>
                    <a:pt x="75304" y="30924"/>
                  </a:lnTo>
                  <a:lnTo>
                    <a:pt x="74743" y="31249"/>
                  </a:lnTo>
                  <a:lnTo>
                    <a:pt x="74271" y="31485"/>
                  </a:lnTo>
                  <a:lnTo>
                    <a:pt x="73799" y="31662"/>
                  </a:lnTo>
                  <a:lnTo>
                    <a:pt x="73415" y="31780"/>
                  </a:lnTo>
                  <a:lnTo>
                    <a:pt x="73091" y="31810"/>
                  </a:lnTo>
                  <a:lnTo>
                    <a:pt x="72088" y="31869"/>
                  </a:lnTo>
                  <a:lnTo>
                    <a:pt x="70347" y="31987"/>
                  </a:lnTo>
                  <a:lnTo>
                    <a:pt x="67957" y="32193"/>
                  </a:lnTo>
                  <a:lnTo>
                    <a:pt x="64976" y="32488"/>
                  </a:lnTo>
                  <a:lnTo>
                    <a:pt x="61553" y="32901"/>
                  </a:lnTo>
                  <a:lnTo>
                    <a:pt x="57717" y="33403"/>
                  </a:lnTo>
                  <a:lnTo>
                    <a:pt x="53616" y="33993"/>
                  </a:lnTo>
                  <a:lnTo>
                    <a:pt x="51491" y="34318"/>
                  </a:lnTo>
                  <a:lnTo>
                    <a:pt x="49308" y="34672"/>
                  </a:lnTo>
                  <a:lnTo>
                    <a:pt x="47095" y="35055"/>
                  </a:lnTo>
                  <a:lnTo>
                    <a:pt x="44882" y="35469"/>
                  </a:lnTo>
                  <a:lnTo>
                    <a:pt x="42639" y="35911"/>
                  </a:lnTo>
                  <a:lnTo>
                    <a:pt x="40426" y="36383"/>
                  </a:lnTo>
                  <a:lnTo>
                    <a:pt x="38243" y="36885"/>
                  </a:lnTo>
                  <a:lnTo>
                    <a:pt x="36059" y="37416"/>
                  </a:lnTo>
                  <a:lnTo>
                    <a:pt x="33935" y="37977"/>
                  </a:lnTo>
                  <a:lnTo>
                    <a:pt x="31839" y="38537"/>
                  </a:lnTo>
                  <a:lnTo>
                    <a:pt x="29833" y="39157"/>
                  </a:lnTo>
                  <a:lnTo>
                    <a:pt x="27885" y="39806"/>
                  </a:lnTo>
                  <a:lnTo>
                    <a:pt x="26027" y="40485"/>
                  </a:lnTo>
                  <a:lnTo>
                    <a:pt x="24256" y="41163"/>
                  </a:lnTo>
                  <a:lnTo>
                    <a:pt x="23430" y="41547"/>
                  </a:lnTo>
                  <a:lnTo>
                    <a:pt x="22604" y="41901"/>
                  </a:lnTo>
                  <a:lnTo>
                    <a:pt x="21836" y="42285"/>
                  </a:lnTo>
                  <a:lnTo>
                    <a:pt x="21069" y="42668"/>
                  </a:lnTo>
                  <a:lnTo>
                    <a:pt x="20361" y="43081"/>
                  </a:lnTo>
                  <a:lnTo>
                    <a:pt x="19682" y="43465"/>
                  </a:lnTo>
                  <a:lnTo>
                    <a:pt x="19033" y="43878"/>
                  </a:lnTo>
                  <a:lnTo>
                    <a:pt x="18414" y="44321"/>
                  </a:lnTo>
                  <a:lnTo>
                    <a:pt x="16555" y="45649"/>
                  </a:lnTo>
                  <a:lnTo>
                    <a:pt x="14902" y="46917"/>
                  </a:lnTo>
                  <a:lnTo>
                    <a:pt x="13279" y="48245"/>
                  </a:lnTo>
                  <a:lnTo>
                    <a:pt x="11863" y="49485"/>
                  </a:lnTo>
                  <a:lnTo>
                    <a:pt x="10624" y="50635"/>
                  </a:lnTo>
                  <a:lnTo>
                    <a:pt x="10092" y="51166"/>
                  </a:lnTo>
                  <a:lnTo>
                    <a:pt x="9591" y="51668"/>
                  </a:lnTo>
                  <a:lnTo>
                    <a:pt x="8971" y="52376"/>
                  </a:lnTo>
                  <a:lnTo>
                    <a:pt x="8971" y="52406"/>
                  </a:lnTo>
                  <a:lnTo>
                    <a:pt x="8411" y="53055"/>
                  </a:lnTo>
                  <a:lnTo>
                    <a:pt x="8145" y="53380"/>
                  </a:lnTo>
                  <a:lnTo>
                    <a:pt x="7702" y="54029"/>
                  </a:lnTo>
                  <a:lnTo>
                    <a:pt x="7319" y="54619"/>
                  </a:lnTo>
                  <a:lnTo>
                    <a:pt x="6994" y="55209"/>
                  </a:lnTo>
                  <a:lnTo>
                    <a:pt x="6699" y="55770"/>
                  </a:lnTo>
                  <a:lnTo>
                    <a:pt x="6552" y="56153"/>
                  </a:lnTo>
                  <a:lnTo>
                    <a:pt x="6522" y="56212"/>
                  </a:lnTo>
                  <a:lnTo>
                    <a:pt x="6434" y="56478"/>
                  </a:lnTo>
                  <a:lnTo>
                    <a:pt x="6286" y="56950"/>
                  </a:lnTo>
                  <a:lnTo>
                    <a:pt x="6227" y="57186"/>
                  </a:lnTo>
                  <a:lnTo>
                    <a:pt x="6168" y="57422"/>
                  </a:lnTo>
                  <a:lnTo>
                    <a:pt x="6050" y="57865"/>
                  </a:lnTo>
                  <a:lnTo>
                    <a:pt x="6020" y="58071"/>
                  </a:lnTo>
                  <a:lnTo>
                    <a:pt x="5991" y="58278"/>
                  </a:lnTo>
                  <a:lnTo>
                    <a:pt x="5961" y="58455"/>
                  </a:lnTo>
                  <a:lnTo>
                    <a:pt x="5932" y="58868"/>
                  </a:lnTo>
                  <a:lnTo>
                    <a:pt x="5902" y="59015"/>
                  </a:lnTo>
                  <a:lnTo>
                    <a:pt x="5873" y="59340"/>
                  </a:lnTo>
                  <a:lnTo>
                    <a:pt x="5843" y="59606"/>
                  </a:lnTo>
                  <a:lnTo>
                    <a:pt x="5814" y="59901"/>
                  </a:lnTo>
                  <a:lnTo>
                    <a:pt x="5755" y="60255"/>
                  </a:lnTo>
                  <a:lnTo>
                    <a:pt x="5637" y="60579"/>
                  </a:lnTo>
                  <a:lnTo>
                    <a:pt x="5519" y="60904"/>
                  </a:lnTo>
                  <a:lnTo>
                    <a:pt x="5342" y="61228"/>
                  </a:lnTo>
                  <a:lnTo>
                    <a:pt x="5165" y="61553"/>
                  </a:lnTo>
                  <a:lnTo>
                    <a:pt x="4958" y="61848"/>
                  </a:lnTo>
                  <a:lnTo>
                    <a:pt x="4722" y="62143"/>
                  </a:lnTo>
                  <a:lnTo>
                    <a:pt x="4457" y="62438"/>
                  </a:lnTo>
                  <a:lnTo>
                    <a:pt x="3778" y="63146"/>
                  </a:lnTo>
                  <a:lnTo>
                    <a:pt x="3040" y="63855"/>
                  </a:lnTo>
                  <a:lnTo>
                    <a:pt x="2273" y="64533"/>
                  </a:lnTo>
                  <a:lnTo>
                    <a:pt x="1565" y="65241"/>
                  </a:lnTo>
                  <a:lnTo>
                    <a:pt x="1240" y="65596"/>
                  </a:lnTo>
                  <a:lnTo>
                    <a:pt x="945" y="65950"/>
                  </a:lnTo>
                  <a:lnTo>
                    <a:pt x="680" y="66333"/>
                  </a:lnTo>
                  <a:lnTo>
                    <a:pt x="444" y="66687"/>
                  </a:lnTo>
                  <a:lnTo>
                    <a:pt x="267" y="67071"/>
                  </a:lnTo>
                  <a:lnTo>
                    <a:pt x="119" y="67484"/>
                  </a:lnTo>
                  <a:lnTo>
                    <a:pt x="30" y="67868"/>
                  </a:lnTo>
                  <a:lnTo>
                    <a:pt x="1" y="68281"/>
                  </a:lnTo>
                  <a:lnTo>
                    <a:pt x="30" y="74920"/>
                  </a:lnTo>
                  <a:lnTo>
                    <a:pt x="30" y="75038"/>
                  </a:lnTo>
                  <a:lnTo>
                    <a:pt x="89" y="75126"/>
                  </a:lnTo>
                  <a:lnTo>
                    <a:pt x="178" y="75244"/>
                  </a:lnTo>
                  <a:lnTo>
                    <a:pt x="267" y="75333"/>
                  </a:lnTo>
                  <a:lnTo>
                    <a:pt x="562" y="75480"/>
                  </a:lnTo>
                  <a:lnTo>
                    <a:pt x="945" y="75658"/>
                  </a:lnTo>
                  <a:lnTo>
                    <a:pt x="1417" y="75776"/>
                  </a:lnTo>
                  <a:lnTo>
                    <a:pt x="1948" y="75923"/>
                  </a:lnTo>
                  <a:lnTo>
                    <a:pt x="3158" y="76159"/>
                  </a:lnTo>
                  <a:lnTo>
                    <a:pt x="4457" y="76484"/>
                  </a:lnTo>
                  <a:lnTo>
                    <a:pt x="5106" y="76661"/>
                  </a:lnTo>
                  <a:lnTo>
                    <a:pt x="5755" y="76867"/>
                  </a:lnTo>
                  <a:lnTo>
                    <a:pt x="6345" y="77103"/>
                  </a:lnTo>
                  <a:lnTo>
                    <a:pt x="6906" y="77369"/>
                  </a:lnTo>
                  <a:lnTo>
                    <a:pt x="7171" y="77516"/>
                  </a:lnTo>
                  <a:lnTo>
                    <a:pt x="7407" y="77694"/>
                  </a:lnTo>
                  <a:lnTo>
                    <a:pt x="7643" y="77871"/>
                  </a:lnTo>
                  <a:lnTo>
                    <a:pt x="7850" y="78048"/>
                  </a:lnTo>
                  <a:lnTo>
                    <a:pt x="8234" y="78490"/>
                  </a:lnTo>
                  <a:lnTo>
                    <a:pt x="8647" y="79021"/>
                  </a:lnTo>
                  <a:lnTo>
                    <a:pt x="9060" y="79611"/>
                  </a:lnTo>
                  <a:lnTo>
                    <a:pt x="9443" y="80231"/>
                  </a:lnTo>
                  <a:lnTo>
                    <a:pt x="9797" y="80939"/>
                  </a:lnTo>
                  <a:lnTo>
                    <a:pt x="10122" y="81647"/>
                  </a:lnTo>
                  <a:lnTo>
                    <a:pt x="10417" y="82356"/>
                  </a:lnTo>
                  <a:lnTo>
                    <a:pt x="10653" y="83064"/>
                  </a:lnTo>
                  <a:lnTo>
                    <a:pt x="10830" y="83743"/>
                  </a:lnTo>
                  <a:lnTo>
                    <a:pt x="10919" y="84362"/>
                  </a:lnTo>
                  <a:lnTo>
                    <a:pt x="10948" y="84687"/>
                  </a:lnTo>
                  <a:lnTo>
                    <a:pt x="10948" y="84952"/>
                  </a:lnTo>
                  <a:lnTo>
                    <a:pt x="10919" y="85218"/>
                  </a:lnTo>
                  <a:lnTo>
                    <a:pt x="10889" y="85483"/>
                  </a:lnTo>
                  <a:lnTo>
                    <a:pt x="10830" y="85690"/>
                  </a:lnTo>
                  <a:lnTo>
                    <a:pt x="10742" y="85897"/>
                  </a:lnTo>
                  <a:lnTo>
                    <a:pt x="10624" y="86074"/>
                  </a:lnTo>
                  <a:lnTo>
                    <a:pt x="10476" y="86221"/>
                  </a:lnTo>
                  <a:lnTo>
                    <a:pt x="10299" y="86339"/>
                  </a:lnTo>
                  <a:lnTo>
                    <a:pt x="10092" y="86428"/>
                  </a:lnTo>
                  <a:lnTo>
                    <a:pt x="9856" y="86487"/>
                  </a:lnTo>
                  <a:lnTo>
                    <a:pt x="9591" y="86516"/>
                  </a:lnTo>
                  <a:lnTo>
                    <a:pt x="3217" y="86516"/>
                  </a:lnTo>
                  <a:lnTo>
                    <a:pt x="2952" y="86546"/>
                  </a:lnTo>
                  <a:lnTo>
                    <a:pt x="2716" y="86605"/>
                  </a:lnTo>
                  <a:lnTo>
                    <a:pt x="2480" y="86664"/>
                  </a:lnTo>
                  <a:lnTo>
                    <a:pt x="2273" y="86782"/>
                  </a:lnTo>
                  <a:lnTo>
                    <a:pt x="2096" y="86929"/>
                  </a:lnTo>
                  <a:lnTo>
                    <a:pt x="1919" y="87077"/>
                  </a:lnTo>
                  <a:lnTo>
                    <a:pt x="1742" y="87283"/>
                  </a:lnTo>
                  <a:lnTo>
                    <a:pt x="1594" y="87490"/>
                  </a:lnTo>
                  <a:lnTo>
                    <a:pt x="1476" y="87696"/>
                  </a:lnTo>
                  <a:lnTo>
                    <a:pt x="1358" y="87933"/>
                  </a:lnTo>
                  <a:lnTo>
                    <a:pt x="1270" y="88198"/>
                  </a:lnTo>
                  <a:lnTo>
                    <a:pt x="1181" y="88464"/>
                  </a:lnTo>
                  <a:lnTo>
                    <a:pt x="1122" y="88729"/>
                  </a:lnTo>
                  <a:lnTo>
                    <a:pt x="1093" y="88995"/>
                  </a:lnTo>
                  <a:lnTo>
                    <a:pt x="1063" y="89290"/>
                  </a:lnTo>
                  <a:lnTo>
                    <a:pt x="1034" y="89555"/>
                  </a:lnTo>
                  <a:lnTo>
                    <a:pt x="1063" y="89880"/>
                  </a:lnTo>
                  <a:lnTo>
                    <a:pt x="1093" y="90205"/>
                  </a:lnTo>
                  <a:lnTo>
                    <a:pt x="1152" y="90588"/>
                  </a:lnTo>
                  <a:lnTo>
                    <a:pt x="1270" y="91001"/>
                  </a:lnTo>
                  <a:lnTo>
                    <a:pt x="1417" y="91414"/>
                  </a:lnTo>
                  <a:lnTo>
                    <a:pt x="1653" y="91857"/>
                  </a:lnTo>
                  <a:lnTo>
                    <a:pt x="1919" y="92270"/>
                  </a:lnTo>
                  <a:lnTo>
                    <a:pt x="2244" y="92683"/>
                  </a:lnTo>
                  <a:lnTo>
                    <a:pt x="2450" y="92890"/>
                  </a:lnTo>
                  <a:lnTo>
                    <a:pt x="2686" y="93096"/>
                  </a:lnTo>
                  <a:lnTo>
                    <a:pt x="2922" y="93273"/>
                  </a:lnTo>
                  <a:lnTo>
                    <a:pt x="3188" y="93450"/>
                  </a:lnTo>
                  <a:lnTo>
                    <a:pt x="3453" y="93627"/>
                  </a:lnTo>
                  <a:lnTo>
                    <a:pt x="3778" y="93805"/>
                  </a:lnTo>
                  <a:lnTo>
                    <a:pt x="4102" y="93952"/>
                  </a:lnTo>
                  <a:lnTo>
                    <a:pt x="4457" y="94070"/>
                  </a:lnTo>
                  <a:lnTo>
                    <a:pt x="4840" y="94218"/>
                  </a:lnTo>
                  <a:lnTo>
                    <a:pt x="5253" y="94336"/>
                  </a:lnTo>
                  <a:lnTo>
                    <a:pt x="5696" y="94424"/>
                  </a:lnTo>
                  <a:lnTo>
                    <a:pt x="6168" y="94513"/>
                  </a:lnTo>
                  <a:lnTo>
                    <a:pt x="6670" y="94572"/>
                  </a:lnTo>
                  <a:lnTo>
                    <a:pt x="7201" y="94631"/>
                  </a:lnTo>
                  <a:lnTo>
                    <a:pt x="7791" y="94660"/>
                  </a:lnTo>
                  <a:lnTo>
                    <a:pt x="8381" y="94660"/>
                  </a:lnTo>
                  <a:lnTo>
                    <a:pt x="21718" y="94631"/>
                  </a:lnTo>
                  <a:lnTo>
                    <a:pt x="23046" y="94395"/>
                  </a:lnTo>
                  <a:lnTo>
                    <a:pt x="24463" y="94188"/>
                  </a:lnTo>
                  <a:lnTo>
                    <a:pt x="25938" y="94011"/>
                  </a:lnTo>
                  <a:lnTo>
                    <a:pt x="27443" y="93864"/>
                  </a:lnTo>
                  <a:lnTo>
                    <a:pt x="29036" y="93745"/>
                  </a:lnTo>
                  <a:lnTo>
                    <a:pt x="30659" y="93657"/>
                  </a:lnTo>
                  <a:lnTo>
                    <a:pt x="32312" y="93568"/>
                  </a:lnTo>
                  <a:lnTo>
                    <a:pt x="34053" y="93480"/>
                  </a:lnTo>
                  <a:lnTo>
                    <a:pt x="37623" y="93391"/>
                  </a:lnTo>
                  <a:lnTo>
                    <a:pt x="41370" y="93332"/>
                  </a:lnTo>
                  <a:lnTo>
                    <a:pt x="45265" y="93303"/>
                  </a:lnTo>
                  <a:lnTo>
                    <a:pt x="49278" y="93273"/>
                  </a:lnTo>
                  <a:lnTo>
                    <a:pt x="52259" y="93273"/>
                  </a:lnTo>
                  <a:lnTo>
                    <a:pt x="55268" y="93303"/>
                  </a:lnTo>
                  <a:lnTo>
                    <a:pt x="58367" y="93332"/>
                  </a:lnTo>
                  <a:lnTo>
                    <a:pt x="61524" y="93421"/>
                  </a:lnTo>
                  <a:lnTo>
                    <a:pt x="64711" y="93568"/>
                  </a:lnTo>
                  <a:lnTo>
                    <a:pt x="66334" y="93657"/>
                  </a:lnTo>
                  <a:lnTo>
                    <a:pt x="67927" y="93775"/>
                  </a:lnTo>
                  <a:lnTo>
                    <a:pt x="69579" y="93923"/>
                  </a:lnTo>
                  <a:lnTo>
                    <a:pt x="71202" y="94070"/>
                  </a:lnTo>
                  <a:lnTo>
                    <a:pt x="72855" y="94247"/>
                  </a:lnTo>
                  <a:lnTo>
                    <a:pt x="74507" y="94454"/>
                  </a:lnTo>
                  <a:lnTo>
                    <a:pt x="208560" y="94070"/>
                  </a:lnTo>
                  <a:lnTo>
                    <a:pt x="210359" y="93834"/>
                  </a:lnTo>
                  <a:lnTo>
                    <a:pt x="212071" y="93598"/>
                  </a:lnTo>
                  <a:lnTo>
                    <a:pt x="215169" y="93096"/>
                  </a:lnTo>
                  <a:lnTo>
                    <a:pt x="217854" y="92624"/>
                  </a:lnTo>
                  <a:lnTo>
                    <a:pt x="220097" y="92182"/>
                  </a:lnTo>
                  <a:lnTo>
                    <a:pt x="221867" y="91798"/>
                  </a:lnTo>
                  <a:lnTo>
                    <a:pt x="223136" y="91503"/>
                  </a:lnTo>
                  <a:lnTo>
                    <a:pt x="224198" y="91237"/>
                  </a:lnTo>
                  <a:lnTo>
                    <a:pt x="224671" y="90972"/>
                  </a:lnTo>
                  <a:lnTo>
                    <a:pt x="225231" y="90647"/>
                  </a:lnTo>
                  <a:lnTo>
                    <a:pt x="225998" y="90234"/>
                  </a:lnTo>
                  <a:lnTo>
                    <a:pt x="226972" y="89762"/>
                  </a:lnTo>
                  <a:lnTo>
                    <a:pt x="228123" y="89201"/>
                  </a:lnTo>
                  <a:lnTo>
                    <a:pt x="229451" y="88641"/>
                  </a:lnTo>
                  <a:lnTo>
                    <a:pt x="230926" y="88021"/>
                  </a:lnTo>
                  <a:lnTo>
                    <a:pt x="232520" y="87431"/>
                  </a:lnTo>
                  <a:lnTo>
                    <a:pt x="234260" y="86841"/>
                  </a:lnTo>
                  <a:lnTo>
                    <a:pt x="235175" y="86546"/>
                  </a:lnTo>
                  <a:lnTo>
                    <a:pt x="236119" y="86280"/>
                  </a:lnTo>
                  <a:lnTo>
                    <a:pt x="237093" y="86044"/>
                  </a:lnTo>
                  <a:lnTo>
                    <a:pt x="238096" y="85808"/>
                  </a:lnTo>
                  <a:lnTo>
                    <a:pt x="239100" y="85572"/>
                  </a:lnTo>
                  <a:lnTo>
                    <a:pt x="240132" y="85395"/>
                  </a:lnTo>
                  <a:lnTo>
                    <a:pt x="241195" y="85218"/>
                  </a:lnTo>
                  <a:lnTo>
                    <a:pt x="242257" y="85070"/>
                  </a:lnTo>
                  <a:lnTo>
                    <a:pt x="243349" y="84952"/>
                  </a:lnTo>
                  <a:lnTo>
                    <a:pt x="244470" y="84864"/>
                  </a:lnTo>
                  <a:lnTo>
                    <a:pt x="245591" y="84805"/>
                  </a:lnTo>
                  <a:lnTo>
                    <a:pt x="246713" y="84775"/>
                  </a:lnTo>
                  <a:lnTo>
                    <a:pt x="249309" y="84805"/>
                  </a:lnTo>
                  <a:lnTo>
                    <a:pt x="251670" y="84864"/>
                  </a:lnTo>
                  <a:lnTo>
                    <a:pt x="252762" y="84923"/>
                  </a:lnTo>
                  <a:lnTo>
                    <a:pt x="253794" y="84982"/>
                  </a:lnTo>
                  <a:lnTo>
                    <a:pt x="254798" y="85070"/>
                  </a:lnTo>
                  <a:lnTo>
                    <a:pt x="255712" y="85159"/>
                  </a:lnTo>
                  <a:lnTo>
                    <a:pt x="256598" y="85277"/>
                  </a:lnTo>
                  <a:lnTo>
                    <a:pt x="257424" y="85424"/>
                  </a:lnTo>
                  <a:lnTo>
                    <a:pt x="258191" y="85572"/>
                  </a:lnTo>
                  <a:lnTo>
                    <a:pt x="258929" y="85749"/>
                  </a:lnTo>
                  <a:lnTo>
                    <a:pt x="259607" y="85926"/>
                  </a:lnTo>
                  <a:lnTo>
                    <a:pt x="260227" y="86133"/>
                  </a:lnTo>
                  <a:lnTo>
                    <a:pt x="260788" y="86369"/>
                  </a:lnTo>
                  <a:lnTo>
                    <a:pt x="261319" y="86605"/>
                  </a:lnTo>
                  <a:lnTo>
                    <a:pt x="265686" y="86605"/>
                  </a:lnTo>
                  <a:lnTo>
                    <a:pt x="266010" y="86575"/>
                  </a:lnTo>
                  <a:lnTo>
                    <a:pt x="266306" y="86546"/>
                  </a:lnTo>
                  <a:lnTo>
                    <a:pt x="266630" y="86487"/>
                  </a:lnTo>
                  <a:lnTo>
                    <a:pt x="266984" y="86398"/>
                  </a:lnTo>
                  <a:lnTo>
                    <a:pt x="267663" y="86192"/>
                  </a:lnTo>
                  <a:lnTo>
                    <a:pt x="268371" y="85897"/>
                  </a:lnTo>
                  <a:lnTo>
                    <a:pt x="269079" y="85542"/>
                  </a:lnTo>
                  <a:lnTo>
                    <a:pt x="269817" y="85129"/>
                  </a:lnTo>
                  <a:lnTo>
                    <a:pt x="270496" y="84687"/>
                  </a:lnTo>
                  <a:lnTo>
                    <a:pt x="271174" y="84185"/>
                  </a:lnTo>
                  <a:lnTo>
                    <a:pt x="271823" y="83654"/>
                  </a:lnTo>
                  <a:lnTo>
                    <a:pt x="272414" y="83093"/>
                  </a:lnTo>
                  <a:lnTo>
                    <a:pt x="272945" y="82533"/>
                  </a:lnTo>
                  <a:lnTo>
                    <a:pt x="273387" y="81943"/>
                  </a:lnTo>
                  <a:lnTo>
                    <a:pt x="273594" y="81677"/>
                  </a:lnTo>
                  <a:lnTo>
                    <a:pt x="273771" y="81382"/>
                  </a:lnTo>
                  <a:lnTo>
                    <a:pt x="273918" y="81116"/>
                  </a:lnTo>
                  <a:lnTo>
                    <a:pt x="274037" y="80821"/>
                  </a:lnTo>
                  <a:lnTo>
                    <a:pt x="274155" y="80556"/>
                  </a:lnTo>
                  <a:lnTo>
                    <a:pt x="274214" y="80290"/>
                  </a:lnTo>
                  <a:lnTo>
                    <a:pt x="274273" y="80025"/>
                  </a:lnTo>
                  <a:lnTo>
                    <a:pt x="274273" y="79759"/>
                  </a:lnTo>
                  <a:lnTo>
                    <a:pt x="274243" y="63973"/>
                  </a:lnTo>
                  <a:lnTo>
                    <a:pt x="274214" y="63825"/>
                  </a:lnTo>
                  <a:lnTo>
                    <a:pt x="274184" y="63648"/>
                  </a:lnTo>
                  <a:lnTo>
                    <a:pt x="274096" y="63501"/>
                  </a:lnTo>
                  <a:lnTo>
                    <a:pt x="273977" y="63294"/>
                  </a:lnTo>
                  <a:lnTo>
                    <a:pt x="273682" y="62910"/>
                  </a:lnTo>
                  <a:lnTo>
                    <a:pt x="273299" y="62497"/>
                  </a:lnTo>
                  <a:lnTo>
                    <a:pt x="272827" y="62055"/>
                  </a:lnTo>
                  <a:lnTo>
                    <a:pt x="272296" y="61583"/>
                  </a:lnTo>
                  <a:lnTo>
                    <a:pt x="271204" y="60579"/>
                  </a:lnTo>
                  <a:lnTo>
                    <a:pt x="270614" y="60048"/>
                  </a:lnTo>
                  <a:lnTo>
                    <a:pt x="270083" y="59488"/>
                  </a:lnTo>
                  <a:lnTo>
                    <a:pt x="269551" y="58956"/>
                  </a:lnTo>
                  <a:lnTo>
                    <a:pt x="269079" y="58396"/>
                  </a:lnTo>
                  <a:lnTo>
                    <a:pt x="268696" y="57865"/>
                  </a:lnTo>
                  <a:lnTo>
                    <a:pt x="268548" y="57570"/>
                  </a:lnTo>
                  <a:lnTo>
                    <a:pt x="268401" y="57304"/>
                  </a:lnTo>
                  <a:lnTo>
                    <a:pt x="268283" y="57038"/>
                  </a:lnTo>
                  <a:lnTo>
                    <a:pt x="268194" y="56773"/>
                  </a:lnTo>
                  <a:lnTo>
                    <a:pt x="268165" y="56507"/>
                  </a:lnTo>
                  <a:lnTo>
                    <a:pt x="268135" y="56242"/>
                  </a:lnTo>
                  <a:lnTo>
                    <a:pt x="268076" y="37239"/>
                  </a:lnTo>
                  <a:lnTo>
                    <a:pt x="268076" y="37091"/>
                  </a:lnTo>
                  <a:lnTo>
                    <a:pt x="268017" y="36885"/>
                  </a:lnTo>
                  <a:lnTo>
                    <a:pt x="267781" y="36354"/>
                  </a:lnTo>
                  <a:lnTo>
                    <a:pt x="267427" y="35705"/>
                  </a:lnTo>
                  <a:lnTo>
                    <a:pt x="266955" y="34908"/>
                  </a:lnTo>
                  <a:lnTo>
                    <a:pt x="266365" y="33993"/>
                  </a:lnTo>
                  <a:lnTo>
                    <a:pt x="265686" y="32990"/>
                  </a:lnTo>
                  <a:lnTo>
                    <a:pt x="264919" y="31869"/>
                  </a:lnTo>
                  <a:lnTo>
                    <a:pt x="264033" y="30659"/>
                  </a:lnTo>
                  <a:lnTo>
                    <a:pt x="263532" y="30010"/>
                  </a:lnTo>
                  <a:lnTo>
                    <a:pt x="262971" y="29331"/>
                  </a:lnTo>
                  <a:lnTo>
                    <a:pt x="262381" y="28652"/>
                  </a:lnTo>
                  <a:lnTo>
                    <a:pt x="261732" y="27944"/>
                  </a:lnTo>
                  <a:lnTo>
                    <a:pt x="260404" y="26528"/>
                  </a:lnTo>
                  <a:lnTo>
                    <a:pt x="258958" y="25112"/>
                  </a:lnTo>
                  <a:lnTo>
                    <a:pt x="257512" y="23636"/>
                  </a:lnTo>
                  <a:lnTo>
                    <a:pt x="256037" y="22131"/>
                  </a:lnTo>
                  <a:lnTo>
                    <a:pt x="255329" y="21364"/>
                  </a:lnTo>
                  <a:lnTo>
                    <a:pt x="254650" y="20597"/>
                  </a:lnTo>
                  <a:lnTo>
                    <a:pt x="253971" y="19830"/>
                  </a:lnTo>
                  <a:lnTo>
                    <a:pt x="253322" y="19063"/>
                  </a:lnTo>
                  <a:lnTo>
                    <a:pt x="252526" y="18030"/>
                  </a:lnTo>
                  <a:lnTo>
                    <a:pt x="251758" y="17027"/>
                  </a:lnTo>
                  <a:lnTo>
                    <a:pt x="251050" y="16023"/>
                  </a:lnTo>
                  <a:lnTo>
                    <a:pt x="250342" y="15050"/>
                  </a:lnTo>
                  <a:lnTo>
                    <a:pt x="249073" y="13132"/>
                  </a:lnTo>
                  <a:lnTo>
                    <a:pt x="247922" y="11332"/>
                  </a:lnTo>
                  <a:lnTo>
                    <a:pt x="246004" y="8322"/>
                  </a:lnTo>
                  <a:lnTo>
                    <a:pt x="245237" y="7171"/>
                  </a:lnTo>
                  <a:lnTo>
                    <a:pt x="244883" y="6699"/>
                  </a:lnTo>
                  <a:lnTo>
                    <a:pt x="244588" y="6315"/>
                  </a:lnTo>
                  <a:lnTo>
                    <a:pt x="243998" y="5666"/>
                  </a:lnTo>
                  <a:lnTo>
                    <a:pt x="243850" y="5489"/>
                  </a:lnTo>
                  <a:lnTo>
                    <a:pt x="243732" y="5342"/>
                  </a:lnTo>
                  <a:lnTo>
                    <a:pt x="243673" y="5194"/>
                  </a:lnTo>
                  <a:lnTo>
                    <a:pt x="243614" y="5076"/>
                  </a:lnTo>
                  <a:lnTo>
                    <a:pt x="243614" y="4958"/>
                  </a:lnTo>
                  <a:lnTo>
                    <a:pt x="243614" y="4840"/>
                  </a:lnTo>
                  <a:lnTo>
                    <a:pt x="243644" y="4722"/>
                  </a:lnTo>
                  <a:lnTo>
                    <a:pt x="243703" y="4604"/>
                  </a:lnTo>
                  <a:lnTo>
                    <a:pt x="243791" y="4515"/>
                  </a:lnTo>
                  <a:lnTo>
                    <a:pt x="243880" y="4427"/>
                  </a:lnTo>
                  <a:lnTo>
                    <a:pt x="244116" y="4279"/>
                  </a:lnTo>
                  <a:lnTo>
                    <a:pt x="244411" y="4132"/>
                  </a:lnTo>
                  <a:lnTo>
                    <a:pt x="244736" y="3984"/>
                  </a:lnTo>
                  <a:lnTo>
                    <a:pt x="245414" y="3748"/>
                  </a:lnTo>
                  <a:lnTo>
                    <a:pt x="246063" y="3512"/>
                  </a:lnTo>
                  <a:lnTo>
                    <a:pt x="246359" y="3394"/>
                  </a:lnTo>
                  <a:lnTo>
                    <a:pt x="246565" y="3247"/>
                  </a:lnTo>
                  <a:lnTo>
                    <a:pt x="246624" y="3158"/>
                  </a:lnTo>
                  <a:lnTo>
                    <a:pt x="246683" y="3070"/>
                  </a:lnTo>
                  <a:lnTo>
                    <a:pt x="246742" y="2981"/>
                  </a:lnTo>
                  <a:lnTo>
                    <a:pt x="246742" y="2893"/>
                  </a:lnTo>
                  <a:lnTo>
                    <a:pt x="246713" y="2804"/>
                  </a:lnTo>
                  <a:lnTo>
                    <a:pt x="246624" y="2686"/>
                  </a:lnTo>
                  <a:lnTo>
                    <a:pt x="246477" y="2597"/>
                  </a:lnTo>
                  <a:lnTo>
                    <a:pt x="246300" y="2479"/>
                  </a:lnTo>
                  <a:lnTo>
                    <a:pt x="245768" y="2243"/>
                  </a:lnTo>
                  <a:lnTo>
                    <a:pt x="245090" y="2007"/>
                  </a:lnTo>
                  <a:lnTo>
                    <a:pt x="244234" y="1771"/>
                  </a:lnTo>
                  <a:lnTo>
                    <a:pt x="243290" y="1506"/>
                  </a:lnTo>
                  <a:lnTo>
                    <a:pt x="242227" y="1270"/>
                  </a:lnTo>
                  <a:lnTo>
                    <a:pt x="241077" y="1063"/>
                  </a:lnTo>
                  <a:lnTo>
                    <a:pt x="239867" y="827"/>
                  </a:lnTo>
                  <a:lnTo>
                    <a:pt x="238628" y="650"/>
                  </a:lnTo>
                  <a:lnTo>
                    <a:pt x="237388" y="443"/>
                  </a:lnTo>
                  <a:lnTo>
                    <a:pt x="236178" y="296"/>
                  </a:lnTo>
                  <a:lnTo>
                    <a:pt x="234969" y="178"/>
                  </a:lnTo>
                  <a:lnTo>
                    <a:pt x="233847" y="89"/>
                  </a:lnTo>
                  <a:lnTo>
                    <a:pt x="232785" y="30"/>
                  </a:lnTo>
                  <a:lnTo>
                    <a:pt x="2318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46"/>
            <p:cNvSpPr/>
            <p:nvPr/>
          </p:nvSpPr>
          <p:spPr>
            <a:xfrm flipH="1">
              <a:off x="4003040" y="2816814"/>
              <a:ext cx="442896" cy="283547"/>
            </a:xfrm>
            <a:custGeom>
              <a:avLst/>
              <a:gdLst/>
              <a:ahLst/>
              <a:cxnLst/>
              <a:rect l="l" t="t" r="r" b="b"/>
              <a:pathLst>
                <a:path w="52820" h="33816" extrusionOk="0">
                  <a:moveTo>
                    <a:pt x="26322" y="0"/>
                  </a:moveTo>
                  <a:lnTo>
                    <a:pt x="24964" y="59"/>
                  </a:lnTo>
                  <a:lnTo>
                    <a:pt x="23636" y="148"/>
                  </a:lnTo>
                  <a:lnTo>
                    <a:pt x="22309" y="325"/>
                  </a:lnTo>
                  <a:lnTo>
                    <a:pt x="21010" y="561"/>
                  </a:lnTo>
                  <a:lnTo>
                    <a:pt x="19741" y="856"/>
                  </a:lnTo>
                  <a:lnTo>
                    <a:pt x="18473" y="1240"/>
                  </a:lnTo>
                  <a:lnTo>
                    <a:pt x="17263" y="1653"/>
                  </a:lnTo>
                  <a:lnTo>
                    <a:pt x="16053" y="2125"/>
                  </a:lnTo>
                  <a:lnTo>
                    <a:pt x="14902" y="2656"/>
                  </a:lnTo>
                  <a:lnTo>
                    <a:pt x="13751" y="3246"/>
                  </a:lnTo>
                  <a:lnTo>
                    <a:pt x="12660" y="3895"/>
                  </a:lnTo>
                  <a:lnTo>
                    <a:pt x="11597" y="4574"/>
                  </a:lnTo>
                  <a:lnTo>
                    <a:pt x="10565" y="5312"/>
                  </a:lnTo>
                  <a:lnTo>
                    <a:pt x="9561" y="6108"/>
                  </a:lnTo>
                  <a:lnTo>
                    <a:pt x="8588" y="6935"/>
                  </a:lnTo>
                  <a:lnTo>
                    <a:pt x="7673" y="7820"/>
                  </a:lnTo>
                  <a:lnTo>
                    <a:pt x="6817" y="8735"/>
                  </a:lnTo>
                  <a:lnTo>
                    <a:pt x="5991" y="9679"/>
                  </a:lnTo>
                  <a:lnTo>
                    <a:pt x="5194" y="10682"/>
                  </a:lnTo>
                  <a:lnTo>
                    <a:pt x="4486" y="11715"/>
                  </a:lnTo>
                  <a:lnTo>
                    <a:pt x="3778" y="12807"/>
                  </a:lnTo>
                  <a:lnTo>
                    <a:pt x="3158" y="13898"/>
                  </a:lnTo>
                  <a:lnTo>
                    <a:pt x="2568" y="15049"/>
                  </a:lnTo>
                  <a:lnTo>
                    <a:pt x="2037" y="16229"/>
                  </a:lnTo>
                  <a:lnTo>
                    <a:pt x="1565" y="17410"/>
                  </a:lnTo>
                  <a:lnTo>
                    <a:pt x="1152" y="18649"/>
                  </a:lnTo>
                  <a:lnTo>
                    <a:pt x="827" y="19888"/>
                  </a:lnTo>
                  <a:lnTo>
                    <a:pt x="532" y="21187"/>
                  </a:lnTo>
                  <a:lnTo>
                    <a:pt x="296" y="22485"/>
                  </a:lnTo>
                  <a:lnTo>
                    <a:pt x="119" y="23783"/>
                  </a:lnTo>
                  <a:lnTo>
                    <a:pt x="30" y="25141"/>
                  </a:lnTo>
                  <a:lnTo>
                    <a:pt x="1" y="26498"/>
                  </a:lnTo>
                  <a:lnTo>
                    <a:pt x="30" y="33816"/>
                  </a:lnTo>
                  <a:lnTo>
                    <a:pt x="52819" y="33668"/>
                  </a:lnTo>
                  <a:lnTo>
                    <a:pt x="52790" y="26321"/>
                  </a:lnTo>
                  <a:lnTo>
                    <a:pt x="52760" y="24993"/>
                  </a:lnTo>
                  <a:lnTo>
                    <a:pt x="52642" y="23636"/>
                  </a:lnTo>
                  <a:lnTo>
                    <a:pt x="52495" y="22308"/>
                  </a:lnTo>
                  <a:lnTo>
                    <a:pt x="52259" y="21010"/>
                  </a:lnTo>
                  <a:lnTo>
                    <a:pt x="51934" y="19741"/>
                  </a:lnTo>
                  <a:lnTo>
                    <a:pt x="51580" y="18501"/>
                  </a:lnTo>
                  <a:lnTo>
                    <a:pt x="51167" y="17262"/>
                  </a:lnTo>
                  <a:lnTo>
                    <a:pt x="50695" y="16082"/>
                  </a:lnTo>
                  <a:lnTo>
                    <a:pt x="50164" y="14902"/>
                  </a:lnTo>
                  <a:lnTo>
                    <a:pt x="49573" y="13780"/>
                  </a:lnTo>
                  <a:lnTo>
                    <a:pt x="48924" y="12659"/>
                  </a:lnTo>
                  <a:lnTo>
                    <a:pt x="48246" y="11597"/>
                  </a:lnTo>
                  <a:lnTo>
                    <a:pt x="47508" y="10564"/>
                  </a:lnTo>
                  <a:lnTo>
                    <a:pt x="46711" y="9561"/>
                  </a:lnTo>
                  <a:lnTo>
                    <a:pt x="45885" y="8616"/>
                  </a:lnTo>
                  <a:lnTo>
                    <a:pt x="45000" y="7702"/>
                  </a:lnTo>
                  <a:lnTo>
                    <a:pt x="44085" y="6817"/>
                  </a:lnTo>
                  <a:lnTo>
                    <a:pt x="43111" y="5990"/>
                  </a:lnTo>
                  <a:lnTo>
                    <a:pt x="42138" y="5223"/>
                  </a:lnTo>
                  <a:lnTo>
                    <a:pt x="41075" y="4485"/>
                  </a:lnTo>
                  <a:lnTo>
                    <a:pt x="40013" y="3807"/>
                  </a:lnTo>
                  <a:lnTo>
                    <a:pt x="38892" y="3158"/>
                  </a:lnTo>
                  <a:lnTo>
                    <a:pt x="37770" y="2597"/>
                  </a:lnTo>
                  <a:lnTo>
                    <a:pt x="36590" y="2066"/>
                  </a:lnTo>
                  <a:lnTo>
                    <a:pt x="35380" y="1594"/>
                  </a:lnTo>
                  <a:lnTo>
                    <a:pt x="34171" y="1181"/>
                  </a:lnTo>
                  <a:lnTo>
                    <a:pt x="32902" y="827"/>
                  </a:lnTo>
                  <a:lnTo>
                    <a:pt x="31633" y="531"/>
                  </a:lnTo>
                  <a:lnTo>
                    <a:pt x="30335" y="295"/>
                  </a:lnTo>
                  <a:lnTo>
                    <a:pt x="29007" y="148"/>
                  </a:lnTo>
                  <a:lnTo>
                    <a:pt x="27679" y="30"/>
                  </a:lnTo>
                  <a:lnTo>
                    <a:pt x="263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46"/>
            <p:cNvSpPr/>
            <p:nvPr/>
          </p:nvSpPr>
          <p:spPr>
            <a:xfrm flipH="1">
              <a:off x="4034962" y="2848727"/>
              <a:ext cx="379052" cy="379052"/>
            </a:xfrm>
            <a:custGeom>
              <a:avLst/>
              <a:gdLst/>
              <a:ahLst/>
              <a:cxnLst/>
              <a:rect l="l" t="t" r="r" b="b"/>
              <a:pathLst>
                <a:path w="45206" h="45206" extrusionOk="0">
                  <a:moveTo>
                    <a:pt x="22515" y="1"/>
                  </a:moveTo>
                  <a:lnTo>
                    <a:pt x="21364" y="30"/>
                  </a:lnTo>
                  <a:lnTo>
                    <a:pt x="20213" y="119"/>
                  </a:lnTo>
                  <a:lnTo>
                    <a:pt x="19092" y="266"/>
                  </a:lnTo>
                  <a:lnTo>
                    <a:pt x="17970" y="473"/>
                  </a:lnTo>
                  <a:lnTo>
                    <a:pt x="16879" y="738"/>
                  </a:lnTo>
                  <a:lnTo>
                    <a:pt x="15816" y="1034"/>
                  </a:lnTo>
                  <a:lnTo>
                    <a:pt x="14754" y="1388"/>
                  </a:lnTo>
                  <a:lnTo>
                    <a:pt x="13721" y="1801"/>
                  </a:lnTo>
                  <a:lnTo>
                    <a:pt x="12748" y="2273"/>
                  </a:lnTo>
                  <a:lnTo>
                    <a:pt x="11774" y="2774"/>
                  </a:lnTo>
                  <a:lnTo>
                    <a:pt x="10830" y="3306"/>
                  </a:lnTo>
                  <a:lnTo>
                    <a:pt x="9915" y="3896"/>
                  </a:lnTo>
                  <a:lnTo>
                    <a:pt x="9030" y="4545"/>
                  </a:lnTo>
                  <a:lnTo>
                    <a:pt x="8174" y="5194"/>
                  </a:lnTo>
                  <a:lnTo>
                    <a:pt x="7348" y="5932"/>
                  </a:lnTo>
                  <a:lnTo>
                    <a:pt x="6551" y="6669"/>
                  </a:lnTo>
                  <a:lnTo>
                    <a:pt x="5813" y="7466"/>
                  </a:lnTo>
                  <a:lnTo>
                    <a:pt x="5105" y="8292"/>
                  </a:lnTo>
                  <a:lnTo>
                    <a:pt x="4456" y="9148"/>
                  </a:lnTo>
                  <a:lnTo>
                    <a:pt x="3807" y="10033"/>
                  </a:lnTo>
                  <a:lnTo>
                    <a:pt x="3217" y="10948"/>
                  </a:lnTo>
                  <a:lnTo>
                    <a:pt x="2686" y="11892"/>
                  </a:lnTo>
                  <a:lnTo>
                    <a:pt x="2184" y="12866"/>
                  </a:lnTo>
                  <a:lnTo>
                    <a:pt x="1741" y="13869"/>
                  </a:lnTo>
                  <a:lnTo>
                    <a:pt x="1328" y="14902"/>
                  </a:lnTo>
                  <a:lnTo>
                    <a:pt x="974" y="15935"/>
                  </a:lnTo>
                  <a:lnTo>
                    <a:pt x="679" y="17026"/>
                  </a:lnTo>
                  <a:lnTo>
                    <a:pt x="443" y="18118"/>
                  </a:lnTo>
                  <a:lnTo>
                    <a:pt x="236" y="19240"/>
                  </a:lnTo>
                  <a:lnTo>
                    <a:pt x="89" y="20361"/>
                  </a:lnTo>
                  <a:lnTo>
                    <a:pt x="30" y="21512"/>
                  </a:lnTo>
                  <a:lnTo>
                    <a:pt x="0" y="22662"/>
                  </a:lnTo>
                  <a:lnTo>
                    <a:pt x="30" y="23843"/>
                  </a:lnTo>
                  <a:lnTo>
                    <a:pt x="118" y="24993"/>
                  </a:lnTo>
                  <a:lnTo>
                    <a:pt x="266" y="26115"/>
                  </a:lnTo>
                  <a:lnTo>
                    <a:pt x="472" y="27236"/>
                  </a:lnTo>
                  <a:lnTo>
                    <a:pt x="709" y="28328"/>
                  </a:lnTo>
                  <a:lnTo>
                    <a:pt x="1033" y="29390"/>
                  </a:lnTo>
                  <a:lnTo>
                    <a:pt x="1387" y="30452"/>
                  </a:lnTo>
                  <a:lnTo>
                    <a:pt x="1800" y="31456"/>
                  </a:lnTo>
                  <a:lnTo>
                    <a:pt x="2243" y="32459"/>
                  </a:lnTo>
                  <a:lnTo>
                    <a:pt x="2745" y="33433"/>
                  </a:lnTo>
                  <a:lnTo>
                    <a:pt x="3305" y="34377"/>
                  </a:lnTo>
                  <a:lnTo>
                    <a:pt x="3895" y="35292"/>
                  </a:lnTo>
                  <a:lnTo>
                    <a:pt x="4515" y="36177"/>
                  </a:lnTo>
                  <a:lnTo>
                    <a:pt x="5194" y="37032"/>
                  </a:lnTo>
                  <a:lnTo>
                    <a:pt x="5902" y="37859"/>
                  </a:lnTo>
                  <a:lnTo>
                    <a:pt x="6669" y="38626"/>
                  </a:lnTo>
                  <a:lnTo>
                    <a:pt x="7436" y="39393"/>
                  </a:lnTo>
                  <a:lnTo>
                    <a:pt x="8262" y="40101"/>
                  </a:lnTo>
                  <a:lnTo>
                    <a:pt x="9118" y="40750"/>
                  </a:lnTo>
                  <a:lnTo>
                    <a:pt x="10003" y="41370"/>
                  </a:lnTo>
                  <a:lnTo>
                    <a:pt x="10918" y="41960"/>
                  </a:lnTo>
                  <a:lnTo>
                    <a:pt x="11862" y="42521"/>
                  </a:lnTo>
                  <a:lnTo>
                    <a:pt x="12866" y="42993"/>
                  </a:lnTo>
                  <a:lnTo>
                    <a:pt x="13869" y="43465"/>
                  </a:lnTo>
                  <a:lnTo>
                    <a:pt x="14872" y="43849"/>
                  </a:lnTo>
                  <a:lnTo>
                    <a:pt x="15934" y="44203"/>
                  </a:lnTo>
                  <a:lnTo>
                    <a:pt x="16997" y="44498"/>
                  </a:lnTo>
                  <a:lnTo>
                    <a:pt x="18088" y="44763"/>
                  </a:lnTo>
                  <a:lnTo>
                    <a:pt x="19210" y="44970"/>
                  </a:lnTo>
                  <a:lnTo>
                    <a:pt x="20361" y="45088"/>
                  </a:lnTo>
                  <a:lnTo>
                    <a:pt x="21482" y="45176"/>
                  </a:lnTo>
                  <a:lnTo>
                    <a:pt x="22662" y="45206"/>
                  </a:lnTo>
                  <a:lnTo>
                    <a:pt x="23813" y="45176"/>
                  </a:lnTo>
                  <a:lnTo>
                    <a:pt x="24964" y="45088"/>
                  </a:lnTo>
                  <a:lnTo>
                    <a:pt x="26114" y="44940"/>
                  </a:lnTo>
                  <a:lnTo>
                    <a:pt x="27206" y="44734"/>
                  </a:lnTo>
                  <a:lnTo>
                    <a:pt x="28298" y="44468"/>
                  </a:lnTo>
                  <a:lnTo>
                    <a:pt x="29390" y="44173"/>
                  </a:lnTo>
                  <a:lnTo>
                    <a:pt x="30423" y="43819"/>
                  </a:lnTo>
                  <a:lnTo>
                    <a:pt x="31455" y="43406"/>
                  </a:lnTo>
                  <a:lnTo>
                    <a:pt x="32459" y="42963"/>
                  </a:lnTo>
                  <a:lnTo>
                    <a:pt x="33432" y="42462"/>
                  </a:lnTo>
                  <a:lnTo>
                    <a:pt x="34377" y="41901"/>
                  </a:lnTo>
                  <a:lnTo>
                    <a:pt x="35291" y="41311"/>
                  </a:lnTo>
                  <a:lnTo>
                    <a:pt x="36176" y="40691"/>
                  </a:lnTo>
                  <a:lnTo>
                    <a:pt x="37032" y="40013"/>
                  </a:lnTo>
                  <a:lnTo>
                    <a:pt x="37829" y="39305"/>
                  </a:lnTo>
                  <a:lnTo>
                    <a:pt x="38626" y="38537"/>
                  </a:lnTo>
                  <a:lnTo>
                    <a:pt x="39363" y="37741"/>
                  </a:lnTo>
                  <a:lnTo>
                    <a:pt x="40071" y="36944"/>
                  </a:lnTo>
                  <a:lnTo>
                    <a:pt x="40750" y="36088"/>
                  </a:lnTo>
                  <a:lnTo>
                    <a:pt x="41370" y="35173"/>
                  </a:lnTo>
                  <a:lnTo>
                    <a:pt x="41960" y="34259"/>
                  </a:lnTo>
                  <a:lnTo>
                    <a:pt x="42491" y="33315"/>
                  </a:lnTo>
                  <a:lnTo>
                    <a:pt x="42993" y="32341"/>
                  </a:lnTo>
                  <a:lnTo>
                    <a:pt x="43435" y="31338"/>
                  </a:lnTo>
                  <a:lnTo>
                    <a:pt x="43848" y="30305"/>
                  </a:lnTo>
                  <a:lnTo>
                    <a:pt x="44203" y="29272"/>
                  </a:lnTo>
                  <a:lnTo>
                    <a:pt x="44498" y="28180"/>
                  </a:lnTo>
                  <a:lnTo>
                    <a:pt x="44734" y="27088"/>
                  </a:lnTo>
                  <a:lnTo>
                    <a:pt x="44940" y="25997"/>
                  </a:lnTo>
                  <a:lnTo>
                    <a:pt x="45088" y="24846"/>
                  </a:lnTo>
                  <a:lnTo>
                    <a:pt x="45176" y="23695"/>
                  </a:lnTo>
                  <a:lnTo>
                    <a:pt x="45206" y="22544"/>
                  </a:lnTo>
                  <a:lnTo>
                    <a:pt x="45147" y="21364"/>
                  </a:lnTo>
                  <a:lnTo>
                    <a:pt x="45058" y="20243"/>
                  </a:lnTo>
                  <a:lnTo>
                    <a:pt x="44911" y="19092"/>
                  </a:lnTo>
                  <a:lnTo>
                    <a:pt x="44734" y="18000"/>
                  </a:lnTo>
                  <a:lnTo>
                    <a:pt x="44468" y="16879"/>
                  </a:lnTo>
                  <a:lnTo>
                    <a:pt x="44143" y="15817"/>
                  </a:lnTo>
                  <a:lnTo>
                    <a:pt x="43789" y="14784"/>
                  </a:lnTo>
                  <a:lnTo>
                    <a:pt x="43406" y="13751"/>
                  </a:lnTo>
                  <a:lnTo>
                    <a:pt x="42934" y="12748"/>
                  </a:lnTo>
                  <a:lnTo>
                    <a:pt x="42432" y="11774"/>
                  </a:lnTo>
                  <a:lnTo>
                    <a:pt x="41901" y="10830"/>
                  </a:lnTo>
                  <a:lnTo>
                    <a:pt x="41311" y="9915"/>
                  </a:lnTo>
                  <a:lnTo>
                    <a:pt x="40662" y="9030"/>
                  </a:lnTo>
                  <a:lnTo>
                    <a:pt x="39983" y="8174"/>
                  </a:lnTo>
                  <a:lnTo>
                    <a:pt x="39275" y="7348"/>
                  </a:lnTo>
                  <a:lnTo>
                    <a:pt x="38537" y="6581"/>
                  </a:lnTo>
                  <a:lnTo>
                    <a:pt x="37740" y="5843"/>
                  </a:lnTo>
                  <a:lnTo>
                    <a:pt x="36914" y="5135"/>
                  </a:lnTo>
                  <a:lnTo>
                    <a:pt x="36058" y="4456"/>
                  </a:lnTo>
                  <a:lnTo>
                    <a:pt x="35173" y="3837"/>
                  </a:lnTo>
                  <a:lnTo>
                    <a:pt x="34259" y="3247"/>
                  </a:lnTo>
                  <a:lnTo>
                    <a:pt x="33314" y="2715"/>
                  </a:lnTo>
                  <a:lnTo>
                    <a:pt x="32341" y="2214"/>
                  </a:lnTo>
                  <a:lnTo>
                    <a:pt x="31337" y="1742"/>
                  </a:lnTo>
                  <a:lnTo>
                    <a:pt x="30305" y="1358"/>
                  </a:lnTo>
                  <a:lnTo>
                    <a:pt x="29242" y="1004"/>
                  </a:lnTo>
                  <a:lnTo>
                    <a:pt x="28180" y="709"/>
                  </a:lnTo>
                  <a:lnTo>
                    <a:pt x="27088" y="443"/>
                  </a:lnTo>
                  <a:lnTo>
                    <a:pt x="25967" y="266"/>
                  </a:lnTo>
                  <a:lnTo>
                    <a:pt x="24846" y="119"/>
                  </a:lnTo>
                  <a:lnTo>
                    <a:pt x="23695" y="30"/>
                  </a:lnTo>
                  <a:lnTo>
                    <a:pt x="225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46"/>
            <p:cNvSpPr/>
            <p:nvPr/>
          </p:nvSpPr>
          <p:spPr>
            <a:xfrm flipH="1">
              <a:off x="4091862" y="2905636"/>
              <a:ext cx="265494" cy="265243"/>
            </a:xfrm>
            <a:custGeom>
              <a:avLst/>
              <a:gdLst/>
              <a:ahLst/>
              <a:cxnLst/>
              <a:rect l="l" t="t" r="r" b="b"/>
              <a:pathLst>
                <a:path w="31663" h="31633" extrusionOk="0">
                  <a:moveTo>
                    <a:pt x="15787" y="0"/>
                  </a:moveTo>
                  <a:lnTo>
                    <a:pt x="14961" y="30"/>
                  </a:lnTo>
                  <a:lnTo>
                    <a:pt x="14164" y="89"/>
                  </a:lnTo>
                  <a:lnTo>
                    <a:pt x="13367" y="178"/>
                  </a:lnTo>
                  <a:lnTo>
                    <a:pt x="12600" y="325"/>
                  </a:lnTo>
                  <a:lnTo>
                    <a:pt x="11833" y="502"/>
                  </a:lnTo>
                  <a:lnTo>
                    <a:pt x="11095" y="709"/>
                  </a:lnTo>
                  <a:lnTo>
                    <a:pt x="10358" y="974"/>
                  </a:lnTo>
                  <a:lnTo>
                    <a:pt x="9620" y="1240"/>
                  </a:lnTo>
                  <a:lnTo>
                    <a:pt x="8941" y="1564"/>
                  </a:lnTo>
                  <a:lnTo>
                    <a:pt x="8263" y="1918"/>
                  </a:lnTo>
                  <a:lnTo>
                    <a:pt x="7584" y="2302"/>
                  </a:lnTo>
                  <a:lnTo>
                    <a:pt x="6935" y="2715"/>
                  </a:lnTo>
                  <a:lnTo>
                    <a:pt x="6315" y="3158"/>
                  </a:lnTo>
                  <a:lnTo>
                    <a:pt x="5725" y="3630"/>
                  </a:lnTo>
                  <a:lnTo>
                    <a:pt x="5164" y="4131"/>
                  </a:lnTo>
                  <a:lnTo>
                    <a:pt x="4604" y="4663"/>
                  </a:lnTo>
                  <a:lnTo>
                    <a:pt x="4102" y="5223"/>
                  </a:lnTo>
                  <a:lnTo>
                    <a:pt x="3600" y="5784"/>
                  </a:lnTo>
                  <a:lnTo>
                    <a:pt x="3128" y="6374"/>
                  </a:lnTo>
                  <a:lnTo>
                    <a:pt x="2686" y="6994"/>
                  </a:lnTo>
                  <a:lnTo>
                    <a:pt x="2273" y="7643"/>
                  </a:lnTo>
                  <a:lnTo>
                    <a:pt x="1889" y="8322"/>
                  </a:lnTo>
                  <a:lnTo>
                    <a:pt x="1535" y="9000"/>
                  </a:lnTo>
                  <a:lnTo>
                    <a:pt x="1240" y="9708"/>
                  </a:lnTo>
                  <a:lnTo>
                    <a:pt x="945" y="10417"/>
                  </a:lnTo>
                  <a:lnTo>
                    <a:pt x="709" y="11154"/>
                  </a:lnTo>
                  <a:lnTo>
                    <a:pt x="502" y="11921"/>
                  </a:lnTo>
                  <a:lnTo>
                    <a:pt x="325" y="12689"/>
                  </a:lnTo>
                  <a:lnTo>
                    <a:pt x="178" y="13456"/>
                  </a:lnTo>
                  <a:lnTo>
                    <a:pt x="89" y="14252"/>
                  </a:lnTo>
                  <a:lnTo>
                    <a:pt x="30" y="15049"/>
                  </a:lnTo>
                  <a:lnTo>
                    <a:pt x="1" y="15875"/>
                  </a:lnTo>
                  <a:lnTo>
                    <a:pt x="30" y="16672"/>
                  </a:lnTo>
                  <a:lnTo>
                    <a:pt x="89" y="17469"/>
                  </a:lnTo>
                  <a:lnTo>
                    <a:pt x="207" y="18265"/>
                  </a:lnTo>
                  <a:lnTo>
                    <a:pt x="325" y="19062"/>
                  </a:lnTo>
                  <a:lnTo>
                    <a:pt x="532" y="19829"/>
                  </a:lnTo>
                  <a:lnTo>
                    <a:pt x="738" y="20567"/>
                  </a:lnTo>
                  <a:lnTo>
                    <a:pt x="974" y="21305"/>
                  </a:lnTo>
                  <a:lnTo>
                    <a:pt x="1269" y="22013"/>
                  </a:lnTo>
                  <a:lnTo>
                    <a:pt x="1594" y="22721"/>
                  </a:lnTo>
                  <a:lnTo>
                    <a:pt x="1948" y="23400"/>
                  </a:lnTo>
                  <a:lnTo>
                    <a:pt x="2332" y="24078"/>
                  </a:lnTo>
                  <a:lnTo>
                    <a:pt x="2745" y="24698"/>
                  </a:lnTo>
                  <a:lnTo>
                    <a:pt x="3187" y="25318"/>
                  </a:lnTo>
                  <a:lnTo>
                    <a:pt x="3659" y="25908"/>
                  </a:lnTo>
                  <a:lnTo>
                    <a:pt x="4161" y="26498"/>
                  </a:lnTo>
                  <a:lnTo>
                    <a:pt x="4663" y="27029"/>
                  </a:lnTo>
                  <a:lnTo>
                    <a:pt x="5223" y="27560"/>
                  </a:lnTo>
                  <a:lnTo>
                    <a:pt x="5814" y="28062"/>
                  </a:lnTo>
                  <a:lnTo>
                    <a:pt x="6404" y="28534"/>
                  </a:lnTo>
                  <a:lnTo>
                    <a:pt x="7023" y="28977"/>
                  </a:lnTo>
                  <a:lnTo>
                    <a:pt x="7673" y="29390"/>
                  </a:lnTo>
                  <a:lnTo>
                    <a:pt x="8322" y="29744"/>
                  </a:lnTo>
                  <a:lnTo>
                    <a:pt x="9000" y="30098"/>
                  </a:lnTo>
                  <a:lnTo>
                    <a:pt x="9709" y="30422"/>
                  </a:lnTo>
                  <a:lnTo>
                    <a:pt x="10446" y="30688"/>
                  </a:lnTo>
                  <a:lnTo>
                    <a:pt x="11184" y="30954"/>
                  </a:lnTo>
                  <a:lnTo>
                    <a:pt x="11922" y="31160"/>
                  </a:lnTo>
                  <a:lnTo>
                    <a:pt x="12689" y="31337"/>
                  </a:lnTo>
                  <a:lnTo>
                    <a:pt x="13456" y="31455"/>
                  </a:lnTo>
                  <a:lnTo>
                    <a:pt x="14253" y="31573"/>
                  </a:lnTo>
                  <a:lnTo>
                    <a:pt x="15079" y="31632"/>
                  </a:lnTo>
                  <a:lnTo>
                    <a:pt x="16702" y="31632"/>
                  </a:lnTo>
                  <a:lnTo>
                    <a:pt x="17498" y="31573"/>
                  </a:lnTo>
                  <a:lnTo>
                    <a:pt x="18295" y="31455"/>
                  </a:lnTo>
                  <a:lnTo>
                    <a:pt x="19062" y="31308"/>
                  </a:lnTo>
                  <a:lnTo>
                    <a:pt x="19830" y="31131"/>
                  </a:lnTo>
                  <a:lnTo>
                    <a:pt x="20597" y="30924"/>
                  </a:lnTo>
                  <a:lnTo>
                    <a:pt x="21334" y="30659"/>
                  </a:lnTo>
                  <a:lnTo>
                    <a:pt x="22043" y="30393"/>
                  </a:lnTo>
                  <a:lnTo>
                    <a:pt x="22751" y="30068"/>
                  </a:lnTo>
                  <a:lnTo>
                    <a:pt x="23429" y="29714"/>
                  </a:lnTo>
                  <a:lnTo>
                    <a:pt x="24079" y="29331"/>
                  </a:lnTo>
                  <a:lnTo>
                    <a:pt x="24728" y="28918"/>
                  </a:lnTo>
                  <a:lnTo>
                    <a:pt x="25347" y="28475"/>
                  </a:lnTo>
                  <a:lnTo>
                    <a:pt x="25938" y="28003"/>
                  </a:lnTo>
                  <a:lnTo>
                    <a:pt x="26498" y="27501"/>
                  </a:lnTo>
                  <a:lnTo>
                    <a:pt x="27059" y="26970"/>
                  </a:lnTo>
                  <a:lnTo>
                    <a:pt x="27590" y="26439"/>
                  </a:lnTo>
                  <a:lnTo>
                    <a:pt x="28092" y="25849"/>
                  </a:lnTo>
                  <a:lnTo>
                    <a:pt x="28534" y="25259"/>
                  </a:lnTo>
                  <a:lnTo>
                    <a:pt x="28977" y="24639"/>
                  </a:lnTo>
                  <a:lnTo>
                    <a:pt x="29390" y="23990"/>
                  </a:lnTo>
                  <a:lnTo>
                    <a:pt x="29774" y="23311"/>
                  </a:lnTo>
                  <a:lnTo>
                    <a:pt x="30128" y="22633"/>
                  </a:lnTo>
                  <a:lnTo>
                    <a:pt x="30423" y="21924"/>
                  </a:lnTo>
                  <a:lnTo>
                    <a:pt x="30718" y="21216"/>
                  </a:lnTo>
                  <a:lnTo>
                    <a:pt x="30954" y="20479"/>
                  </a:lnTo>
                  <a:lnTo>
                    <a:pt x="31160" y="19741"/>
                  </a:lnTo>
                  <a:lnTo>
                    <a:pt x="31337" y="18974"/>
                  </a:lnTo>
                  <a:lnTo>
                    <a:pt x="31485" y="18177"/>
                  </a:lnTo>
                  <a:lnTo>
                    <a:pt x="31574" y="17380"/>
                  </a:lnTo>
                  <a:lnTo>
                    <a:pt x="31633" y="16584"/>
                  </a:lnTo>
                  <a:lnTo>
                    <a:pt x="31662" y="15787"/>
                  </a:lnTo>
                  <a:lnTo>
                    <a:pt x="31633" y="14961"/>
                  </a:lnTo>
                  <a:lnTo>
                    <a:pt x="31574" y="14164"/>
                  </a:lnTo>
                  <a:lnTo>
                    <a:pt x="31485" y="13367"/>
                  </a:lnTo>
                  <a:lnTo>
                    <a:pt x="31337" y="12571"/>
                  </a:lnTo>
                  <a:lnTo>
                    <a:pt x="31160" y="11833"/>
                  </a:lnTo>
                  <a:lnTo>
                    <a:pt x="30924" y="11066"/>
                  </a:lnTo>
                  <a:lnTo>
                    <a:pt x="30688" y="10328"/>
                  </a:lnTo>
                  <a:lnTo>
                    <a:pt x="30393" y="9620"/>
                  </a:lnTo>
                  <a:lnTo>
                    <a:pt x="30069" y="8912"/>
                  </a:lnTo>
                  <a:lnTo>
                    <a:pt x="29744" y="8233"/>
                  </a:lnTo>
                  <a:lnTo>
                    <a:pt x="29360" y="7584"/>
                  </a:lnTo>
                  <a:lnTo>
                    <a:pt x="28947" y="6935"/>
                  </a:lnTo>
                  <a:lnTo>
                    <a:pt x="28505" y="6315"/>
                  </a:lnTo>
                  <a:lnTo>
                    <a:pt x="28033" y="5725"/>
                  </a:lnTo>
                  <a:lnTo>
                    <a:pt x="27531" y="5135"/>
                  </a:lnTo>
                  <a:lnTo>
                    <a:pt x="27000" y="4604"/>
                  </a:lnTo>
                  <a:lnTo>
                    <a:pt x="26439" y="4072"/>
                  </a:lnTo>
                  <a:lnTo>
                    <a:pt x="25879" y="3571"/>
                  </a:lnTo>
                  <a:lnTo>
                    <a:pt x="25259" y="3099"/>
                  </a:lnTo>
                  <a:lnTo>
                    <a:pt x="24639" y="2656"/>
                  </a:lnTo>
                  <a:lnTo>
                    <a:pt x="23990" y="2273"/>
                  </a:lnTo>
                  <a:lnTo>
                    <a:pt x="23341" y="1889"/>
                  </a:lnTo>
                  <a:lnTo>
                    <a:pt x="22662" y="1535"/>
                  </a:lnTo>
                  <a:lnTo>
                    <a:pt x="21954" y="1210"/>
                  </a:lnTo>
                  <a:lnTo>
                    <a:pt x="21246" y="945"/>
                  </a:lnTo>
                  <a:lnTo>
                    <a:pt x="20508" y="679"/>
                  </a:lnTo>
                  <a:lnTo>
                    <a:pt x="19741" y="473"/>
                  </a:lnTo>
                  <a:lnTo>
                    <a:pt x="18974" y="296"/>
                  </a:lnTo>
                  <a:lnTo>
                    <a:pt x="18207" y="178"/>
                  </a:lnTo>
                  <a:lnTo>
                    <a:pt x="17410" y="59"/>
                  </a:lnTo>
                  <a:lnTo>
                    <a:pt x="16613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46"/>
            <p:cNvSpPr/>
            <p:nvPr/>
          </p:nvSpPr>
          <p:spPr>
            <a:xfrm flipH="1">
              <a:off x="4108196" y="2921961"/>
              <a:ext cx="232583" cy="232583"/>
            </a:xfrm>
            <a:custGeom>
              <a:avLst/>
              <a:gdLst/>
              <a:ahLst/>
              <a:cxnLst/>
              <a:rect l="l" t="t" r="r" b="b"/>
              <a:pathLst>
                <a:path w="27738" h="27738" extrusionOk="0">
                  <a:moveTo>
                    <a:pt x="13810" y="1"/>
                  </a:moveTo>
                  <a:lnTo>
                    <a:pt x="13102" y="30"/>
                  </a:lnTo>
                  <a:lnTo>
                    <a:pt x="12394" y="89"/>
                  </a:lnTo>
                  <a:lnTo>
                    <a:pt x="11715" y="178"/>
                  </a:lnTo>
                  <a:lnTo>
                    <a:pt x="11036" y="296"/>
                  </a:lnTo>
                  <a:lnTo>
                    <a:pt x="10358" y="444"/>
                  </a:lnTo>
                  <a:lnTo>
                    <a:pt x="9709" y="650"/>
                  </a:lnTo>
                  <a:lnTo>
                    <a:pt x="9059" y="857"/>
                  </a:lnTo>
                  <a:lnTo>
                    <a:pt x="8410" y="1122"/>
                  </a:lnTo>
                  <a:lnTo>
                    <a:pt x="7820" y="1388"/>
                  </a:lnTo>
                  <a:lnTo>
                    <a:pt x="7200" y="1712"/>
                  </a:lnTo>
                  <a:lnTo>
                    <a:pt x="6640" y="2037"/>
                  </a:lnTo>
                  <a:lnTo>
                    <a:pt x="6079" y="2391"/>
                  </a:lnTo>
                  <a:lnTo>
                    <a:pt x="5518" y="2775"/>
                  </a:lnTo>
                  <a:lnTo>
                    <a:pt x="5017" y="3188"/>
                  </a:lnTo>
                  <a:lnTo>
                    <a:pt x="4515" y="3630"/>
                  </a:lnTo>
                  <a:lnTo>
                    <a:pt x="4014" y="4102"/>
                  </a:lnTo>
                  <a:lnTo>
                    <a:pt x="3571" y="4575"/>
                  </a:lnTo>
                  <a:lnTo>
                    <a:pt x="3128" y="5076"/>
                  </a:lnTo>
                  <a:lnTo>
                    <a:pt x="2715" y="5607"/>
                  </a:lnTo>
                  <a:lnTo>
                    <a:pt x="2332" y="6168"/>
                  </a:lnTo>
                  <a:lnTo>
                    <a:pt x="1978" y="6729"/>
                  </a:lnTo>
                  <a:lnTo>
                    <a:pt x="1653" y="7289"/>
                  </a:lnTo>
                  <a:lnTo>
                    <a:pt x="1358" y="7909"/>
                  </a:lnTo>
                  <a:lnTo>
                    <a:pt x="1063" y="8499"/>
                  </a:lnTo>
                  <a:lnTo>
                    <a:pt x="827" y="9148"/>
                  </a:lnTo>
                  <a:lnTo>
                    <a:pt x="620" y="9797"/>
                  </a:lnTo>
                  <a:lnTo>
                    <a:pt x="414" y="10447"/>
                  </a:lnTo>
                  <a:lnTo>
                    <a:pt x="266" y="11125"/>
                  </a:lnTo>
                  <a:lnTo>
                    <a:pt x="148" y="11804"/>
                  </a:lnTo>
                  <a:lnTo>
                    <a:pt x="60" y="12483"/>
                  </a:lnTo>
                  <a:lnTo>
                    <a:pt x="1" y="13191"/>
                  </a:lnTo>
                  <a:lnTo>
                    <a:pt x="1" y="13899"/>
                  </a:lnTo>
                  <a:lnTo>
                    <a:pt x="1" y="14637"/>
                  </a:lnTo>
                  <a:lnTo>
                    <a:pt x="60" y="15315"/>
                  </a:lnTo>
                  <a:lnTo>
                    <a:pt x="148" y="16023"/>
                  </a:lnTo>
                  <a:lnTo>
                    <a:pt x="296" y="16702"/>
                  </a:lnTo>
                  <a:lnTo>
                    <a:pt x="443" y="17381"/>
                  </a:lnTo>
                  <a:lnTo>
                    <a:pt x="620" y="18030"/>
                  </a:lnTo>
                  <a:lnTo>
                    <a:pt x="856" y="18679"/>
                  </a:lnTo>
                  <a:lnTo>
                    <a:pt x="1092" y="19299"/>
                  </a:lnTo>
                  <a:lnTo>
                    <a:pt x="1387" y="19918"/>
                  </a:lnTo>
                  <a:lnTo>
                    <a:pt x="1682" y="20509"/>
                  </a:lnTo>
                  <a:lnTo>
                    <a:pt x="2037" y="21099"/>
                  </a:lnTo>
                  <a:lnTo>
                    <a:pt x="2391" y="21659"/>
                  </a:lnTo>
                  <a:lnTo>
                    <a:pt x="2774" y="22190"/>
                  </a:lnTo>
                  <a:lnTo>
                    <a:pt x="3187" y="22722"/>
                  </a:lnTo>
                  <a:lnTo>
                    <a:pt x="3630" y="23223"/>
                  </a:lnTo>
                  <a:lnTo>
                    <a:pt x="4073" y="23695"/>
                  </a:lnTo>
                  <a:lnTo>
                    <a:pt x="4574" y="24167"/>
                  </a:lnTo>
                  <a:lnTo>
                    <a:pt x="5076" y="24610"/>
                  </a:lnTo>
                  <a:lnTo>
                    <a:pt x="5607" y="24994"/>
                  </a:lnTo>
                  <a:lnTo>
                    <a:pt x="6138" y="25377"/>
                  </a:lnTo>
                  <a:lnTo>
                    <a:pt x="6699" y="25761"/>
                  </a:lnTo>
                  <a:lnTo>
                    <a:pt x="7289" y="26085"/>
                  </a:lnTo>
                  <a:lnTo>
                    <a:pt x="7879" y="26380"/>
                  </a:lnTo>
                  <a:lnTo>
                    <a:pt x="8499" y="26676"/>
                  </a:lnTo>
                  <a:lnTo>
                    <a:pt x="9118" y="26912"/>
                  </a:lnTo>
                  <a:lnTo>
                    <a:pt x="9768" y="27118"/>
                  </a:lnTo>
                  <a:lnTo>
                    <a:pt x="10446" y="27295"/>
                  </a:lnTo>
                  <a:lnTo>
                    <a:pt x="11095" y="27472"/>
                  </a:lnTo>
                  <a:lnTo>
                    <a:pt x="11774" y="27590"/>
                  </a:lnTo>
                  <a:lnTo>
                    <a:pt x="12482" y="27679"/>
                  </a:lnTo>
                  <a:lnTo>
                    <a:pt x="13190" y="27708"/>
                  </a:lnTo>
                  <a:lnTo>
                    <a:pt x="13899" y="27738"/>
                  </a:lnTo>
                  <a:lnTo>
                    <a:pt x="14607" y="27708"/>
                  </a:lnTo>
                  <a:lnTo>
                    <a:pt x="15315" y="27649"/>
                  </a:lnTo>
                  <a:lnTo>
                    <a:pt x="16023" y="27561"/>
                  </a:lnTo>
                  <a:lnTo>
                    <a:pt x="16702" y="27443"/>
                  </a:lnTo>
                  <a:lnTo>
                    <a:pt x="17351" y="27295"/>
                  </a:lnTo>
                  <a:lnTo>
                    <a:pt x="18030" y="27089"/>
                  </a:lnTo>
                  <a:lnTo>
                    <a:pt x="18649" y="26882"/>
                  </a:lnTo>
                  <a:lnTo>
                    <a:pt x="19298" y="26617"/>
                  </a:lnTo>
                  <a:lnTo>
                    <a:pt x="19918" y="26351"/>
                  </a:lnTo>
                  <a:lnTo>
                    <a:pt x="20508" y="26056"/>
                  </a:lnTo>
                  <a:lnTo>
                    <a:pt x="21069" y="25702"/>
                  </a:lnTo>
                  <a:lnTo>
                    <a:pt x="21630" y="25348"/>
                  </a:lnTo>
                  <a:lnTo>
                    <a:pt x="22190" y="24964"/>
                  </a:lnTo>
                  <a:lnTo>
                    <a:pt x="22721" y="24551"/>
                  </a:lnTo>
                  <a:lnTo>
                    <a:pt x="23223" y="24108"/>
                  </a:lnTo>
                  <a:lnTo>
                    <a:pt x="23695" y="23636"/>
                  </a:lnTo>
                  <a:lnTo>
                    <a:pt x="24138" y="23164"/>
                  </a:lnTo>
                  <a:lnTo>
                    <a:pt x="24580" y="22663"/>
                  </a:lnTo>
                  <a:lnTo>
                    <a:pt x="24993" y="22131"/>
                  </a:lnTo>
                  <a:lnTo>
                    <a:pt x="25377" y="21600"/>
                  </a:lnTo>
                  <a:lnTo>
                    <a:pt x="25731" y="21040"/>
                  </a:lnTo>
                  <a:lnTo>
                    <a:pt x="26056" y="20450"/>
                  </a:lnTo>
                  <a:lnTo>
                    <a:pt x="26380" y="19859"/>
                  </a:lnTo>
                  <a:lnTo>
                    <a:pt x="26646" y="19240"/>
                  </a:lnTo>
                  <a:lnTo>
                    <a:pt x="26882" y="18591"/>
                  </a:lnTo>
                  <a:lnTo>
                    <a:pt x="27118" y="17971"/>
                  </a:lnTo>
                  <a:lnTo>
                    <a:pt x="27295" y="17292"/>
                  </a:lnTo>
                  <a:lnTo>
                    <a:pt x="27442" y="16614"/>
                  </a:lnTo>
                  <a:lnTo>
                    <a:pt x="27561" y="15935"/>
                  </a:lnTo>
                  <a:lnTo>
                    <a:pt x="27649" y="15256"/>
                  </a:lnTo>
                  <a:lnTo>
                    <a:pt x="27708" y="14548"/>
                  </a:lnTo>
                  <a:lnTo>
                    <a:pt x="27738" y="13840"/>
                  </a:lnTo>
                  <a:lnTo>
                    <a:pt x="27708" y="13132"/>
                  </a:lnTo>
                  <a:lnTo>
                    <a:pt x="27649" y="12424"/>
                  </a:lnTo>
                  <a:lnTo>
                    <a:pt x="27561" y="11715"/>
                  </a:lnTo>
                  <a:lnTo>
                    <a:pt x="27442" y="11037"/>
                  </a:lnTo>
                  <a:lnTo>
                    <a:pt x="27265" y="10358"/>
                  </a:lnTo>
                  <a:lnTo>
                    <a:pt x="27088" y="9709"/>
                  </a:lnTo>
                  <a:lnTo>
                    <a:pt x="26882" y="9060"/>
                  </a:lnTo>
                  <a:lnTo>
                    <a:pt x="26616" y="8440"/>
                  </a:lnTo>
                  <a:lnTo>
                    <a:pt x="26351" y="7820"/>
                  </a:lnTo>
                  <a:lnTo>
                    <a:pt x="26026" y="7230"/>
                  </a:lnTo>
                  <a:lnTo>
                    <a:pt x="25702" y="6640"/>
                  </a:lnTo>
                  <a:lnTo>
                    <a:pt x="25347" y="6079"/>
                  </a:lnTo>
                  <a:lnTo>
                    <a:pt x="24934" y="5548"/>
                  </a:lnTo>
                  <a:lnTo>
                    <a:pt x="24521" y="5017"/>
                  </a:lnTo>
                  <a:lnTo>
                    <a:pt x="24108" y="4516"/>
                  </a:lnTo>
                  <a:lnTo>
                    <a:pt x="23636" y="4043"/>
                  </a:lnTo>
                  <a:lnTo>
                    <a:pt x="23164" y="3571"/>
                  </a:lnTo>
                  <a:lnTo>
                    <a:pt x="22633" y="3158"/>
                  </a:lnTo>
                  <a:lnTo>
                    <a:pt x="22131" y="2745"/>
                  </a:lnTo>
                  <a:lnTo>
                    <a:pt x="21571" y="2362"/>
                  </a:lnTo>
                  <a:lnTo>
                    <a:pt x="21010" y="2007"/>
                  </a:lnTo>
                  <a:lnTo>
                    <a:pt x="20420" y="1653"/>
                  </a:lnTo>
                  <a:lnTo>
                    <a:pt x="19830" y="1358"/>
                  </a:lnTo>
                  <a:lnTo>
                    <a:pt x="19210" y="1093"/>
                  </a:lnTo>
                  <a:lnTo>
                    <a:pt x="18590" y="827"/>
                  </a:lnTo>
                  <a:lnTo>
                    <a:pt x="17941" y="621"/>
                  </a:lnTo>
                  <a:lnTo>
                    <a:pt x="17292" y="444"/>
                  </a:lnTo>
                  <a:lnTo>
                    <a:pt x="16613" y="296"/>
                  </a:lnTo>
                  <a:lnTo>
                    <a:pt x="15935" y="148"/>
                  </a:lnTo>
                  <a:lnTo>
                    <a:pt x="15226" y="89"/>
                  </a:lnTo>
                  <a:lnTo>
                    <a:pt x="14518" y="30"/>
                  </a:lnTo>
                  <a:lnTo>
                    <a:pt x="1381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46"/>
            <p:cNvSpPr/>
            <p:nvPr/>
          </p:nvSpPr>
          <p:spPr>
            <a:xfrm flipH="1">
              <a:off x="4120321" y="2933843"/>
              <a:ext cx="208585" cy="208828"/>
            </a:xfrm>
            <a:custGeom>
              <a:avLst/>
              <a:gdLst/>
              <a:ahLst/>
              <a:cxnLst/>
              <a:rect l="l" t="t" r="r" b="b"/>
              <a:pathLst>
                <a:path w="24876" h="24905" extrusionOk="0">
                  <a:moveTo>
                    <a:pt x="12394" y="0"/>
                  </a:moveTo>
                  <a:lnTo>
                    <a:pt x="11774" y="30"/>
                  </a:lnTo>
                  <a:lnTo>
                    <a:pt x="11125" y="89"/>
                  </a:lnTo>
                  <a:lnTo>
                    <a:pt x="10506" y="148"/>
                  </a:lnTo>
                  <a:lnTo>
                    <a:pt x="9886" y="266"/>
                  </a:lnTo>
                  <a:lnTo>
                    <a:pt x="9296" y="413"/>
                  </a:lnTo>
                  <a:lnTo>
                    <a:pt x="8706" y="590"/>
                  </a:lnTo>
                  <a:lnTo>
                    <a:pt x="8115" y="767"/>
                  </a:lnTo>
                  <a:lnTo>
                    <a:pt x="7555" y="1004"/>
                  </a:lnTo>
                  <a:lnTo>
                    <a:pt x="7024" y="1240"/>
                  </a:lnTo>
                  <a:lnTo>
                    <a:pt x="6493" y="1535"/>
                  </a:lnTo>
                  <a:lnTo>
                    <a:pt x="5961" y="1830"/>
                  </a:lnTo>
                  <a:lnTo>
                    <a:pt x="5460" y="2154"/>
                  </a:lnTo>
                  <a:lnTo>
                    <a:pt x="4958" y="2508"/>
                  </a:lnTo>
                  <a:lnTo>
                    <a:pt x="4486" y="2863"/>
                  </a:lnTo>
                  <a:lnTo>
                    <a:pt x="4043" y="3276"/>
                  </a:lnTo>
                  <a:lnTo>
                    <a:pt x="3630" y="3689"/>
                  </a:lnTo>
                  <a:lnTo>
                    <a:pt x="3217" y="4102"/>
                  </a:lnTo>
                  <a:lnTo>
                    <a:pt x="2804" y="4574"/>
                  </a:lnTo>
                  <a:lnTo>
                    <a:pt x="2450" y="5046"/>
                  </a:lnTo>
                  <a:lnTo>
                    <a:pt x="2096" y="5518"/>
                  </a:lnTo>
                  <a:lnTo>
                    <a:pt x="1771" y="6020"/>
                  </a:lnTo>
                  <a:lnTo>
                    <a:pt x="1476" y="6551"/>
                  </a:lnTo>
                  <a:lnTo>
                    <a:pt x="1211" y="7082"/>
                  </a:lnTo>
                  <a:lnTo>
                    <a:pt x="975" y="7643"/>
                  </a:lnTo>
                  <a:lnTo>
                    <a:pt x="739" y="8203"/>
                  </a:lnTo>
                  <a:lnTo>
                    <a:pt x="532" y="8793"/>
                  </a:lnTo>
                  <a:lnTo>
                    <a:pt x="385" y="9384"/>
                  </a:lnTo>
                  <a:lnTo>
                    <a:pt x="237" y="9974"/>
                  </a:lnTo>
                  <a:lnTo>
                    <a:pt x="148" y="10593"/>
                  </a:lnTo>
                  <a:lnTo>
                    <a:pt x="60" y="11213"/>
                  </a:lnTo>
                  <a:lnTo>
                    <a:pt x="1" y="11862"/>
                  </a:lnTo>
                  <a:lnTo>
                    <a:pt x="1" y="12482"/>
                  </a:lnTo>
                  <a:lnTo>
                    <a:pt x="30" y="13131"/>
                  </a:lnTo>
                  <a:lnTo>
                    <a:pt x="60" y="13751"/>
                  </a:lnTo>
                  <a:lnTo>
                    <a:pt x="148" y="14400"/>
                  </a:lnTo>
                  <a:lnTo>
                    <a:pt x="266" y="14990"/>
                  </a:lnTo>
                  <a:lnTo>
                    <a:pt x="385" y="15610"/>
                  </a:lnTo>
                  <a:lnTo>
                    <a:pt x="562" y="16200"/>
                  </a:lnTo>
                  <a:lnTo>
                    <a:pt x="768" y="16760"/>
                  </a:lnTo>
                  <a:lnTo>
                    <a:pt x="1004" y="17321"/>
                  </a:lnTo>
                  <a:lnTo>
                    <a:pt x="1240" y="17882"/>
                  </a:lnTo>
                  <a:lnTo>
                    <a:pt x="1506" y="18413"/>
                  </a:lnTo>
                  <a:lnTo>
                    <a:pt x="1830" y="18944"/>
                  </a:lnTo>
                  <a:lnTo>
                    <a:pt x="2155" y="19446"/>
                  </a:lnTo>
                  <a:lnTo>
                    <a:pt x="2480" y="19918"/>
                  </a:lnTo>
                  <a:lnTo>
                    <a:pt x="2863" y="20390"/>
                  </a:lnTo>
                  <a:lnTo>
                    <a:pt x="3247" y="20862"/>
                  </a:lnTo>
                  <a:lnTo>
                    <a:pt x="3660" y="21275"/>
                  </a:lnTo>
                  <a:lnTo>
                    <a:pt x="4102" y="21688"/>
                  </a:lnTo>
                  <a:lnTo>
                    <a:pt x="4545" y="22072"/>
                  </a:lnTo>
                  <a:lnTo>
                    <a:pt x="5017" y="22455"/>
                  </a:lnTo>
                  <a:lnTo>
                    <a:pt x="5519" y="22780"/>
                  </a:lnTo>
                  <a:lnTo>
                    <a:pt x="6020" y="23105"/>
                  </a:lnTo>
                  <a:lnTo>
                    <a:pt x="6552" y="23429"/>
                  </a:lnTo>
                  <a:lnTo>
                    <a:pt x="7083" y="23695"/>
                  </a:lnTo>
                  <a:lnTo>
                    <a:pt x="7643" y="23931"/>
                  </a:lnTo>
                  <a:lnTo>
                    <a:pt x="8204" y="24167"/>
                  </a:lnTo>
                  <a:lnTo>
                    <a:pt x="8765" y="24344"/>
                  </a:lnTo>
                  <a:lnTo>
                    <a:pt x="9355" y="24521"/>
                  </a:lnTo>
                  <a:lnTo>
                    <a:pt x="9974" y="24668"/>
                  </a:lnTo>
                  <a:lnTo>
                    <a:pt x="10594" y="24757"/>
                  </a:lnTo>
                  <a:lnTo>
                    <a:pt x="11214" y="24845"/>
                  </a:lnTo>
                  <a:lnTo>
                    <a:pt x="11833" y="24875"/>
                  </a:lnTo>
                  <a:lnTo>
                    <a:pt x="12483" y="24904"/>
                  </a:lnTo>
                  <a:lnTo>
                    <a:pt x="13132" y="24875"/>
                  </a:lnTo>
                  <a:lnTo>
                    <a:pt x="13751" y="24845"/>
                  </a:lnTo>
                  <a:lnTo>
                    <a:pt x="14371" y="24757"/>
                  </a:lnTo>
                  <a:lnTo>
                    <a:pt x="14991" y="24639"/>
                  </a:lnTo>
                  <a:lnTo>
                    <a:pt x="15581" y="24491"/>
                  </a:lnTo>
                  <a:lnTo>
                    <a:pt x="16171" y="24344"/>
                  </a:lnTo>
                  <a:lnTo>
                    <a:pt x="16761" y="24137"/>
                  </a:lnTo>
                  <a:lnTo>
                    <a:pt x="17322" y="23901"/>
                  </a:lnTo>
                  <a:lnTo>
                    <a:pt x="17882" y="23665"/>
                  </a:lnTo>
                  <a:lnTo>
                    <a:pt x="18414" y="23370"/>
                  </a:lnTo>
                  <a:lnTo>
                    <a:pt x="18915" y="23075"/>
                  </a:lnTo>
                  <a:lnTo>
                    <a:pt x="19417" y="22750"/>
                  </a:lnTo>
                  <a:lnTo>
                    <a:pt x="19918" y="22396"/>
                  </a:lnTo>
                  <a:lnTo>
                    <a:pt x="20391" y="22042"/>
                  </a:lnTo>
                  <a:lnTo>
                    <a:pt x="20833" y="21629"/>
                  </a:lnTo>
                  <a:lnTo>
                    <a:pt x="21276" y="21216"/>
                  </a:lnTo>
                  <a:lnTo>
                    <a:pt x="21689" y="20803"/>
                  </a:lnTo>
                  <a:lnTo>
                    <a:pt x="22072" y="20331"/>
                  </a:lnTo>
                  <a:lnTo>
                    <a:pt x="22427" y="19859"/>
                  </a:lnTo>
                  <a:lnTo>
                    <a:pt x="22781" y="19387"/>
                  </a:lnTo>
                  <a:lnTo>
                    <a:pt x="23105" y="18885"/>
                  </a:lnTo>
                  <a:lnTo>
                    <a:pt x="23400" y="18354"/>
                  </a:lnTo>
                  <a:lnTo>
                    <a:pt x="23666" y="17823"/>
                  </a:lnTo>
                  <a:lnTo>
                    <a:pt x="23931" y="17262"/>
                  </a:lnTo>
                  <a:lnTo>
                    <a:pt x="24138" y="16701"/>
                  </a:lnTo>
                  <a:lnTo>
                    <a:pt x="24345" y="16111"/>
                  </a:lnTo>
                  <a:lnTo>
                    <a:pt x="24492" y="15521"/>
                  </a:lnTo>
                  <a:lnTo>
                    <a:pt x="24640" y="14931"/>
                  </a:lnTo>
                  <a:lnTo>
                    <a:pt x="24758" y="14311"/>
                  </a:lnTo>
                  <a:lnTo>
                    <a:pt x="24817" y="13692"/>
                  </a:lnTo>
                  <a:lnTo>
                    <a:pt x="24876" y="13072"/>
                  </a:lnTo>
                  <a:lnTo>
                    <a:pt x="24876" y="12423"/>
                  </a:lnTo>
                  <a:lnTo>
                    <a:pt x="24876" y="11774"/>
                  </a:lnTo>
                  <a:lnTo>
                    <a:pt x="24817" y="11154"/>
                  </a:lnTo>
                  <a:lnTo>
                    <a:pt x="24728" y="10534"/>
                  </a:lnTo>
                  <a:lnTo>
                    <a:pt x="24640" y="9915"/>
                  </a:lnTo>
                  <a:lnTo>
                    <a:pt x="24492" y="9295"/>
                  </a:lnTo>
                  <a:lnTo>
                    <a:pt x="24315" y="8705"/>
                  </a:lnTo>
                  <a:lnTo>
                    <a:pt x="24109" y="8144"/>
                  </a:lnTo>
                  <a:lnTo>
                    <a:pt x="23902" y="7584"/>
                  </a:lnTo>
                  <a:lnTo>
                    <a:pt x="23636" y="7023"/>
                  </a:lnTo>
                  <a:lnTo>
                    <a:pt x="23371" y="6492"/>
                  </a:lnTo>
                  <a:lnTo>
                    <a:pt x="23076" y="5961"/>
                  </a:lnTo>
                  <a:lnTo>
                    <a:pt x="22751" y="5459"/>
                  </a:lnTo>
                  <a:lnTo>
                    <a:pt x="22397" y="4987"/>
                  </a:lnTo>
                  <a:lnTo>
                    <a:pt x="22013" y="4515"/>
                  </a:lnTo>
                  <a:lnTo>
                    <a:pt x="21630" y="4072"/>
                  </a:lnTo>
                  <a:lnTo>
                    <a:pt x="21217" y="3630"/>
                  </a:lnTo>
                  <a:lnTo>
                    <a:pt x="20774" y="3217"/>
                  </a:lnTo>
                  <a:lnTo>
                    <a:pt x="20332" y="2833"/>
                  </a:lnTo>
                  <a:lnTo>
                    <a:pt x="19859" y="2449"/>
                  </a:lnTo>
                  <a:lnTo>
                    <a:pt x="19358" y="2125"/>
                  </a:lnTo>
                  <a:lnTo>
                    <a:pt x="18856" y="1800"/>
                  </a:lnTo>
                  <a:lnTo>
                    <a:pt x="18355" y="1505"/>
                  </a:lnTo>
                  <a:lnTo>
                    <a:pt x="17794" y="1210"/>
                  </a:lnTo>
                  <a:lnTo>
                    <a:pt x="17263" y="974"/>
                  </a:lnTo>
                  <a:lnTo>
                    <a:pt x="16702" y="738"/>
                  </a:lnTo>
                  <a:lnTo>
                    <a:pt x="16112" y="561"/>
                  </a:lnTo>
                  <a:lnTo>
                    <a:pt x="15522" y="384"/>
                  </a:lnTo>
                  <a:lnTo>
                    <a:pt x="14902" y="266"/>
                  </a:lnTo>
                  <a:lnTo>
                    <a:pt x="14312" y="148"/>
                  </a:lnTo>
                  <a:lnTo>
                    <a:pt x="13692" y="59"/>
                  </a:lnTo>
                  <a:lnTo>
                    <a:pt x="13043" y="30"/>
                  </a:lnTo>
                  <a:lnTo>
                    <a:pt x="12394" y="0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46"/>
            <p:cNvSpPr/>
            <p:nvPr/>
          </p:nvSpPr>
          <p:spPr>
            <a:xfrm flipH="1">
              <a:off x="4091368" y="2905141"/>
              <a:ext cx="266232" cy="266232"/>
            </a:xfrm>
            <a:custGeom>
              <a:avLst/>
              <a:gdLst/>
              <a:ahLst/>
              <a:cxnLst/>
              <a:rect l="l" t="t" r="r" b="b"/>
              <a:pathLst>
                <a:path w="31751" h="31751" extrusionOk="0">
                  <a:moveTo>
                    <a:pt x="15816" y="0"/>
                  </a:moveTo>
                  <a:lnTo>
                    <a:pt x="14990" y="30"/>
                  </a:lnTo>
                  <a:lnTo>
                    <a:pt x="14193" y="89"/>
                  </a:lnTo>
                  <a:lnTo>
                    <a:pt x="13396" y="177"/>
                  </a:lnTo>
                  <a:lnTo>
                    <a:pt x="12629" y="325"/>
                  </a:lnTo>
                  <a:lnTo>
                    <a:pt x="11862" y="502"/>
                  </a:lnTo>
                  <a:lnTo>
                    <a:pt x="11095" y="738"/>
                  </a:lnTo>
                  <a:lnTo>
                    <a:pt x="10357" y="974"/>
                  </a:lnTo>
                  <a:lnTo>
                    <a:pt x="9649" y="1269"/>
                  </a:lnTo>
                  <a:lnTo>
                    <a:pt x="8941" y="1594"/>
                  </a:lnTo>
                  <a:lnTo>
                    <a:pt x="8262" y="1948"/>
                  </a:lnTo>
                  <a:lnTo>
                    <a:pt x="7583" y="2332"/>
                  </a:lnTo>
                  <a:lnTo>
                    <a:pt x="6934" y="2745"/>
                  </a:lnTo>
                  <a:lnTo>
                    <a:pt x="6315" y="3187"/>
                  </a:lnTo>
                  <a:lnTo>
                    <a:pt x="5725" y="3659"/>
                  </a:lnTo>
                  <a:lnTo>
                    <a:pt x="5164" y="4161"/>
                  </a:lnTo>
                  <a:lnTo>
                    <a:pt x="4603" y="4692"/>
                  </a:lnTo>
                  <a:lnTo>
                    <a:pt x="4072" y="5223"/>
                  </a:lnTo>
                  <a:lnTo>
                    <a:pt x="3570" y="5813"/>
                  </a:lnTo>
                  <a:lnTo>
                    <a:pt x="3128" y="6404"/>
                  </a:lnTo>
                  <a:lnTo>
                    <a:pt x="2685" y="7053"/>
                  </a:lnTo>
                  <a:lnTo>
                    <a:pt x="2272" y="7672"/>
                  </a:lnTo>
                  <a:lnTo>
                    <a:pt x="1889" y="8351"/>
                  </a:lnTo>
                  <a:lnTo>
                    <a:pt x="1534" y="9030"/>
                  </a:lnTo>
                  <a:lnTo>
                    <a:pt x="1210" y="9738"/>
                  </a:lnTo>
                  <a:lnTo>
                    <a:pt x="944" y="10476"/>
                  </a:lnTo>
                  <a:lnTo>
                    <a:pt x="679" y="11213"/>
                  </a:lnTo>
                  <a:lnTo>
                    <a:pt x="472" y="11951"/>
                  </a:lnTo>
                  <a:lnTo>
                    <a:pt x="295" y="12718"/>
                  </a:lnTo>
                  <a:lnTo>
                    <a:pt x="177" y="13515"/>
                  </a:lnTo>
                  <a:lnTo>
                    <a:pt x="59" y="14311"/>
                  </a:lnTo>
                  <a:lnTo>
                    <a:pt x="0" y="15108"/>
                  </a:lnTo>
                  <a:lnTo>
                    <a:pt x="0" y="15934"/>
                  </a:lnTo>
                  <a:lnTo>
                    <a:pt x="0" y="16731"/>
                  </a:lnTo>
                  <a:lnTo>
                    <a:pt x="89" y="17557"/>
                  </a:lnTo>
                  <a:lnTo>
                    <a:pt x="177" y="18354"/>
                  </a:lnTo>
                  <a:lnTo>
                    <a:pt x="325" y="19121"/>
                  </a:lnTo>
                  <a:lnTo>
                    <a:pt x="502" y="19888"/>
                  </a:lnTo>
                  <a:lnTo>
                    <a:pt x="708" y="20656"/>
                  </a:lnTo>
                  <a:lnTo>
                    <a:pt x="974" y="21393"/>
                  </a:lnTo>
                  <a:lnTo>
                    <a:pt x="1239" y="22101"/>
                  </a:lnTo>
                  <a:lnTo>
                    <a:pt x="1564" y="22810"/>
                  </a:lnTo>
                  <a:lnTo>
                    <a:pt x="1918" y="23488"/>
                  </a:lnTo>
                  <a:lnTo>
                    <a:pt x="2302" y="24137"/>
                  </a:lnTo>
                  <a:lnTo>
                    <a:pt x="2715" y="24787"/>
                  </a:lnTo>
                  <a:lnTo>
                    <a:pt x="3157" y="25406"/>
                  </a:lnTo>
                  <a:lnTo>
                    <a:pt x="3629" y="26026"/>
                  </a:lnTo>
                  <a:lnTo>
                    <a:pt x="4131" y="26587"/>
                  </a:lnTo>
                  <a:lnTo>
                    <a:pt x="4662" y="27147"/>
                  </a:lnTo>
                  <a:lnTo>
                    <a:pt x="5223" y="27649"/>
                  </a:lnTo>
                  <a:lnTo>
                    <a:pt x="5813" y="28150"/>
                  </a:lnTo>
                  <a:lnTo>
                    <a:pt x="6403" y="28623"/>
                  </a:lnTo>
                  <a:lnTo>
                    <a:pt x="7023" y="29065"/>
                  </a:lnTo>
                  <a:lnTo>
                    <a:pt x="7672" y="29478"/>
                  </a:lnTo>
                  <a:lnTo>
                    <a:pt x="8351" y="29862"/>
                  </a:lnTo>
                  <a:lnTo>
                    <a:pt x="9029" y="30216"/>
                  </a:lnTo>
                  <a:lnTo>
                    <a:pt x="9738" y="30511"/>
                  </a:lnTo>
                  <a:lnTo>
                    <a:pt x="10446" y="30806"/>
                  </a:lnTo>
                  <a:lnTo>
                    <a:pt x="11183" y="31042"/>
                  </a:lnTo>
                  <a:lnTo>
                    <a:pt x="11951" y="31278"/>
                  </a:lnTo>
                  <a:lnTo>
                    <a:pt x="12718" y="31455"/>
                  </a:lnTo>
                  <a:lnTo>
                    <a:pt x="13485" y="31573"/>
                  </a:lnTo>
                  <a:lnTo>
                    <a:pt x="14282" y="31691"/>
                  </a:lnTo>
                  <a:lnTo>
                    <a:pt x="15108" y="31750"/>
                  </a:lnTo>
                  <a:lnTo>
                    <a:pt x="15905" y="31750"/>
                  </a:lnTo>
                  <a:lnTo>
                    <a:pt x="16731" y="31721"/>
                  </a:lnTo>
                  <a:lnTo>
                    <a:pt x="17527" y="31662"/>
                  </a:lnTo>
                  <a:lnTo>
                    <a:pt x="18324" y="31573"/>
                  </a:lnTo>
                  <a:lnTo>
                    <a:pt x="19121" y="31426"/>
                  </a:lnTo>
                  <a:lnTo>
                    <a:pt x="19888" y="31249"/>
                  </a:lnTo>
                  <a:lnTo>
                    <a:pt x="20626" y="31013"/>
                  </a:lnTo>
                  <a:lnTo>
                    <a:pt x="21363" y="30777"/>
                  </a:lnTo>
                  <a:lnTo>
                    <a:pt x="22101" y="30481"/>
                  </a:lnTo>
                  <a:lnTo>
                    <a:pt x="22780" y="30157"/>
                  </a:lnTo>
                  <a:lnTo>
                    <a:pt x="23488" y="29803"/>
                  </a:lnTo>
                  <a:lnTo>
                    <a:pt x="24137" y="29419"/>
                  </a:lnTo>
                  <a:lnTo>
                    <a:pt x="24786" y="29006"/>
                  </a:lnTo>
                  <a:lnTo>
                    <a:pt x="25406" y="28564"/>
                  </a:lnTo>
                  <a:lnTo>
                    <a:pt x="25996" y="28091"/>
                  </a:lnTo>
                  <a:lnTo>
                    <a:pt x="26586" y="27590"/>
                  </a:lnTo>
                  <a:lnTo>
                    <a:pt x="27117" y="27059"/>
                  </a:lnTo>
                  <a:lnTo>
                    <a:pt x="27649" y="26528"/>
                  </a:lnTo>
                  <a:lnTo>
                    <a:pt x="28150" y="25937"/>
                  </a:lnTo>
                  <a:lnTo>
                    <a:pt x="28622" y="25347"/>
                  </a:lnTo>
                  <a:lnTo>
                    <a:pt x="29065" y="24728"/>
                  </a:lnTo>
                  <a:lnTo>
                    <a:pt x="29478" y="24078"/>
                  </a:lnTo>
                  <a:lnTo>
                    <a:pt x="29862" y="23400"/>
                  </a:lnTo>
                  <a:lnTo>
                    <a:pt x="30186" y="22721"/>
                  </a:lnTo>
                  <a:lnTo>
                    <a:pt x="30511" y="22013"/>
                  </a:lnTo>
                  <a:lnTo>
                    <a:pt x="30806" y="21305"/>
                  </a:lnTo>
                  <a:lnTo>
                    <a:pt x="31042" y="20567"/>
                  </a:lnTo>
                  <a:lnTo>
                    <a:pt x="31248" y="19800"/>
                  </a:lnTo>
                  <a:lnTo>
                    <a:pt x="31425" y="19033"/>
                  </a:lnTo>
                  <a:lnTo>
                    <a:pt x="31573" y="18236"/>
                  </a:lnTo>
                  <a:lnTo>
                    <a:pt x="31662" y="17469"/>
                  </a:lnTo>
                  <a:lnTo>
                    <a:pt x="31721" y="16643"/>
                  </a:lnTo>
                  <a:lnTo>
                    <a:pt x="31750" y="15846"/>
                  </a:lnTo>
                  <a:lnTo>
                    <a:pt x="31721" y="15020"/>
                  </a:lnTo>
                  <a:lnTo>
                    <a:pt x="31662" y="14223"/>
                  </a:lnTo>
                  <a:lnTo>
                    <a:pt x="31544" y="13426"/>
                  </a:lnTo>
                  <a:lnTo>
                    <a:pt x="31396" y="12630"/>
                  </a:lnTo>
                  <a:lnTo>
                    <a:pt x="31219" y="11862"/>
                  </a:lnTo>
                  <a:lnTo>
                    <a:pt x="31012" y="11125"/>
                  </a:lnTo>
                  <a:lnTo>
                    <a:pt x="30776" y="10387"/>
                  </a:lnTo>
                  <a:lnTo>
                    <a:pt x="30481" y="9649"/>
                  </a:lnTo>
                  <a:lnTo>
                    <a:pt x="30157" y="8941"/>
                  </a:lnTo>
                  <a:lnTo>
                    <a:pt x="29803" y="8262"/>
                  </a:lnTo>
                  <a:lnTo>
                    <a:pt x="29419" y="7613"/>
                  </a:lnTo>
                  <a:lnTo>
                    <a:pt x="29006" y="6964"/>
                  </a:lnTo>
                  <a:lnTo>
                    <a:pt x="28563" y="6345"/>
                  </a:lnTo>
                  <a:lnTo>
                    <a:pt x="28091" y="5754"/>
                  </a:lnTo>
                  <a:lnTo>
                    <a:pt x="27590" y="5164"/>
                  </a:lnTo>
                  <a:lnTo>
                    <a:pt x="27058" y="4604"/>
                  </a:lnTo>
                  <a:lnTo>
                    <a:pt x="26498" y="4102"/>
                  </a:lnTo>
                  <a:lnTo>
                    <a:pt x="25937" y="3600"/>
                  </a:lnTo>
                  <a:lnTo>
                    <a:pt x="25317" y="3128"/>
                  </a:lnTo>
                  <a:lnTo>
                    <a:pt x="24698" y="2686"/>
                  </a:lnTo>
                  <a:lnTo>
                    <a:pt x="24049" y="2273"/>
                  </a:lnTo>
                  <a:lnTo>
                    <a:pt x="23399" y="1889"/>
                  </a:lnTo>
                  <a:lnTo>
                    <a:pt x="22721" y="1535"/>
                  </a:lnTo>
                  <a:lnTo>
                    <a:pt x="22013" y="1240"/>
                  </a:lnTo>
                  <a:lnTo>
                    <a:pt x="21275" y="945"/>
                  </a:lnTo>
                  <a:lnTo>
                    <a:pt x="20537" y="709"/>
                  </a:lnTo>
                  <a:lnTo>
                    <a:pt x="19800" y="502"/>
                  </a:lnTo>
                  <a:lnTo>
                    <a:pt x="19032" y="325"/>
                  </a:lnTo>
                  <a:lnTo>
                    <a:pt x="18236" y="177"/>
                  </a:lnTo>
                  <a:lnTo>
                    <a:pt x="17439" y="89"/>
                  </a:lnTo>
                  <a:lnTo>
                    <a:pt x="16642" y="30"/>
                  </a:lnTo>
                  <a:lnTo>
                    <a:pt x="158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46"/>
            <p:cNvSpPr/>
            <p:nvPr/>
          </p:nvSpPr>
          <p:spPr>
            <a:xfrm flipH="1">
              <a:off x="2571469" y="2818298"/>
              <a:ext cx="442644" cy="277862"/>
            </a:xfrm>
            <a:custGeom>
              <a:avLst/>
              <a:gdLst/>
              <a:ahLst/>
              <a:cxnLst/>
              <a:rect l="l" t="t" r="r" b="b"/>
              <a:pathLst>
                <a:path w="52790" h="33138" extrusionOk="0">
                  <a:moveTo>
                    <a:pt x="26321" y="0"/>
                  </a:moveTo>
                  <a:lnTo>
                    <a:pt x="24964" y="59"/>
                  </a:lnTo>
                  <a:lnTo>
                    <a:pt x="23636" y="148"/>
                  </a:lnTo>
                  <a:lnTo>
                    <a:pt x="22308" y="325"/>
                  </a:lnTo>
                  <a:lnTo>
                    <a:pt x="21010" y="561"/>
                  </a:lnTo>
                  <a:lnTo>
                    <a:pt x="19741" y="856"/>
                  </a:lnTo>
                  <a:lnTo>
                    <a:pt x="18502" y="1210"/>
                  </a:lnTo>
                  <a:lnTo>
                    <a:pt x="17262" y="1653"/>
                  </a:lnTo>
                  <a:lnTo>
                    <a:pt x="16082" y="2125"/>
                  </a:lnTo>
                  <a:lnTo>
                    <a:pt x="14902" y="2656"/>
                  </a:lnTo>
                  <a:lnTo>
                    <a:pt x="13780" y="3246"/>
                  </a:lnTo>
                  <a:lnTo>
                    <a:pt x="12659" y="3866"/>
                  </a:lnTo>
                  <a:lnTo>
                    <a:pt x="11597" y="4574"/>
                  </a:lnTo>
                  <a:lnTo>
                    <a:pt x="10564" y="5312"/>
                  </a:lnTo>
                  <a:lnTo>
                    <a:pt x="9561" y="6108"/>
                  </a:lnTo>
                  <a:lnTo>
                    <a:pt x="8617" y="6935"/>
                  </a:lnTo>
                  <a:lnTo>
                    <a:pt x="7702" y="7790"/>
                  </a:lnTo>
                  <a:lnTo>
                    <a:pt x="6817" y="8735"/>
                  </a:lnTo>
                  <a:lnTo>
                    <a:pt x="5990" y="9679"/>
                  </a:lnTo>
                  <a:lnTo>
                    <a:pt x="5223" y="10682"/>
                  </a:lnTo>
                  <a:lnTo>
                    <a:pt x="4486" y="11715"/>
                  </a:lnTo>
                  <a:lnTo>
                    <a:pt x="3807" y="12807"/>
                  </a:lnTo>
                  <a:lnTo>
                    <a:pt x="3158" y="13898"/>
                  </a:lnTo>
                  <a:lnTo>
                    <a:pt x="2597" y="15049"/>
                  </a:lnTo>
                  <a:lnTo>
                    <a:pt x="2066" y="16200"/>
                  </a:lnTo>
                  <a:lnTo>
                    <a:pt x="1594" y="17410"/>
                  </a:lnTo>
                  <a:lnTo>
                    <a:pt x="1181" y="18649"/>
                  </a:lnTo>
                  <a:lnTo>
                    <a:pt x="827" y="19888"/>
                  </a:lnTo>
                  <a:lnTo>
                    <a:pt x="532" y="21157"/>
                  </a:lnTo>
                  <a:lnTo>
                    <a:pt x="296" y="22455"/>
                  </a:lnTo>
                  <a:lnTo>
                    <a:pt x="148" y="23783"/>
                  </a:lnTo>
                  <a:lnTo>
                    <a:pt x="30" y="25141"/>
                  </a:lnTo>
                  <a:lnTo>
                    <a:pt x="0" y="26498"/>
                  </a:lnTo>
                  <a:lnTo>
                    <a:pt x="30" y="33137"/>
                  </a:lnTo>
                  <a:lnTo>
                    <a:pt x="16112" y="33078"/>
                  </a:lnTo>
                  <a:lnTo>
                    <a:pt x="17970" y="33078"/>
                  </a:lnTo>
                  <a:lnTo>
                    <a:pt x="19741" y="33019"/>
                  </a:lnTo>
                  <a:lnTo>
                    <a:pt x="21393" y="32960"/>
                  </a:lnTo>
                  <a:lnTo>
                    <a:pt x="22928" y="32872"/>
                  </a:lnTo>
                  <a:lnTo>
                    <a:pt x="24344" y="32783"/>
                  </a:lnTo>
                  <a:lnTo>
                    <a:pt x="25642" y="32665"/>
                  </a:lnTo>
                  <a:lnTo>
                    <a:pt x="27914" y="32429"/>
                  </a:lnTo>
                  <a:lnTo>
                    <a:pt x="29685" y="32193"/>
                  </a:lnTo>
                  <a:lnTo>
                    <a:pt x="30954" y="31986"/>
                  </a:lnTo>
                  <a:lnTo>
                    <a:pt x="31721" y="31839"/>
                  </a:lnTo>
                  <a:lnTo>
                    <a:pt x="31987" y="31780"/>
                  </a:lnTo>
                  <a:lnTo>
                    <a:pt x="32429" y="31544"/>
                  </a:lnTo>
                  <a:lnTo>
                    <a:pt x="33668" y="30865"/>
                  </a:lnTo>
                  <a:lnTo>
                    <a:pt x="34554" y="30422"/>
                  </a:lnTo>
                  <a:lnTo>
                    <a:pt x="35616" y="29921"/>
                  </a:lnTo>
                  <a:lnTo>
                    <a:pt x="36826" y="29390"/>
                  </a:lnTo>
                  <a:lnTo>
                    <a:pt x="38183" y="28800"/>
                  </a:lnTo>
                  <a:lnTo>
                    <a:pt x="39658" y="28239"/>
                  </a:lnTo>
                  <a:lnTo>
                    <a:pt x="41281" y="27678"/>
                  </a:lnTo>
                  <a:lnTo>
                    <a:pt x="42993" y="27118"/>
                  </a:lnTo>
                  <a:lnTo>
                    <a:pt x="43878" y="26852"/>
                  </a:lnTo>
                  <a:lnTo>
                    <a:pt x="44793" y="26616"/>
                  </a:lnTo>
                  <a:lnTo>
                    <a:pt x="45737" y="26380"/>
                  </a:lnTo>
                  <a:lnTo>
                    <a:pt x="46711" y="26173"/>
                  </a:lnTo>
                  <a:lnTo>
                    <a:pt x="47684" y="25967"/>
                  </a:lnTo>
                  <a:lnTo>
                    <a:pt x="48658" y="25790"/>
                  </a:lnTo>
                  <a:lnTo>
                    <a:pt x="49691" y="25642"/>
                  </a:lnTo>
                  <a:lnTo>
                    <a:pt x="50694" y="25495"/>
                  </a:lnTo>
                  <a:lnTo>
                    <a:pt x="51727" y="25377"/>
                  </a:lnTo>
                  <a:lnTo>
                    <a:pt x="52789" y="25318"/>
                  </a:lnTo>
                  <a:lnTo>
                    <a:pt x="52701" y="23990"/>
                  </a:lnTo>
                  <a:lnTo>
                    <a:pt x="52553" y="22692"/>
                  </a:lnTo>
                  <a:lnTo>
                    <a:pt x="52347" y="21423"/>
                  </a:lnTo>
                  <a:lnTo>
                    <a:pt x="52052" y="20183"/>
                  </a:lnTo>
                  <a:lnTo>
                    <a:pt x="51727" y="18944"/>
                  </a:lnTo>
                  <a:lnTo>
                    <a:pt x="51343" y="17734"/>
                  </a:lnTo>
                  <a:lnTo>
                    <a:pt x="50901" y="16554"/>
                  </a:lnTo>
                  <a:lnTo>
                    <a:pt x="50399" y="15403"/>
                  </a:lnTo>
                  <a:lnTo>
                    <a:pt x="49868" y="14282"/>
                  </a:lnTo>
                  <a:lnTo>
                    <a:pt x="49248" y="13190"/>
                  </a:lnTo>
                  <a:lnTo>
                    <a:pt x="48599" y="12128"/>
                  </a:lnTo>
                  <a:lnTo>
                    <a:pt x="47921" y="11095"/>
                  </a:lnTo>
                  <a:lnTo>
                    <a:pt x="47153" y="10121"/>
                  </a:lnTo>
                  <a:lnTo>
                    <a:pt x="46386" y="9148"/>
                  </a:lnTo>
                  <a:lnTo>
                    <a:pt x="45530" y="8233"/>
                  </a:lnTo>
                  <a:lnTo>
                    <a:pt x="44675" y="7377"/>
                  </a:lnTo>
                  <a:lnTo>
                    <a:pt x="43760" y="6521"/>
                  </a:lnTo>
                  <a:lnTo>
                    <a:pt x="42816" y="5725"/>
                  </a:lnTo>
                  <a:lnTo>
                    <a:pt x="41812" y="4987"/>
                  </a:lnTo>
                  <a:lnTo>
                    <a:pt x="40809" y="4279"/>
                  </a:lnTo>
                  <a:lnTo>
                    <a:pt x="39747" y="3630"/>
                  </a:lnTo>
                  <a:lnTo>
                    <a:pt x="38655" y="3010"/>
                  </a:lnTo>
                  <a:lnTo>
                    <a:pt x="37534" y="2479"/>
                  </a:lnTo>
                  <a:lnTo>
                    <a:pt x="36383" y="1977"/>
                  </a:lnTo>
                  <a:lnTo>
                    <a:pt x="35203" y="1505"/>
                  </a:lnTo>
                  <a:lnTo>
                    <a:pt x="33993" y="1122"/>
                  </a:lnTo>
                  <a:lnTo>
                    <a:pt x="32783" y="797"/>
                  </a:lnTo>
                  <a:lnTo>
                    <a:pt x="31514" y="502"/>
                  </a:lnTo>
                  <a:lnTo>
                    <a:pt x="30246" y="295"/>
                  </a:lnTo>
                  <a:lnTo>
                    <a:pt x="28977" y="118"/>
                  </a:lnTo>
                  <a:lnTo>
                    <a:pt x="27649" y="30"/>
                  </a:lnTo>
                  <a:lnTo>
                    <a:pt x="263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46"/>
            <p:cNvSpPr/>
            <p:nvPr/>
          </p:nvSpPr>
          <p:spPr>
            <a:xfrm flipH="1">
              <a:off x="2603139" y="2850211"/>
              <a:ext cx="379061" cy="379052"/>
            </a:xfrm>
            <a:custGeom>
              <a:avLst/>
              <a:gdLst/>
              <a:ahLst/>
              <a:cxnLst/>
              <a:rect l="l" t="t" r="r" b="b"/>
              <a:pathLst>
                <a:path w="45207" h="45206" extrusionOk="0">
                  <a:moveTo>
                    <a:pt x="21836" y="1"/>
                  </a:moveTo>
                  <a:lnTo>
                    <a:pt x="20686" y="89"/>
                  </a:lnTo>
                  <a:lnTo>
                    <a:pt x="19535" y="207"/>
                  </a:lnTo>
                  <a:lnTo>
                    <a:pt x="18443" y="384"/>
                  </a:lnTo>
                  <a:lnTo>
                    <a:pt x="17322" y="620"/>
                  </a:lnTo>
                  <a:lnTo>
                    <a:pt x="16260" y="916"/>
                  </a:lnTo>
                  <a:lnTo>
                    <a:pt x="15197" y="1240"/>
                  </a:lnTo>
                  <a:lnTo>
                    <a:pt x="14164" y="1624"/>
                  </a:lnTo>
                  <a:lnTo>
                    <a:pt x="13161" y="2066"/>
                  </a:lnTo>
                  <a:lnTo>
                    <a:pt x="12158" y="2538"/>
                  </a:lnTo>
                  <a:lnTo>
                    <a:pt x="11214" y="3070"/>
                  </a:lnTo>
                  <a:lnTo>
                    <a:pt x="10299" y="3660"/>
                  </a:lnTo>
                  <a:lnTo>
                    <a:pt x="9384" y="4250"/>
                  </a:lnTo>
                  <a:lnTo>
                    <a:pt x="8529" y="4929"/>
                  </a:lnTo>
                  <a:lnTo>
                    <a:pt x="7702" y="5607"/>
                  </a:lnTo>
                  <a:lnTo>
                    <a:pt x="6906" y="6345"/>
                  </a:lnTo>
                  <a:lnTo>
                    <a:pt x="6138" y="7112"/>
                  </a:lnTo>
                  <a:lnTo>
                    <a:pt x="5401" y="7938"/>
                  </a:lnTo>
                  <a:lnTo>
                    <a:pt x="4722" y="8764"/>
                  </a:lnTo>
                  <a:lnTo>
                    <a:pt x="4073" y="9650"/>
                  </a:lnTo>
                  <a:lnTo>
                    <a:pt x="3483" y="10564"/>
                  </a:lnTo>
                  <a:lnTo>
                    <a:pt x="2922" y="11479"/>
                  </a:lnTo>
                  <a:lnTo>
                    <a:pt x="2391" y="12453"/>
                  </a:lnTo>
                  <a:lnTo>
                    <a:pt x="1919" y="13456"/>
                  </a:lnTo>
                  <a:lnTo>
                    <a:pt x="1506" y="14459"/>
                  </a:lnTo>
                  <a:lnTo>
                    <a:pt x="1122" y="15522"/>
                  </a:lnTo>
                  <a:lnTo>
                    <a:pt x="827" y="16584"/>
                  </a:lnTo>
                  <a:lnTo>
                    <a:pt x="532" y="17676"/>
                  </a:lnTo>
                  <a:lnTo>
                    <a:pt x="325" y="18767"/>
                  </a:lnTo>
                  <a:lnTo>
                    <a:pt x="148" y="19918"/>
                  </a:lnTo>
                  <a:lnTo>
                    <a:pt x="60" y="21040"/>
                  </a:lnTo>
                  <a:lnTo>
                    <a:pt x="1" y="22220"/>
                  </a:lnTo>
                  <a:lnTo>
                    <a:pt x="1" y="23371"/>
                  </a:lnTo>
                  <a:lnTo>
                    <a:pt x="89" y="24521"/>
                  </a:lnTo>
                  <a:lnTo>
                    <a:pt x="207" y="25672"/>
                  </a:lnTo>
                  <a:lnTo>
                    <a:pt x="385" y="26764"/>
                  </a:lnTo>
                  <a:lnTo>
                    <a:pt x="621" y="27885"/>
                  </a:lnTo>
                  <a:lnTo>
                    <a:pt x="916" y="28947"/>
                  </a:lnTo>
                  <a:lnTo>
                    <a:pt x="1240" y="30010"/>
                  </a:lnTo>
                  <a:lnTo>
                    <a:pt x="1624" y="31043"/>
                  </a:lnTo>
                  <a:lnTo>
                    <a:pt x="2066" y="32046"/>
                  </a:lnTo>
                  <a:lnTo>
                    <a:pt x="2539" y="33019"/>
                  </a:lnTo>
                  <a:lnTo>
                    <a:pt x="3070" y="33993"/>
                  </a:lnTo>
                  <a:lnTo>
                    <a:pt x="3660" y="34908"/>
                  </a:lnTo>
                  <a:lnTo>
                    <a:pt x="4250" y="35823"/>
                  </a:lnTo>
                  <a:lnTo>
                    <a:pt x="4929" y="36678"/>
                  </a:lnTo>
                  <a:lnTo>
                    <a:pt x="5607" y="37505"/>
                  </a:lnTo>
                  <a:lnTo>
                    <a:pt x="6345" y="38301"/>
                  </a:lnTo>
                  <a:lnTo>
                    <a:pt x="7112" y="39068"/>
                  </a:lnTo>
                  <a:lnTo>
                    <a:pt x="7938" y="39806"/>
                  </a:lnTo>
                  <a:lnTo>
                    <a:pt x="8765" y="40485"/>
                  </a:lnTo>
                  <a:lnTo>
                    <a:pt x="9650" y="41134"/>
                  </a:lnTo>
                  <a:lnTo>
                    <a:pt x="10565" y="41724"/>
                  </a:lnTo>
                  <a:lnTo>
                    <a:pt x="11479" y="42285"/>
                  </a:lnTo>
                  <a:lnTo>
                    <a:pt x="12453" y="42816"/>
                  </a:lnTo>
                  <a:lnTo>
                    <a:pt x="13456" y="43259"/>
                  </a:lnTo>
                  <a:lnTo>
                    <a:pt x="14460" y="43701"/>
                  </a:lnTo>
                  <a:lnTo>
                    <a:pt x="15522" y="44055"/>
                  </a:lnTo>
                  <a:lnTo>
                    <a:pt x="16584" y="44380"/>
                  </a:lnTo>
                  <a:lnTo>
                    <a:pt x="17676" y="44675"/>
                  </a:lnTo>
                  <a:lnTo>
                    <a:pt x="18768" y="44881"/>
                  </a:lnTo>
                  <a:lnTo>
                    <a:pt x="19918" y="45029"/>
                  </a:lnTo>
                  <a:lnTo>
                    <a:pt x="21040" y="45147"/>
                  </a:lnTo>
                  <a:lnTo>
                    <a:pt x="22220" y="45206"/>
                  </a:lnTo>
                  <a:lnTo>
                    <a:pt x="23371" y="45177"/>
                  </a:lnTo>
                  <a:lnTo>
                    <a:pt x="24522" y="45117"/>
                  </a:lnTo>
                  <a:lnTo>
                    <a:pt x="25672" y="44999"/>
                  </a:lnTo>
                  <a:lnTo>
                    <a:pt x="26764" y="44822"/>
                  </a:lnTo>
                  <a:lnTo>
                    <a:pt x="27885" y="44586"/>
                  </a:lnTo>
                  <a:lnTo>
                    <a:pt x="28948" y="44291"/>
                  </a:lnTo>
                  <a:lnTo>
                    <a:pt x="30010" y="43967"/>
                  </a:lnTo>
                  <a:lnTo>
                    <a:pt x="31043" y="43583"/>
                  </a:lnTo>
                  <a:lnTo>
                    <a:pt x="32046" y="43140"/>
                  </a:lnTo>
                  <a:lnTo>
                    <a:pt x="33020" y="42668"/>
                  </a:lnTo>
                  <a:lnTo>
                    <a:pt x="33993" y="42137"/>
                  </a:lnTo>
                  <a:lnTo>
                    <a:pt x="34908" y="41547"/>
                  </a:lnTo>
                  <a:lnTo>
                    <a:pt x="35823" y="40957"/>
                  </a:lnTo>
                  <a:lnTo>
                    <a:pt x="36679" y="40278"/>
                  </a:lnTo>
                  <a:lnTo>
                    <a:pt x="37505" y="39600"/>
                  </a:lnTo>
                  <a:lnTo>
                    <a:pt x="38302" y="38862"/>
                  </a:lnTo>
                  <a:lnTo>
                    <a:pt x="39069" y="38095"/>
                  </a:lnTo>
                  <a:lnTo>
                    <a:pt x="39806" y="37269"/>
                  </a:lnTo>
                  <a:lnTo>
                    <a:pt x="40485" y="36442"/>
                  </a:lnTo>
                  <a:lnTo>
                    <a:pt x="41134" y="35557"/>
                  </a:lnTo>
                  <a:lnTo>
                    <a:pt x="41724" y="34642"/>
                  </a:lnTo>
                  <a:lnTo>
                    <a:pt x="42285" y="33728"/>
                  </a:lnTo>
                  <a:lnTo>
                    <a:pt x="42816" y="32754"/>
                  </a:lnTo>
                  <a:lnTo>
                    <a:pt x="43259" y="31751"/>
                  </a:lnTo>
                  <a:lnTo>
                    <a:pt x="43701" y="30747"/>
                  </a:lnTo>
                  <a:lnTo>
                    <a:pt x="44056" y="29685"/>
                  </a:lnTo>
                  <a:lnTo>
                    <a:pt x="44380" y="28623"/>
                  </a:lnTo>
                  <a:lnTo>
                    <a:pt x="44675" y="27531"/>
                  </a:lnTo>
                  <a:lnTo>
                    <a:pt x="44882" y="26439"/>
                  </a:lnTo>
                  <a:lnTo>
                    <a:pt x="45029" y="25289"/>
                  </a:lnTo>
                  <a:lnTo>
                    <a:pt x="45147" y="24167"/>
                  </a:lnTo>
                  <a:lnTo>
                    <a:pt x="45206" y="22987"/>
                  </a:lnTo>
                  <a:lnTo>
                    <a:pt x="45177" y="21836"/>
                  </a:lnTo>
                  <a:lnTo>
                    <a:pt x="45118" y="20685"/>
                  </a:lnTo>
                  <a:lnTo>
                    <a:pt x="45000" y="19535"/>
                  </a:lnTo>
                  <a:lnTo>
                    <a:pt x="44823" y="18443"/>
                  </a:lnTo>
                  <a:lnTo>
                    <a:pt x="44587" y="17322"/>
                  </a:lnTo>
                  <a:lnTo>
                    <a:pt x="44292" y="16259"/>
                  </a:lnTo>
                  <a:lnTo>
                    <a:pt x="43967" y="15197"/>
                  </a:lnTo>
                  <a:lnTo>
                    <a:pt x="43583" y="14164"/>
                  </a:lnTo>
                  <a:lnTo>
                    <a:pt x="43141" y="13161"/>
                  </a:lnTo>
                  <a:lnTo>
                    <a:pt x="42669" y="12158"/>
                  </a:lnTo>
                  <a:lnTo>
                    <a:pt x="42138" y="11214"/>
                  </a:lnTo>
                  <a:lnTo>
                    <a:pt x="41547" y="10299"/>
                  </a:lnTo>
                  <a:lnTo>
                    <a:pt x="40957" y="9384"/>
                  </a:lnTo>
                  <a:lnTo>
                    <a:pt x="40279" y="8528"/>
                  </a:lnTo>
                  <a:lnTo>
                    <a:pt x="39600" y="7702"/>
                  </a:lnTo>
                  <a:lnTo>
                    <a:pt x="38862" y="6906"/>
                  </a:lnTo>
                  <a:lnTo>
                    <a:pt x="38095" y="6138"/>
                  </a:lnTo>
                  <a:lnTo>
                    <a:pt x="37269" y="5401"/>
                  </a:lnTo>
                  <a:lnTo>
                    <a:pt x="36443" y="4722"/>
                  </a:lnTo>
                  <a:lnTo>
                    <a:pt x="35557" y="4073"/>
                  </a:lnTo>
                  <a:lnTo>
                    <a:pt x="34643" y="3483"/>
                  </a:lnTo>
                  <a:lnTo>
                    <a:pt x="33728" y="2922"/>
                  </a:lnTo>
                  <a:lnTo>
                    <a:pt x="32754" y="2391"/>
                  </a:lnTo>
                  <a:lnTo>
                    <a:pt x="31751" y="1919"/>
                  </a:lnTo>
                  <a:lnTo>
                    <a:pt x="30748" y="1506"/>
                  </a:lnTo>
                  <a:lnTo>
                    <a:pt x="29685" y="1122"/>
                  </a:lnTo>
                  <a:lnTo>
                    <a:pt x="28623" y="827"/>
                  </a:lnTo>
                  <a:lnTo>
                    <a:pt x="27531" y="532"/>
                  </a:lnTo>
                  <a:lnTo>
                    <a:pt x="26440" y="325"/>
                  </a:lnTo>
                  <a:lnTo>
                    <a:pt x="25289" y="148"/>
                  </a:lnTo>
                  <a:lnTo>
                    <a:pt x="24167" y="60"/>
                  </a:lnTo>
                  <a:lnTo>
                    <a:pt x="229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46"/>
            <p:cNvSpPr/>
            <p:nvPr/>
          </p:nvSpPr>
          <p:spPr>
            <a:xfrm flipH="1">
              <a:off x="2660048" y="2907120"/>
              <a:ext cx="265243" cy="265243"/>
            </a:xfrm>
            <a:custGeom>
              <a:avLst/>
              <a:gdLst/>
              <a:ahLst/>
              <a:cxnLst/>
              <a:rect l="l" t="t" r="r" b="b"/>
              <a:pathLst>
                <a:path w="31633" h="31633" extrusionOk="0">
                  <a:moveTo>
                    <a:pt x="14961" y="1"/>
                  </a:moveTo>
                  <a:lnTo>
                    <a:pt x="14164" y="89"/>
                  </a:lnTo>
                  <a:lnTo>
                    <a:pt x="13367" y="178"/>
                  </a:lnTo>
                  <a:lnTo>
                    <a:pt x="12571" y="325"/>
                  </a:lnTo>
                  <a:lnTo>
                    <a:pt x="11804" y="502"/>
                  </a:lnTo>
                  <a:lnTo>
                    <a:pt x="11066" y="709"/>
                  </a:lnTo>
                  <a:lnTo>
                    <a:pt x="10328" y="974"/>
                  </a:lnTo>
                  <a:lnTo>
                    <a:pt x="9620" y="1240"/>
                  </a:lnTo>
                  <a:lnTo>
                    <a:pt x="8912" y="1564"/>
                  </a:lnTo>
                  <a:lnTo>
                    <a:pt x="8233" y="1918"/>
                  </a:lnTo>
                  <a:lnTo>
                    <a:pt x="7555" y="2302"/>
                  </a:lnTo>
                  <a:lnTo>
                    <a:pt x="6935" y="2715"/>
                  </a:lnTo>
                  <a:lnTo>
                    <a:pt x="6315" y="3158"/>
                  </a:lnTo>
                  <a:lnTo>
                    <a:pt x="5725" y="3630"/>
                  </a:lnTo>
                  <a:lnTo>
                    <a:pt x="5135" y="4132"/>
                  </a:lnTo>
                  <a:lnTo>
                    <a:pt x="4604" y="4663"/>
                  </a:lnTo>
                  <a:lnTo>
                    <a:pt x="4073" y="5194"/>
                  </a:lnTo>
                  <a:lnTo>
                    <a:pt x="3571" y="5784"/>
                  </a:lnTo>
                  <a:lnTo>
                    <a:pt x="3099" y="6374"/>
                  </a:lnTo>
                  <a:lnTo>
                    <a:pt x="2656" y="6994"/>
                  </a:lnTo>
                  <a:lnTo>
                    <a:pt x="2243" y="7643"/>
                  </a:lnTo>
                  <a:lnTo>
                    <a:pt x="1889" y="8322"/>
                  </a:lnTo>
                  <a:lnTo>
                    <a:pt x="1535" y="9000"/>
                  </a:lnTo>
                  <a:lnTo>
                    <a:pt x="1210" y="9708"/>
                  </a:lnTo>
                  <a:lnTo>
                    <a:pt x="945" y="10417"/>
                  </a:lnTo>
                  <a:lnTo>
                    <a:pt x="679" y="11154"/>
                  </a:lnTo>
                  <a:lnTo>
                    <a:pt x="473" y="11892"/>
                  </a:lnTo>
                  <a:lnTo>
                    <a:pt x="296" y="12659"/>
                  </a:lnTo>
                  <a:lnTo>
                    <a:pt x="178" y="13456"/>
                  </a:lnTo>
                  <a:lnTo>
                    <a:pt x="60" y="14253"/>
                  </a:lnTo>
                  <a:lnTo>
                    <a:pt x="1" y="15049"/>
                  </a:lnTo>
                  <a:lnTo>
                    <a:pt x="1" y="15875"/>
                  </a:lnTo>
                  <a:lnTo>
                    <a:pt x="1" y="16672"/>
                  </a:lnTo>
                  <a:lnTo>
                    <a:pt x="89" y="17469"/>
                  </a:lnTo>
                  <a:lnTo>
                    <a:pt x="178" y="18266"/>
                  </a:lnTo>
                  <a:lnTo>
                    <a:pt x="325" y="19062"/>
                  </a:lnTo>
                  <a:lnTo>
                    <a:pt x="502" y="19829"/>
                  </a:lnTo>
                  <a:lnTo>
                    <a:pt x="709" y="20567"/>
                  </a:lnTo>
                  <a:lnTo>
                    <a:pt x="974" y="21305"/>
                  </a:lnTo>
                  <a:lnTo>
                    <a:pt x="1240" y="22013"/>
                  </a:lnTo>
                  <a:lnTo>
                    <a:pt x="1565" y="22721"/>
                  </a:lnTo>
                  <a:lnTo>
                    <a:pt x="1919" y="23400"/>
                  </a:lnTo>
                  <a:lnTo>
                    <a:pt x="2302" y="24049"/>
                  </a:lnTo>
                  <a:lnTo>
                    <a:pt x="2715" y="24698"/>
                  </a:lnTo>
                  <a:lnTo>
                    <a:pt x="3158" y="25318"/>
                  </a:lnTo>
                  <a:lnTo>
                    <a:pt x="3630" y="25908"/>
                  </a:lnTo>
                  <a:lnTo>
                    <a:pt x="4132" y="26498"/>
                  </a:lnTo>
                  <a:lnTo>
                    <a:pt x="4663" y="27029"/>
                  </a:lnTo>
                  <a:lnTo>
                    <a:pt x="5194" y="27560"/>
                  </a:lnTo>
                  <a:lnTo>
                    <a:pt x="5784" y="28062"/>
                  </a:lnTo>
                  <a:lnTo>
                    <a:pt x="6374" y="28534"/>
                  </a:lnTo>
                  <a:lnTo>
                    <a:pt x="6994" y="28977"/>
                  </a:lnTo>
                  <a:lnTo>
                    <a:pt x="7643" y="29360"/>
                  </a:lnTo>
                  <a:lnTo>
                    <a:pt x="8322" y="29744"/>
                  </a:lnTo>
                  <a:lnTo>
                    <a:pt x="9000" y="30098"/>
                  </a:lnTo>
                  <a:lnTo>
                    <a:pt x="9709" y="30423"/>
                  </a:lnTo>
                  <a:lnTo>
                    <a:pt x="10417" y="30688"/>
                  </a:lnTo>
                  <a:lnTo>
                    <a:pt x="11154" y="30954"/>
                  </a:lnTo>
                  <a:lnTo>
                    <a:pt x="11892" y="31160"/>
                  </a:lnTo>
                  <a:lnTo>
                    <a:pt x="12659" y="31337"/>
                  </a:lnTo>
                  <a:lnTo>
                    <a:pt x="13456" y="31455"/>
                  </a:lnTo>
                  <a:lnTo>
                    <a:pt x="14253" y="31573"/>
                  </a:lnTo>
                  <a:lnTo>
                    <a:pt x="15049" y="31632"/>
                  </a:lnTo>
                  <a:lnTo>
                    <a:pt x="16672" y="31632"/>
                  </a:lnTo>
                  <a:lnTo>
                    <a:pt x="17469" y="31544"/>
                  </a:lnTo>
                  <a:lnTo>
                    <a:pt x="18266" y="31455"/>
                  </a:lnTo>
                  <a:lnTo>
                    <a:pt x="19062" y="31308"/>
                  </a:lnTo>
                  <a:lnTo>
                    <a:pt x="19830" y="31131"/>
                  </a:lnTo>
                  <a:lnTo>
                    <a:pt x="20567" y="30924"/>
                  </a:lnTo>
                  <a:lnTo>
                    <a:pt x="21305" y="30659"/>
                  </a:lnTo>
                  <a:lnTo>
                    <a:pt x="22013" y="30393"/>
                  </a:lnTo>
                  <a:lnTo>
                    <a:pt x="22721" y="30068"/>
                  </a:lnTo>
                  <a:lnTo>
                    <a:pt x="23400" y="29714"/>
                  </a:lnTo>
                  <a:lnTo>
                    <a:pt x="24049" y="29331"/>
                  </a:lnTo>
                  <a:lnTo>
                    <a:pt x="24698" y="28918"/>
                  </a:lnTo>
                  <a:lnTo>
                    <a:pt x="25318" y="28475"/>
                  </a:lnTo>
                  <a:lnTo>
                    <a:pt x="25908" y="28003"/>
                  </a:lnTo>
                  <a:lnTo>
                    <a:pt x="26498" y="27501"/>
                  </a:lnTo>
                  <a:lnTo>
                    <a:pt x="27029" y="26970"/>
                  </a:lnTo>
                  <a:lnTo>
                    <a:pt x="27561" y="26410"/>
                  </a:lnTo>
                  <a:lnTo>
                    <a:pt x="28062" y="25849"/>
                  </a:lnTo>
                  <a:lnTo>
                    <a:pt x="28534" y="25259"/>
                  </a:lnTo>
                  <a:lnTo>
                    <a:pt x="28977" y="24639"/>
                  </a:lnTo>
                  <a:lnTo>
                    <a:pt x="29361" y="23990"/>
                  </a:lnTo>
                  <a:lnTo>
                    <a:pt x="29744" y="23311"/>
                  </a:lnTo>
                  <a:lnTo>
                    <a:pt x="30098" y="22633"/>
                  </a:lnTo>
                  <a:lnTo>
                    <a:pt x="30423" y="21924"/>
                  </a:lnTo>
                  <a:lnTo>
                    <a:pt x="30688" y="21216"/>
                  </a:lnTo>
                  <a:lnTo>
                    <a:pt x="30954" y="20479"/>
                  </a:lnTo>
                  <a:lnTo>
                    <a:pt x="31160" y="19711"/>
                  </a:lnTo>
                  <a:lnTo>
                    <a:pt x="31338" y="18974"/>
                  </a:lnTo>
                  <a:lnTo>
                    <a:pt x="31456" y="18177"/>
                  </a:lnTo>
                  <a:lnTo>
                    <a:pt x="31574" y="17380"/>
                  </a:lnTo>
                  <a:lnTo>
                    <a:pt x="31633" y="16584"/>
                  </a:lnTo>
                  <a:lnTo>
                    <a:pt x="31633" y="15757"/>
                  </a:lnTo>
                  <a:lnTo>
                    <a:pt x="31633" y="14961"/>
                  </a:lnTo>
                  <a:lnTo>
                    <a:pt x="31544" y="14164"/>
                  </a:lnTo>
                  <a:lnTo>
                    <a:pt x="31456" y="13367"/>
                  </a:lnTo>
                  <a:lnTo>
                    <a:pt x="31308" y="12571"/>
                  </a:lnTo>
                  <a:lnTo>
                    <a:pt x="31131" y="11803"/>
                  </a:lnTo>
                  <a:lnTo>
                    <a:pt x="30924" y="11066"/>
                  </a:lnTo>
                  <a:lnTo>
                    <a:pt x="30659" y="10328"/>
                  </a:lnTo>
                  <a:lnTo>
                    <a:pt x="30393" y="9620"/>
                  </a:lnTo>
                  <a:lnTo>
                    <a:pt x="30069" y="8912"/>
                  </a:lnTo>
                  <a:lnTo>
                    <a:pt x="29715" y="8233"/>
                  </a:lnTo>
                  <a:lnTo>
                    <a:pt x="29331" y="7554"/>
                  </a:lnTo>
                  <a:lnTo>
                    <a:pt x="28918" y="6935"/>
                  </a:lnTo>
                  <a:lnTo>
                    <a:pt x="28475" y="6315"/>
                  </a:lnTo>
                  <a:lnTo>
                    <a:pt x="28003" y="5725"/>
                  </a:lnTo>
                  <a:lnTo>
                    <a:pt x="27502" y="5135"/>
                  </a:lnTo>
                  <a:lnTo>
                    <a:pt x="26970" y="4604"/>
                  </a:lnTo>
                  <a:lnTo>
                    <a:pt x="26410" y="4073"/>
                  </a:lnTo>
                  <a:lnTo>
                    <a:pt x="25849" y="3571"/>
                  </a:lnTo>
                  <a:lnTo>
                    <a:pt x="25259" y="3099"/>
                  </a:lnTo>
                  <a:lnTo>
                    <a:pt x="24639" y="2656"/>
                  </a:lnTo>
                  <a:lnTo>
                    <a:pt x="23990" y="2243"/>
                  </a:lnTo>
                  <a:lnTo>
                    <a:pt x="23311" y="1889"/>
                  </a:lnTo>
                  <a:lnTo>
                    <a:pt x="22633" y="1535"/>
                  </a:lnTo>
                  <a:lnTo>
                    <a:pt x="21925" y="1210"/>
                  </a:lnTo>
                  <a:lnTo>
                    <a:pt x="21216" y="945"/>
                  </a:lnTo>
                  <a:lnTo>
                    <a:pt x="20479" y="679"/>
                  </a:lnTo>
                  <a:lnTo>
                    <a:pt x="19741" y="473"/>
                  </a:lnTo>
                  <a:lnTo>
                    <a:pt x="18974" y="296"/>
                  </a:lnTo>
                  <a:lnTo>
                    <a:pt x="18177" y="178"/>
                  </a:lnTo>
                  <a:lnTo>
                    <a:pt x="17380" y="60"/>
                  </a:lnTo>
                  <a:lnTo>
                    <a:pt x="16584" y="1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46"/>
            <p:cNvSpPr/>
            <p:nvPr/>
          </p:nvSpPr>
          <p:spPr>
            <a:xfrm flipH="1">
              <a:off x="2676374" y="2923446"/>
              <a:ext cx="232583" cy="232583"/>
            </a:xfrm>
            <a:custGeom>
              <a:avLst/>
              <a:gdLst/>
              <a:ahLst/>
              <a:cxnLst/>
              <a:rect l="l" t="t" r="r" b="b"/>
              <a:pathLst>
                <a:path w="27738" h="27738" extrusionOk="0">
                  <a:moveTo>
                    <a:pt x="13839" y="1"/>
                  </a:moveTo>
                  <a:lnTo>
                    <a:pt x="13101" y="30"/>
                  </a:lnTo>
                  <a:lnTo>
                    <a:pt x="12423" y="90"/>
                  </a:lnTo>
                  <a:lnTo>
                    <a:pt x="11715" y="178"/>
                  </a:lnTo>
                  <a:lnTo>
                    <a:pt x="11036" y="296"/>
                  </a:lnTo>
                  <a:lnTo>
                    <a:pt x="10357" y="444"/>
                  </a:lnTo>
                  <a:lnTo>
                    <a:pt x="9708" y="650"/>
                  </a:lnTo>
                  <a:lnTo>
                    <a:pt x="9059" y="857"/>
                  </a:lnTo>
                  <a:lnTo>
                    <a:pt x="8439" y="1122"/>
                  </a:lnTo>
                  <a:lnTo>
                    <a:pt x="7820" y="1388"/>
                  </a:lnTo>
                  <a:lnTo>
                    <a:pt x="7229" y="1683"/>
                  </a:lnTo>
                  <a:lnTo>
                    <a:pt x="6639" y="2037"/>
                  </a:lnTo>
                  <a:lnTo>
                    <a:pt x="6079" y="2391"/>
                  </a:lnTo>
                  <a:lnTo>
                    <a:pt x="5548" y="2775"/>
                  </a:lnTo>
                  <a:lnTo>
                    <a:pt x="5016" y="3188"/>
                  </a:lnTo>
                  <a:lnTo>
                    <a:pt x="4515" y="3630"/>
                  </a:lnTo>
                  <a:lnTo>
                    <a:pt x="4043" y="4103"/>
                  </a:lnTo>
                  <a:lnTo>
                    <a:pt x="3571" y="4575"/>
                  </a:lnTo>
                  <a:lnTo>
                    <a:pt x="3157" y="5076"/>
                  </a:lnTo>
                  <a:lnTo>
                    <a:pt x="2744" y="5607"/>
                  </a:lnTo>
                  <a:lnTo>
                    <a:pt x="2361" y="6139"/>
                  </a:lnTo>
                  <a:lnTo>
                    <a:pt x="1977" y="6699"/>
                  </a:lnTo>
                  <a:lnTo>
                    <a:pt x="1653" y="7289"/>
                  </a:lnTo>
                  <a:lnTo>
                    <a:pt x="1357" y="7879"/>
                  </a:lnTo>
                  <a:lnTo>
                    <a:pt x="1092" y="8499"/>
                  </a:lnTo>
                  <a:lnTo>
                    <a:pt x="826" y="9148"/>
                  </a:lnTo>
                  <a:lnTo>
                    <a:pt x="620" y="9797"/>
                  </a:lnTo>
                  <a:lnTo>
                    <a:pt x="443" y="10447"/>
                  </a:lnTo>
                  <a:lnTo>
                    <a:pt x="266" y="11125"/>
                  </a:lnTo>
                  <a:lnTo>
                    <a:pt x="148" y="11804"/>
                  </a:lnTo>
                  <a:lnTo>
                    <a:pt x="59" y="12483"/>
                  </a:lnTo>
                  <a:lnTo>
                    <a:pt x="30" y="13191"/>
                  </a:lnTo>
                  <a:lnTo>
                    <a:pt x="0" y="13899"/>
                  </a:lnTo>
                  <a:lnTo>
                    <a:pt x="30" y="14607"/>
                  </a:lnTo>
                  <a:lnTo>
                    <a:pt x="89" y="15315"/>
                  </a:lnTo>
                  <a:lnTo>
                    <a:pt x="177" y="16023"/>
                  </a:lnTo>
                  <a:lnTo>
                    <a:pt x="295" y="16702"/>
                  </a:lnTo>
                  <a:lnTo>
                    <a:pt x="443" y="17381"/>
                  </a:lnTo>
                  <a:lnTo>
                    <a:pt x="649" y="18030"/>
                  </a:lnTo>
                  <a:lnTo>
                    <a:pt x="856" y="18679"/>
                  </a:lnTo>
                  <a:lnTo>
                    <a:pt x="1121" y="19299"/>
                  </a:lnTo>
                  <a:lnTo>
                    <a:pt x="1387" y="19918"/>
                  </a:lnTo>
                  <a:lnTo>
                    <a:pt x="1682" y="20509"/>
                  </a:lnTo>
                  <a:lnTo>
                    <a:pt x="2036" y="21099"/>
                  </a:lnTo>
                  <a:lnTo>
                    <a:pt x="2390" y="21659"/>
                  </a:lnTo>
                  <a:lnTo>
                    <a:pt x="2774" y="22190"/>
                  </a:lnTo>
                  <a:lnTo>
                    <a:pt x="3187" y="22722"/>
                  </a:lnTo>
                  <a:lnTo>
                    <a:pt x="3630" y="23223"/>
                  </a:lnTo>
                  <a:lnTo>
                    <a:pt x="4102" y="23695"/>
                  </a:lnTo>
                  <a:lnTo>
                    <a:pt x="4574" y="24167"/>
                  </a:lnTo>
                  <a:lnTo>
                    <a:pt x="5075" y="24581"/>
                  </a:lnTo>
                  <a:lnTo>
                    <a:pt x="5607" y="24994"/>
                  </a:lnTo>
                  <a:lnTo>
                    <a:pt x="6138" y="25377"/>
                  </a:lnTo>
                  <a:lnTo>
                    <a:pt x="6698" y="25731"/>
                  </a:lnTo>
                  <a:lnTo>
                    <a:pt x="7288" y="26085"/>
                  </a:lnTo>
                  <a:lnTo>
                    <a:pt x="7879" y="26381"/>
                  </a:lnTo>
                  <a:lnTo>
                    <a:pt x="8498" y="26646"/>
                  </a:lnTo>
                  <a:lnTo>
                    <a:pt x="9147" y="26912"/>
                  </a:lnTo>
                  <a:lnTo>
                    <a:pt x="9797" y="27118"/>
                  </a:lnTo>
                  <a:lnTo>
                    <a:pt x="10446" y="27295"/>
                  </a:lnTo>
                  <a:lnTo>
                    <a:pt x="11124" y="27472"/>
                  </a:lnTo>
                  <a:lnTo>
                    <a:pt x="11803" y="27590"/>
                  </a:lnTo>
                  <a:lnTo>
                    <a:pt x="12482" y="27679"/>
                  </a:lnTo>
                  <a:lnTo>
                    <a:pt x="13190" y="27708"/>
                  </a:lnTo>
                  <a:lnTo>
                    <a:pt x="13898" y="27738"/>
                  </a:lnTo>
                  <a:lnTo>
                    <a:pt x="14636" y="27708"/>
                  </a:lnTo>
                  <a:lnTo>
                    <a:pt x="15314" y="27649"/>
                  </a:lnTo>
                  <a:lnTo>
                    <a:pt x="16023" y="27561"/>
                  </a:lnTo>
                  <a:lnTo>
                    <a:pt x="16701" y="27443"/>
                  </a:lnTo>
                  <a:lnTo>
                    <a:pt x="17380" y="27295"/>
                  </a:lnTo>
                  <a:lnTo>
                    <a:pt x="18029" y="27089"/>
                  </a:lnTo>
                  <a:lnTo>
                    <a:pt x="18678" y="26882"/>
                  </a:lnTo>
                  <a:lnTo>
                    <a:pt x="19298" y="26617"/>
                  </a:lnTo>
                  <a:lnTo>
                    <a:pt x="19918" y="26351"/>
                  </a:lnTo>
                  <a:lnTo>
                    <a:pt x="20508" y="26026"/>
                  </a:lnTo>
                  <a:lnTo>
                    <a:pt x="21098" y="25702"/>
                  </a:lnTo>
                  <a:lnTo>
                    <a:pt x="21659" y="25348"/>
                  </a:lnTo>
                  <a:lnTo>
                    <a:pt x="22190" y="24964"/>
                  </a:lnTo>
                  <a:lnTo>
                    <a:pt x="22721" y="24551"/>
                  </a:lnTo>
                  <a:lnTo>
                    <a:pt x="23222" y="24108"/>
                  </a:lnTo>
                  <a:lnTo>
                    <a:pt x="23695" y="23636"/>
                  </a:lnTo>
                  <a:lnTo>
                    <a:pt x="24167" y="23164"/>
                  </a:lnTo>
                  <a:lnTo>
                    <a:pt x="24580" y="22663"/>
                  </a:lnTo>
                  <a:lnTo>
                    <a:pt x="24993" y="22131"/>
                  </a:lnTo>
                  <a:lnTo>
                    <a:pt x="25377" y="21600"/>
                  </a:lnTo>
                  <a:lnTo>
                    <a:pt x="25760" y="21010"/>
                  </a:lnTo>
                  <a:lnTo>
                    <a:pt x="26085" y="20450"/>
                  </a:lnTo>
                  <a:lnTo>
                    <a:pt x="26380" y="19830"/>
                  </a:lnTo>
                  <a:lnTo>
                    <a:pt x="26645" y="19240"/>
                  </a:lnTo>
                  <a:lnTo>
                    <a:pt x="26911" y="18591"/>
                  </a:lnTo>
                  <a:lnTo>
                    <a:pt x="27117" y="17941"/>
                  </a:lnTo>
                  <a:lnTo>
                    <a:pt x="27294" y="17292"/>
                  </a:lnTo>
                  <a:lnTo>
                    <a:pt x="27472" y="16614"/>
                  </a:lnTo>
                  <a:lnTo>
                    <a:pt x="27590" y="15935"/>
                  </a:lnTo>
                  <a:lnTo>
                    <a:pt x="27678" y="15256"/>
                  </a:lnTo>
                  <a:lnTo>
                    <a:pt x="27708" y="14548"/>
                  </a:lnTo>
                  <a:lnTo>
                    <a:pt x="27737" y="13840"/>
                  </a:lnTo>
                  <a:lnTo>
                    <a:pt x="27708" y="13102"/>
                  </a:lnTo>
                  <a:lnTo>
                    <a:pt x="27649" y="12424"/>
                  </a:lnTo>
                  <a:lnTo>
                    <a:pt x="27560" y="11715"/>
                  </a:lnTo>
                  <a:lnTo>
                    <a:pt x="27442" y="11037"/>
                  </a:lnTo>
                  <a:lnTo>
                    <a:pt x="27294" y="10358"/>
                  </a:lnTo>
                  <a:lnTo>
                    <a:pt x="27088" y="9709"/>
                  </a:lnTo>
                  <a:lnTo>
                    <a:pt x="26881" y="9060"/>
                  </a:lnTo>
                  <a:lnTo>
                    <a:pt x="26616" y="8440"/>
                  </a:lnTo>
                  <a:lnTo>
                    <a:pt x="26350" y="7820"/>
                  </a:lnTo>
                  <a:lnTo>
                    <a:pt x="26026" y="7230"/>
                  </a:lnTo>
                  <a:lnTo>
                    <a:pt x="25701" y="6640"/>
                  </a:lnTo>
                  <a:lnTo>
                    <a:pt x="25347" y="6079"/>
                  </a:lnTo>
                  <a:lnTo>
                    <a:pt x="24963" y="5548"/>
                  </a:lnTo>
                  <a:lnTo>
                    <a:pt x="24550" y="5017"/>
                  </a:lnTo>
                  <a:lnTo>
                    <a:pt x="24108" y="4516"/>
                  </a:lnTo>
                  <a:lnTo>
                    <a:pt x="23636" y="4043"/>
                  </a:lnTo>
                  <a:lnTo>
                    <a:pt x="23163" y="3571"/>
                  </a:lnTo>
                  <a:lnTo>
                    <a:pt x="22662" y="3158"/>
                  </a:lnTo>
                  <a:lnTo>
                    <a:pt x="22131" y="2745"/>
                  </a:lnTo>
                  <a:lnTo>
                    <a:pt x="21600" y="2362"/>
                  </a:lnTo>
                  <a:lnTo>
                    <a:pt x="21009" y="1978"/>
                  </a:lnTo>
                  <a:lnTo>
                    <a:pt x="20449" y="1653"/>
                  </a:lnTo>
                  <a:lnTo>
                    <a:pt x="19829" y="1358"/>
                  </a:lnTo>
                  <a:lnTo>
                    <a:pt x="19239" y="1063"/>
                  </a:lnTo>
                  <a:lnTo>
                    <a:pt x="18590" y="827"/>
                  </a:lnTo>
                  <a:lnTo>
                    <a:pt x="17941" y="621"/>
                  </a:lnTo>
                  <a:lnTo>
                    <a:pt x="17291" y="444"/>
                  </a:lnTo>
                  <a:lnTo>
                    <a:pt x="16613" y="267"/>
                  </a:lnTo>
                  <a:lnTo>
                    <a:pt x="15934" y="149"/>
                  </a:lnTo>
                  <a:lnTo>
                    <a:pt x="15255" y="60"/>
                  </a:lnTo>
                  <a:lnTo>
                    <a:pt x="14547" y="30"/>
                  </a:lnTo>
                  <a:lnTo>
                    <a:pt x="1383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46"/>
            <p:cNvSpPr/>
            <p:nvPr/>
          </p:nvSpPr>
          <p:spPr>
            <a:xfrm flipH="1">
              <a:off x="2688255" y="2935327"/>
              <a:ext cx="208828" cy="208828"/>
            </a:xfrm>
            <a:custGeom>
              <a:avLst/>
              <a:gdLst/>
              <a:ahLst/>
              <a:cxnLst/>
              <a:rect l="l" t="t" r="r" b="b"/>
              <a:pathLst>
                <a:path w="24905" h="24905" extrusionOk="0">
                  <a:moveTo>
                    <a:pt x="12423" y="0"/>
                  </a:moveTo>
                  <a:lnTo>
                    <a:pt x="11774" y="30"/>
                  </a:lnTo>
                  <a:lnTo>
                    <a:pt x="11154" y="59"/>
                  </a:lnTo>
                  <a:lnTo>
                    <a:pt x="10535" y="148"/>
                  </a:lnTo>
                  <a:lnTo>
                    <a:pt x="9915" y="266"/>
                  </a:lnTo>
                  <a:lnTo>
                    <a:pt x="9295" y="413"/>
                  </a:lnTo>
                  <a:lnTo>
                    <a:pt x="8705" y="590"/>
                  </a:lnTo>
                  <a:lnTo>
                    <a:pt x="8145" y="768"/>
                  </a:lnTo>
                  <a:lnTo>
                    <a:pt x="7584" y="1004"/>
                  </a:lnTo>
                  <a:lnTo>
                    <a:pt x="7023" y="1240"/>
                  </a:lnTo>
                  <a:lnTo>
                    <a:pt x="6492" y="1535"/>
                  </a:lnTo>
                  <a:lnTo>
                    <a:pt x="5961" y="1830"/>
                  </a:lnTo>
                  <a:lnTo>
                    <a:pt x="5459" y="2154"/>
                  </a:lnTo>
                  <a:lnTo>
                    <a:pt x="4987" y="2508"/>
                  </a:lnTo>
                  <a:lnTo>
                    <a:pt x="4515" y="2863"/>
                  </a:lnTo>
                  <a:lnTo>
                    <a:pt x="4043" y="3276"/>
                  </a:lnTo>
                  <a:lnTo>
                    <a:pt x="3630" y="3689"/>
                  </a:lnTo>
                  <a:lnTo>
                    <a:pt x="3217" y="4102"/>
                  </a:lnTo>
                  <a:lnTo>
                    <a:pt x="2833" y="4574"/>
                  </a:lnTo>
                  <a:lnTo>
                    <a:pt x="2450" y="5046"/>
                  </a:lnTo>
                  <a:lnTo>
                    <a:pt x="2125" y="5518"/>
                  </a:lnTo>
                  <a:lnTo>
                    <a:pt x="1800" y="6020"/>
                  </a:lnTo>
                  <a:lnTo>
                    <a:pt x="1505" y="6551"/>
                  </a:lnTo>
                  <a:lnTo>
                    <a:pt x="1210" y="7082"/>
                  </a:lnTo>
                  <a:lnTo>
                    <a:pt x="974" y="7643"/>
                  </a:lnTo>
                  <a:lnTo>
                    <a:pt x="738" y="8203"/>
                  </a:lnTo>
                  <a:lnTo>
                    <a:pt x="561" y="8794"/>
                  </a:lnTo>
                  <a:lnTo>
                    <a:pt x="384" y="9384"/>
                  </a:lnTo>
                  <a:lnTo>
                    <a:pt x="266" y="9974"/>
                  </a:lnTo>
                  <a:lnTo>
                    <a:pt x="148" y="10593"/>
                  </a:lnTo>
                  <a:lnTo>
                    <a:pt x="59" y="11213"/>
                  </a:lnTo>
                  <a:lnTo>
                    <a:pt x="30" y="11833"/>
                  </a:lnTo>
                  <a:lnTo>
                    <a:pt x="0" y="12482"/>
                  </a:lnTo>
                  <a:lnTo>
                    <a:pt x="30" y="13131"/>
                  </a:lnTo>
                  <a:lnTo>
                    <a:pt x="89" y="13751"/>
                  </a:lnTo>
                  <a:lnTo>
                    <a:pt x="148" y="14370"/>
                  </a:lnTo>
                  <a:lnTo>
                    <a:pt x="266" y="14990"/>
                  </a:lnTo>
                  <a:lnTo>
                    <a:pt x="414" y="15610"/>
                  </a:lnTo>
                  <a:lnTo>
                    <a:pt x="591" y="16200"/>
                  </a:lnTo>
                  <a:lnTo>
                    <a:pt x="768" y="16760"/>
                  </a:lnTo>
                  <a:lnTo>
                    <a:pt x="1004" y="17321"/>
                  </a:lnTo>
                  <a:lnTo>
                    <a:pt x="1240" y="17882"/>
                  </a:lnTo>
                  <a:lnTo>
                    <a:pt x="1535" y="18413"/>
                  </a:lnTo>
                  <a:lnTo>
                    <a:pt x="1830" y="18944"/>
                  </a:lnTo>
                  <a:lnTo>
                    <a:pt x="2155" y="19446"/>
                  </a:lnTo>
                  <a:lnTo>
                    <a:pt x="2509" y="19918"/>
                  </a:lnTo>
                  <a:lnTo>
                    <a:pt x="2863" y="20390"/>
                  </a:lnTo>
                  <a:lnTo>
                    <a:pt x="3276" y="20832"/>
                  </a:lnTo>
                  <a:lnTo>
                    <a:pt x="3689" y="21275"/>
                  </a:lnTo>
                  <a:lnTo>
                    <a:pt x="4102" y="21688"/>
                  </a:lnTo>
                  <a:lnTo>
                    <a:pt x="4574" y="22072"/>
                  </a:lnTo>
                  <a:lnTo>
                    <a:pt x="5046" y="22455"/>
                  </a:lnTo>
                  <a:lnTo>
                    <a:pt x="5518" y="22780"/>
                  </a:lnTo>
                  <a:lnTo>
                    <a:pt x="6020" y="23105"/>
                  </a:lnTo>
                  <a:lnTo>
                    <a:pt x="6551" y="23400"/>
                  </a:lnTo>
                  <a:lnTo>
                    <a:pt x="7082" y="23695"/>
                  </a:lnTo>
                  <a:lnTo>
                    <a:pt x="7643" y="23931"/>
                  </a:lnTo>
                  <a:lnTo>
                    <a:pt x="8204" y="24167"/>
                  </a:lnTo>
                  <a:lnTo>
                    <a:pt x="8794" y="24344"/>
                  </a:lnTo>
                  <a:lnTo>
                    <a:pt x="9384" y="24521"/>
                  </a:lnTo>
                  <a:lnTo>
                    <a:pt x="9974" y="24639"/>
                  </a:lnTo>
                  <a:lnTo>
                    <a:pt x="10594" y="24757"/>
                  </a:lnTo>
                  <a:lnTo>
                    <a:pt x="11213" y="24845"/>
                  </a:lnTo>
                  <a:lnTo>
                    <a:pt x="11833" y="24875"/>
                  </a:lnTo>
                  <a:lnTo>
                    <a:pt x="12482" y="24904"/>
                  </a:lnTo>
                  <a:lnTo>
                    <a:pt x="13131" y="24875"/>
                  </a:lnTo>
                  <a:lnTo>
                    <a:pt x="13751" y="24816"/>
                  </a:lnTo>
                  <a:lnTo>
                    <a:pt x="14371" y="24757"/>
                  </a:lnTo>
                  <a:lnTo>
                    <a:pt x="14990" y="24639"/>
                  </a:lnTo>
                  <a:lnTo>
                    <a:pt x="15610" y="24491"/>
                  </a:lnTo>
                  <a:lnTo>
                    <a:pt x="16200" y="24314"/>
                  </a:lnTo>
                  <a:lnTo>
                    <a:pt x="16761" y="24137"/>
                  </a:lnTo>
                  <a:lnTo>
                    <a:pt x="17321" y="23901"/>
                  </a:lnTo>
                  <a:lnTo>
                    <a:pt x="17882" y="23665"/>
                  </a:lnTo>
                  <a:lnTo>
                    <a:pt x="18413" y="23370"/>
                  </a:lnTo>
                  <a:lnTo>
                    <a:pt x="18944" y="23075"/>
                  </a:lnTo>
                  <a:lnTo>
                    <a:pt x="19446" y="22750"/>
                  </a:lnTo>
                  <a:lnTo>
                    <a:pt x="19918" y="22396"/>
                  </a:lnTo>
                  <a:lnTo>
                    <a:pt x="20390" y="22042"/>
                  </a:lnTo>
                  <a:lnTo>
                    <a:pt x="20833" y="21629"/>
                  </a:lnTo>
                  <a:lnTo>
                    <a:pt x="21275" y="21216"/>
                  </a:lnTo>
                  <a:lnTo>
                    <a:pt x="21688" y="20803"/>
                  </a:lnTo>
                  <a:lnTo>
                    <a:pt x="22072" y="20331"/>
                  </a:lnTo>
                  <a:lnTo>
                    <a:pt x="22456" y="19859"/>
                  </a:lnTo>
                  <a:lnTo>
                    <a:pt x="22780" y="19387"/>
                  </a:lnTo>
                  <a:lnTo>
                    <a:pt x="23105" y="18885"/>
                  </a:lnTo>
                  <a:lnTo>
                    <a:pt x="23400" y="18354"/>
                  </a:lnTo>
                  <a:lnTo>
                    <a:pt x="23695" y="17823"/>
                  </a:lnTo>
                  <a:lnTo>
                    <a:pt x="23931" y="17262"/>
                  </a:lnTo>
                  <a:lnTo>
                    <a:pt x="24167" y="16701"/>
                  </a:lnTo>
                  <a:lnTo>
                    <a:pt x="24344" y="16111"/>
                  </a:lnTo>
                  <a:lnTo>
                    <a:pt x="24521" y="15521"/>
                  </a:lnTo>
                  <a:lnTo>
                    <a:pt x="24639" y="14931"/>
                  </a:lnTo>
                  <a:lnTo>
                    <a:pt x="24757" y="14311"/>
                  </a:lnTo>
                  <a:lnTo>
                    <a:pt x="24846" y="13692"/>
                  </a:lnTo>
                  <a:lnTo>
                    <a:pt x="24875" y="13043"/>
                  </a:lnTo>
                  <a:lnTo>
                    <a:pt x="24905" y="12423"/>
                  </a:lnTo>
                  <a:lnTo>
                    <a:pt x="24875" y="11774"/>
                  </a:lnTo>
                  <a:lnTo>
                    <a:pt x="24816" y="11154"/>
                  </a:lnTo>
                  <a:lnTo>
                    <a:pt x="24757" y="10505"/>
                  </a:lnTo>
                  <a:lnTo>
                    <a:pt x="24639" y="9915"/>
                  </a:lnTo>
                  <a:lnTo>
                    <a:pt x="24492" y="9295"/>
                  </a:lnTo>
                  <a:lnTo>
                    <a:pt x="24315" y="8705"/>
                  </a:lnTo>
                  <a:lnTo>
                    <a:pt x="24138" y="8144"/>
                  </a:lnTo>
                  <a:lnTo>
                    <a:pt x="23901" y="7584"/>
                  </a:lnTo>
                  <a:lnTo>
                    <a:pt x="23665" y="7023"/>
                  </a:lnTo>
                  <a:lnTo>
                    <a:pt x="23370" y="6492"/>
                  </a:lnTo>
                  <a:lnTo>
                    <a:pt x="23075" y="5961"/>
                  </a:lnTo>
                  <a:lnTo>
                    <a:pt x="22751" y="5459"/>
                  </a:lnTo>
                  <a:lnTo>
                    <a:pt x="22397" y="4987"/>
                  </a:lnTo>
                  <a:lnTo>
                    <a:pt x="22043" y="4515"/>
                  </a:lnTo>
                  <a:lnTo>
                    <a:pt x="21629" y="4043"/>
                  </a:lnTo>
                  <a:lnTo>
                    <a:pt x="21216" y="3630"/>
                  </a:lnTo>
                  <a:lnTo>
                    <a:pt x="20803" y="3217"/>
                  </a:lnTo>
                  <a:lnTo>
                    <a:pt x="20331" y="2833"/>
                  </a:lnTo>
                  <a:lnTo>
                    <a:pt x="19859" y="2449"/>
                  </a:lnTo>
                  <a:lnTo>
                    <a:pt x="19387" y="2125"/>
                  </a:lnTo>
                  <a:lnTo>
                    <a:pt x="18885" y="1800"/>
                  </a:lnTo>
                  <a:lnTo>
                    <a:pt x="18354" y="1476"/>
                  </a:lnTo>
                  <a:lnTo>
                    <a:pt x="17823" y="1210"/>
                  </a:lnTo>
                  <a:lnTo>
                    <a:pt x="17262" y="974"/>
                  </a:lnTo>
                  <a:lnTo>
                    <a:pt x="16702" y="738"/>
                  </a:lnTo>
                  <a:lnTo>
                    <a:pt x="16112" y="561"/>
                  </a:lnTo>
                  <a:lnTo>
                    <a:pt x="15521" y="384"/>
                  </a:lnTo>
                  <a:lnTo>
                    <a:pt x="14931" y="236"/>
                  </a:lnTo>
                  <a:lnTo>
                    <a:pt x="14312" y="148"/>
                  </a:lnTo>
                  <a:lnTo>
                    <a:pt x="13692" y="59"/>
                  </a:lnTo>
                  <a:lnTo>
                    <a:pt x="13043" y="30"/>
                  </a:lnTo>
                  <a:lnTo>
                    <a:pt x="12423" y="0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46"/>
            <p:cNvSpPr/>
            <p:nvPr/>
          </p:nvSpPr>
          <p:spPr>
            <a:xfrm flipH="1">
              <a:off x="2659553" y="2906625"/>
              <a:ext cx="266232" cy="266232"/>
            </a:xfrm>
            <a:custGeom>
              <a:avLst/>
              <a:gdLst/>
              <a:ahLst/>
              <a:cxnLst/>
              <a:rect l="l" t="t" r="r" b="b"/>
              <a:pathLst>
                <a:path w="31751" h="31751" extrusionOk="0">
                  <a:moveTo>
                    <a:pt x="15817" y="0"/>
                  </a:moveTo>
                  <a:lnTo>
                    <a:pt x="15020" y="30"/>
                  </a:lnTo>
                  <a:lnTo>
                    <a:pt x="14194" y="89"/>
                  </a:lnTo>
                  <a:lnTo>
                    <a:pt x="13397" y="178"/>
                  </a:lnTo>
                  <a:lnTo>
                    <a:pt x="12630" y="325"/>
                  </a:lnTo>
                  <a:lnTo>
                    <a:pt x="11863" y="502"/>
                  </a:lnTo>
                  <a:lnTo>
                    <a:pt x="11095" y="738"/>
                  </a:lnTo>
                  <a:lnTo>
                    <a:pt x="10358" y="974"/>
                  </a:lnTo>
                  <a:lnTo>
                    <a:pt x="9650" y="1269"/>
                  </a:lnTo>
                  <a:lnTo>
                    <a:pt x="8941" y="1594"/>
                  </a:lnTo>
                  <a:lnTo>
                    <a:pt x="8263" y="1948"/>
                  </a:lnTo>
                  <a:lnTo>
                    <a:pt x="7614" y="2332"/>
                  </a:lnTo>
                  <a:lnTo>
                    <a:pt x="6964" y="2745"/>
                  </a:lnTo>
                  <a:lnTo>
                    <a:pt x="6345" y="3187"/>
                  </a:lnTo>
                  <a:lnTo>
                    <a:pt x="5725" y="3659"/>
                  </a:lnTo>
                  <a:lnTo>
                    <a:pt x="5164" y="4161"/>
                  </a:lnTo>
                  <a:lnTo>
                    <a:pt x="4604" y="4692"/>
                  </a:lnTo>
                  <a:lnTo>
                    <a:pt x="4102" y="5223"/>
                  </a:lnTo>
                  <a:lnTo>
                    <a:pt x="3601" y="5813"/>
                  </a:lnTo>
                  <a:lnTo>
                    <a:pt x="3128" y="6404"/>
                  </a:lnTo>
                  <a:lnTo>
                    <a:pt x="2686" y="7023"/>
                  </a:lnTo>
                  <a:lnTo>
                    <a:pt x="2273" y="7672"/>
                  </a:lnTo>
                  <a:lnTo>
                    <a:pt x="1889" y="8351"/>
                  </a:lnTo>
                  <a:lnTo>
                    <a:pt x="1535" y="9030"/>
                  </a:lnTo>
                  <a:lnTo>
                    <a:pt x="1240" y="9738"/>
                  </a:lnTo>
                  <a:lnTo>
                    <a:pt x="945" y="10446"/>
                  </a:lnTo>
                  <a:lnTo>
                    <a:pt x="709" y="11184"/>
                  </a:lnTo>
                  <a:lnTo>
                    <a:pt x="473" y="11951"/>
                  </a:lnTo>
                  <a:lnTo>
                    <a:pt x="325" y="12718"/>
                  </a:lnTo>
                  <a:lnTo>
                    <a:pt x="178" y="13515"/>
                  </a:lnTo>
                  <a:lnTo>
                    <a:pt x="89" y="14282"/>
                  </a:lnTo>
                  <a:lnTo>
                    <a:pt x="30" y="15108"/>
                  </a:lnTo>
                  <a:lnTo>
                    <a:pt x="1" y="15934"/>
                  </a:lnTo>
                  <a:lnTo>
                    <a:pt x="30" y="16731"/>
                  </a:lnTo>
                  <a:lnTo>
                    <a:pt x="89" y="17557"/>
                  </a:lnTo>
                  <a:lnTo>
                    <a:pt x="178" y="18325"/>
                  </a:lnTo>
                  <a:lnTo>
                    <a:pt x="325" y="19121"/>
                  </a:lnTo>
                  <a:lnTo>
                    <a:pt x="502" y="19888"/>
                  </a:lnTo>
                  <a:lnTo>
                    <a:pt x="738" y="20626"/>
                  </a:lnTo>
                  <a:lnTo>
                    <a:pt x="974" y="21364"/>
                  </a:lnTo>
                  <a:lnTo>
                    <a:pt x="1269" y="22101"/>
                  </a:lnTo>
                  <a:lnTo>
                    <a:pt x="1594" y="22810"/>
                  </a:lnTo>
                  <a:lnTo>
                    <a:pt x="1948" y="23488"/>
                  </a:lnTo>
                  <a:lnTo>
                    <a:pt x="2332" y="24137"/>
                  </a:lnTo>
                  <a:lnTo>
                    <a:pt x="2745" y="24787"/>
                  </a:lnTo>
                  <a:lnTo>
                    <a:pt x="3187" y="25406"/>
                  </a:lnTo>
                  <a:lnTo>
                    <a:pt x="3660" y="25996"/>
                  </a:lnTo>
                  <a:lnTo>
                    <a:pt x="4161" y="26587"/>
                  </a:lnTo>
                  <a:lnTo>
                    <a:pt x="4692" y="27147"/>
                  </a:lnTo>
                  <a:lnTo>
                    <a:pt x="5223" y="27649"/>
                  </a:lnTo>
                  <a:lnTo>
                    <a:pt x="5814" y="28150"/>
                  </a:lnTo>
                  <a:lnTo>
                    <a:pt x="6404" y="28623"/>
                  </a:lnTo>
                  <a:lnTo>
                    <a:pt x="7023" y="29065"/>
                  </a:lnTo>
                  <a:lnTo>
                    <a:pt x="7673" y="29478"/>
                  </a:lnTo>
                  <a:lnTo>
                    <a:pt x="8351" y="29862"/>
                  </a:lnTo>
                  <a:lnTo>
                    <a:pt x="9030" y="30216"/>
                  </a:lnTo>
                  <a:lnTo>
                    <a:pt x="9738" y="30511"/>
                  </a:lnTo>
                  <a:lnTo>
                    <a:pt x="10446" y="30806"/>
                  </a:lnTo>
                  <a:lnTo>
                    <a:pt x="11184" y="31042"/>
                  </a:lnTo>
                  <a:lnTo>
                    <a:pt x="11951" y="31249"/>
                  </a:lnTo>
                  <a:lnTo>
                    <a:pt x="12718" y="31426"/>
                  </a:lnTo>
                  <a:lnTo>
                    <a:pt x="13515" y="31573"/>
                  </a:lnTo>
                  <a:lnTo>
                    <a:pt x="14312" y="31662"/>
                  </a:lnTo>
                  <a:lnTo>
                    <a:pt x="15108" y="31721"/>
                  </a:lnTo>
                  <a:lnTo>
                    <a:pt x="15935" y="31750"/>
                  </a:lnTo>
                  <a:lnTo>
                    <a:pt x="16731" y="31721"/>
                  </a:lnTo>
                  <a:lnTo>
                    <a:pt x="17558" y="31662"/>
                  </a:lnTo>
                  <a:lnTo>
                    <a:pt x="18325" y="31573"/>
                  </a:lnTo>
                  <a:lnTo>
                    <a:pt x="19121" y="31426"/>
                  </a:lnTo>
                  <a:lnTo>
                    <a:pt x="19889" y="31249"/>
                  </a:lnTo>
                  <a:lnTo>
                    <a:pt x="20626" y="31013"/>
                  </a:lnTo>
                  <a:lnTo>
                    <a:pt x="21364" y="30777"/>
                  </a:lnTo>
                  <a:lnTo>
                    <a:pt x="22102" y="30482"/>
                  </a:lnTo>
                  <a:lnTo>
                    <a:pt x="22810" y="30157"/>
                  </a:lnTo>
                  <a:lnTo>
                    <a:pt x="23489" y="29803"/>
                  </a:lnTo>
                  <a:lnTo>
                    <a:pt x="24138" y="29419"/>
                  </a:lnTo>
                  <a:lnTo>
                    <a:pt x="24787" y="29006"/>
                  </a:lnTo>
                  <a:lnTo>
                    <a:pt x="25407" y="28564"/>
                  </a:lnTo>
                  <a:lnTo>
                    <a:pt x="25997" y="28091"/>
                  </a:lnTo>
                  <a:lnTo>
                    <a:pt x="26587" y="27590"/>
                  </a:lnTo>
                  <a:lnTo>
                    <a:pt x="27147" y="27059"/>
                  </a:lnTo>
                  <a:lnTo>
                    <a:pt x="27649" y="26528"/>
                  </a:lnTo>
                  <a:lnTo>
                    <a:pt x="28151" y="25937"/>
                  </a:lnTo>
                  <a:lnTo>
                    <a:pt x="28623" y="25347"/>
                  </a:lnTo>
                  <a:lnTo>
                    <a:pt x="29065" y="24728"/>
                  </a:lnTo>
                  <a:lnTo>
                    <a:pt x="29479" y="24078"/>
                  </a:lnTo>
                  <a:lnTo>
                    <a:pt x="29862" y="23400"/>
                  </a:lnTo>
                  <a:lnTo>
                    <a:pt x="30216" y="22721"/>
                  </a:lnTo>
                  <a:lnTo>
                    <a:pt x="30511" y="22013"/>
                  </a:lnTo>
                  <a:lnTo>
                    <a:pt x="30806" y="21275"/>
                  </a:lnTo>
                  <a:lnTo>
                    <a:pt x="31042" y="20538"/>
                  </a:lnTo>
                  <a:lnTo>
                    <a:pt x="31249" y="19800"/>
                  </a:lnTo>
                  <a:lnTo>
                    <a:pt x="31426" y="19033"/>
                  </a:lnTo>
                  <a:lnTo>
                    <a:pt x="31574" y="18236"/>
                  </a:lnTo>
                  <a:lnTo>
                    <a:pt x="31662" y="17439"/>
                  </a:lnTo>
                  <a:lnTo>
                    <a:pt x="31721" y="16643"/>
                  </a:lnTo>
                  <a:lnTo>
                    <a:pt x="31751" y="15816"/>
                  </a:lnTo>
                  <a:lnTo>
                    <a:pt x="31721" y="15020"/>
                  </a:lnTo>
                  <a:lnTo>
                    <a:pt x="31662" y="14194"/>
                  </a:lnTo>
                  <a:lnTo>
                    <a:pt x="31574" y="13397"/>
                  </a:lnTo>
                  <a:lnTo>
                    <a:pt x="31426" y="12630"/>
                  </a:lnTo>
                  <a:lnTo>
                    <a:pt x="31249" y="11862"/>
                  </a:lnTo>
                  <a:lnTo>
                    <a:pt x="31013" y="11095"/>
                  </a:lnTo>
                  <a:lnTo>
                    <a:pt x="30777" y="10358"/>
                  </a:lnTo>
                  <a:lnTo>
                    <a:pt x="30482" y="9649"/>
                  </a:lnTo>
                  <a:lnTo>
                    <a:pt x="30157" y="8941"/>
                  </a:lnTo>
                  <a:lnTo>
                    <a:pt x="29803" y="8263"/>
                  </a:lnTo>
                  <a:lnTo>
                    <a:pt x="29420" y="7613"/>
                  </a:lnTo>
                  <a:lnTo>
                    <a:pt x="29006" y="6964"/>
                  </a:lnTo>
                  <a:lnTo>
                    <a:pt x="28564" y="6345"/>
                  </a:lnTo>
                  <a:lnTo>
                    <a:pt x="28092" y="5725"/>
                  </a:lnTo>
                  <a:lnTo>
                    <a:pt x="27590" y="5164"/>
                  </a:lnTo>
                  <a:lnTo>
                    <a:pt x="27059" y="4604"/>
                  </a:lnTo>
                  <a:lnTo>
                    <a:pt x="26528" y="4102"/>
                  </a:lnTo>
                  <a:lnTo>
                    <a:pt x="25938" y="3600"/>
                  </a:lnTo>
                  <a:lnTo>
                    <a:pt x="25347" y="3128"/>
                  </a:lnTo>
                  <a:lnTo>
                    <a:pt x="24728" y="2686"/>
                  </a:lnTo>
                  <a:lnTo>
                    <a:pt x="24079" y="2273"/>
                  </a:lnTo>
                  <a:lnTo>
                    <a:pt x="23400" y="1889"/>
                  </a:lnTo>
                  <a:lnTo>
                    <a:pt x="22721" y="1535"/>
                  </a:lnTo>
                  <a:lnTo>
                    <a:pt x="22013" y="1240"/>
                  </a:lnTo>
                  <a:lnTo>
                    <a:pt x="21305" y="945"/>
                  </a:lnTo>
                  <a:lnTo>
                    <a:pt x="20538" y="709"/>
                  </a:lnTo>
                  <a:lnTo>
                    <a:pt x="19800" y="473"/>
                  </a:lnTo>
                  <a:lnTo>
                    <a:pt x="19033" y="296"/>
                  </a:lnTo>
                  <a:lnTo>
                    <a:pt x="18236" y="178"/>
                  </a:lnTo>
                  <a:lnTo>
                    <a:pt x="17439" y="60"/>
                  </a:lnTo>
                  <a:lnTo>
                    <a:pt x="166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46"/>
            <p:cNvSpPr/>
            <p:nvPr/>
          </p:nvSpPr>
          <p:spPr>
            <a:xfrm flipH="1">
              <a:off x="2587308" y="2360074"/>
              <a:ext cx="1203700" cy="229120"/>
            </a:xfrm>
            <a:custGeom>
              <a:avLst/>
              <a:gdLst/>
              <a:ahLst/>
              <a:cxnLst/>
              <a:rect l="l" t="t" r="r" b="b"/>
              <a:pathLst>
                <a:path w="143554" h="27325" extrusionOk="0">
                  <a:moveTo>
                    <a:pt x="126676" y="1"/>
                  </a:moveTo>
                  <a:lnTo>
                    <a:pt x="26970" y="296"/>
                  </a:lnTo>
                  <a:lnTo>
                    <a:pt x="25996" y="296"/>
                  </a:lnTo>
                  <a:lnTo>
                    <a:pt x="25052" y="325"/>
                  </a:lnTo>
                  <a:lnTo>
                    <a:pt x="24580" y="384"/>
                  </a:lnTo>
                  <a:lnTo>
                    <a:pt x="24137" y="443"/>
                  </a:lnTo>
                  <a:lnTo>
                    <a:pt x="23695" y="503"/>
                  </a:lnTo>
                  <a:lnTo>
                    <a:pt x="23252" y="621"/>
                  </a:lnTo>
                  <a:lnTo>
                    <a:pt x="22809" y="768"/>
                  </a:lnTo>
                  <a:lnTo>
                    <a:pt x="22367" y="916"/>
                  </a:lnTo>
                  <a:lnTo>
                    <a:pt x="21924" y="1122"/>
                  </a:lnTo>
                  <a:lnTo>
                    <a:pt x="21482" y="1388"/>
                  </a:lnTo>
                  <a:lnTo>
                    <a:pt x="21039" y="1653"/>
                  </a:lnTo>
                  <a:lnTo>
                    <a:pt x="20596" y="2007"/>
                  </a:lnTo>
                  <a:lnTo>
                    <a:pt x="20154" y="2391"/>
                  </a:lnTo>
                  <a:lnTo>
                    <a:pt x="19682" y="2834"/>
                  </a:lnTo>
                  <a:lnTo>
                    <a:pt x="15816" y="6788"/>
                  </a:lnTo>
                  <a:lnTo>
                    <a:pt x="9590" y="13073"/>
                  </a:lnTo>
                  <a:lnTo>
                    <a:pt x="3630" y="19063"/>
                  </a:lnTo>
                  <a:lnTo>
                    <a:pt x="1564" y="21128"/>
                  </a:lnTo>
                  <a:lnTo>
                    <a:pt x="531" y="22102"/>
                  </a:lnTo>
                  <a:lnTo>
                    <a:pt x="354" y="22338"/>
                  </a:lnTo>
                  <a:lnTo>
                    <a:pt x="207" y="22603"/>
                  </a:lnTo>
                  <a:lnTo>
                    <a:pt x="89" y="22928"/>
                  </a:lnTo>
                  <a:lnTo>
                    <a:pt x="30" y="23312"/>
                  </a:lnTo>
                  <a:lnTo>
                    <a:pt x="0" y="23725"/>
                  </a:lnTo>
                  <a:lnTo>
                    <a:pt x="59" y="24167"/>
                  </a:lnTo>
                  <a:lnTo>
                    <a:pt x="148" y="24610"/>
                  </a:lnTo>
                  <a:lnTo>
                    <a:pt x="325" y="25082"/>
                  </a:lnTo>
                  <a:lnTo>
                    <a:pt x="413" y="25289"/>
                  </a:lnTo>
                  <a:lnTo>
                    <a:pt x="561" y="25525"/>
                  </a:lnTo>
                  <a:lnTo>
                    <a:pt x="708" y="25731"/>
                  </a:lnTo>
                  <a:lnTo>
                    <a:pt x="885" y="25938"/>
                  </a:lnTo>
                  <a:lnTo>
                    <a:pt x="1062" y="26115"/>
                  </a:lnTo>
                  <a:lnTo>
                    <a:pt x="1298" y="26321"/>
                  </a:lnTo>
                  <a:lnTo>
                    <a:pt x="1534" y="26498"/>
                  </a:lnTo>
                  <a:lnTo>
                    <a:pt x="1800" y="26646"/>
                  </a:lnTo>
                  <a:lnTo>
                    <a:pt x="2066" y="26794"/>
                  </a:lnTo>
                  <a:lnTo>
                    <a:pt x="2390" y="26941"/>
                  </a:lnTo>
                  <a:lnTo>
                    <a:pt x="2715" y="27059"/>
                  </a:lnTo>
                  <a:lnTo>
                    <a:pt x="3069" y="27148"/>
                  </a:lnTo>
                  <a:lnTo>
                    <a:pt x="3482" y="27236"/>
                  </a:lnTo>
                  <a:lnTo>
                    <a:pt x="3895" y="27266"/>
                  </a:lnTo>
                  <a:lnTo>
                    <a:pt x="4338" y="27325"/>
                  </a:lnTo>
                  <a:lnTo>
                    <a:pt x="4810" y="27325"/>
                  </a:lnTo>
                  <a:lnTo>
                    <a:pt x="139423" y="26941"/>
                  </a:lnTo>
                  <a:lnTo>
                    <a:pt x="140013" y="26912"/>
                  </a:lnTo>
                  <a:lnTo>
                    <a:pt x="140544" y="26853"/>
                  </a:lnTo>
                  <a:lnTo>
                    <a:pt x="141046" y="26764"/>
                  </a:lnTo>
                  <a:lnTo>
                    <a:pt x="141518" y="26646"/>
                  </a:lnTo>
                  <a:lnTo>
                    <a:pt x="141901" y="26528"/>
                  </a:lnTo>
                  <a:lnTo>
                    <a:pt x="142285" y="26351"/>
                  </a:lnTo>
                  <a:lnTo>
                    <a:pt x="142580" y="26144"/>
                  </a:lnTo>
                  <a:lnTo>
                    <a:pt x="142875" y="25908"/>
                  </a:lnTo>
                  <a:lnTo>
                    <a:pt x="143082" y="25643"/>
                  </a:lnTo>
                  <a:lnTo>
                    <a:pt x="143259" y="25377"/>
                  </a:lnTo>
                  <a:lnTo>
                    <a:pt x="143406" y="25082"/>
                  </a:lnTo>
                  <a:lnTo>
                    <a:pt x="143495" y="24757"/>
                  </a:lnTo>
                  <a:lnTo>
                    <a:pt x="143554" y="24403"/>
                  </a:lnTo>
                  <a:lnTo>
                    <a:pt x="143554" y="24049"/>
                  </a:lnTo>
                  <a:lnTo>
                    <a:pt x="143495" y="23666"/>
                  </a:lnTo>
                  <a:lnTo>
                    <a:pt x="143406" y="23253"/>
                  </a:lnTo>
                  <a:lnTo>
                    <a:pt x="143229" y="22692"/>
                  </a:lnTo>
                  <a:lnTo>
                    <a:pt x="142934" y="21836"/>
                  </a:lnTo>
                  <a:lnTo>
                    <a:pt x="141960" y="19476"/>
                  </a:lnTo>
                  <a:lnTo>
                    <a:pt x="140692" y="16495"/>
                  </a:lnTo>
                  <a:lnTo>
                    <a:pt x="139275" y="13220"/>
                  </a:lnTo>
                  <a:lnTo>
                    <a:pt x="137829" y="10004"/>
                  </a:lnTo>
                  <a:lnTo>
                    <a:pt x="136531" y="7171"/>
                  </a:lnTo>
                  <a:lnTo>
                    <a:pt x="135498" y="5076"/>
                  </a:lnTo>
                  <a:lnTo>
                    <a:pt x="135144" y="4368"/>
                  </a:lnTo>
                  <a:lnTo>
                    <a:pt x="134908" y="3984"/>
                  </a:lnTo>
                  <a:lnTo>
                    <a:pt x="134524" y="3512"/>
                  </a:lnTo>
                  <a:lnTo>
                    <a:pt x="134023" y="2893"/>
                  </a:lnTo>
                  <a:lnTo>
                    <a:pt x="133728" y="2568"/>
                  </a:lnTo>
                  <a:lnTo>
                    <a:pt x="133374" y="2243"/>
                  </a:lnTo>
                  <a:lnTo>
                    <a:pt x="132961" y="1889"/>
                  </a:lnTo>
                  <a:lnTo>
                    <a:pt x="132518" y="1565"/>
                  </a:lnTo>
                  <a:lnTo>
                    <a:pt x="132016" y="1240"/>
                  </a:lnTo>
                  <a:lnTo>
                    <a:pt x="131456" y="945"/>
                  </a:lnTo>
                  <a:lnTo>
                    <a:pt x="130807" y="680"/>
                  </a:lnTo>
                  <a:lnTo>
                    <a:pt x="130128" y="473"/>
                  </a:lnTo>
                  <a:lnTo>
                    <a:pt x="129390" y="266"/>
                  </a:lnTo>
                  <a:lnTo>
                    <a:pt x="128564" y="119"/>
                  </a:lnTo>
                  <a:lnTo>
                    <a:pt x="127649" y="30"/>
                  </a:lnTo>
                  <a:lnTo>
                    <a:pt x="1266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46"/>
            <p:cNvSpPr/>
            <p:nvPr/>
          </p:nvSpPr>
          <p:spPr>
            <a:xfrm flipH="1">
              <a:off x="2413864" y="2359831"/>
              <a:ext cx="179632" cy="204124"/>
            </a:xfrm>
            <a:custGeom>
              <a:avLst/>
              <a:gdLst/>
              <a:ahLst/>
              <a:cxnLst/>
              <a:rect l="l" t="t" r="r" b="b"/>
              <a:pathLst>
                <a:path w="21423" h="24344" extrusionOk="0">
                  <a:moveTo>
                    <a:pt x="1977" y="0"/>
                  </a:moveTo>
                  <a:lnTo>
                    <a:pt x="1505" y="89"/>
                  </a:lnTo>
                  <a:lnTo>
                    <a:pt x="1033" y="207"/>
                  </a:lnTo>
                  <a:lnTo>
                    <a:pt x="826" y="295"/>
                  </a:lnTo>
                  <a:lnTo>
                    <a:pt x="620" y="384"/>
                  </a:lnTo>
                  <a:lnTo>
                    <a:pt x="443" y="532"/>
                  </a:lnTo>
                  <a:lnTo>
                    <a:pt x="295" y="650"/>
                  </a:lnTo>
                  <a:lnTo>
                    <a:pt x="177" y="827"/>
                  </a:lnTo>
                  <a:lnTo>
                    <a:pt x="89" y="1004"/>
                  </a:lnTo>
                  <a:lnTo>
                    <a:pt x="30" y="1210"/>
                  </a:lnTo>
                  <a:lnTo>
                    <a:pt x="0" y="1417"/>
                  </a:lnTo>
                  <a:lnTo>
                    <a:pt x="30" y="1682"/>
                  </a:lnTo>
                  <a:lnTo>
                    <a:pt x="89" y="1948"/>
                  </a:lnTo>
                  <a:lnTo>
                    <a:pt x="207" y="2243"/>
                  </a:lnTo>
                  <a:lnTo>
                    <a:pt x="384" y="2568"/>
                  </a:lnTo>
                  <a:lnTo>
                    <a:pt x="1269" y="4013"/>
                  </a:lnTo>
                  <a:lnTo>
                    <a:pt x="2833" y="6492"/>
                  </a:lnTo>
                  <a:lnTo>
                    <a:pt x="7111" y="13131"/>
                  </a:lnTo>
                  <a:lnTo>
                    <a:pt x="11301" y="19564"/>
                  </a:lnTo>
                  <a:lnTo>
                    <a:pt x="12777" y="21777"/>
                  </a:lnTo>
                  <a:lnTo>
                    <a:pt x="13485" y="22810"/>
                  </a:lnTo>
                  <a:lnTo>
                    <a:pt x="13633" y="22957"/>
                  </a:lnTo>
                  <a:lnTo>
                    <a:pt x="13810" y="23134"/>
                  </a:lnTo>
                  <a:lnTo>
                    <a:pt x="14016" y="23282"/>
                  </a:lnTo>
                  <a:lnTo>
                    <a:pt x="14282" y="23429"/>
                  </a:lnTo>
                  <a:lnTo>
                    <a:pt x="14577" y="23547"/>
                  </a:lnTo>
                  <a:lnTo>
                    <a:pt x="14901" y="23695"/>
                  </a:lnTo>
                  <a:lnTo>
                    <a:pt x="15285" y="23813"/>
                  </a:lnTo>
                  <a:lnTo>
                    <a:pt x="15728" y="23901"/>
                  </a:lnTo>
                  <a:lnTo>
                    <a:pt x="16229" y="24019"/>
                  </a:lnTo>
                  <a:lnTo>
                    <a:pt x="16760" y="24108"/>
                  </a:lnTo>
                  <a:lnTo>
                    <a:pt x="17380" y="24167"/>
                  </a:lnTo>
                  <a:lnTo>
                    <a:pt x="18059" y="24255"/>
                  </a:lnTo>
                  <a:lnTo>
                    <a:pt x="18796" y="24285"/>
                  </a:lnTo>
                  <a:lnTo>
                    <a:pt x="19593" y="24344"/>
                  </a:lnTo>
                  <a:lnTo>
                    <a:pt x="21422" y="24344"/>
                  </a:lnTo>
                  <a:lnTo>
                    <a:pt x="20272" y="22780"/>
                  </a:lnTo>
                  <a:lnTo>
                    <a:pt x="19003" y="21098"/>
                  </a:lnTo>
                  <a:lnTo>
                    <a:pt x="16259" y="17557"/>
                  </a:lnTo>
                  <a:lnTo>
                    <a:pt x="13396" y="13928"/>
                  </a:lnTo>
                  <a:lnTo>
                    <a:pt x="10534" y="10328"/>
                  </a:lnTo>
                  <a:lnTo>
                    <a:pt x="7790" y="6994"/>
                  </a:lnTo>
                  <a:lnTo>
                    <a:pt x="5370" y="4043"/>
                  </a:lnTo>
                  <a:lnTo>
                    <a:pt x="3364" y="1653"/>
                  </a:lnTo>
                  <a:lnTo>
                    <a:pt x="1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46"/>
            <p:cNvSpPr/>
            <p:nvPr/>
          </p:nvSpPr>
          <p:spPr>
            <a:xfrm flipH="1">
              <a:off x="3717765" y="2367747"/>
              <a:ext cx="297164" cy="212543"/>
            </a:xfrm>
            <a:custGeom>
              <a:avLst/>
              <a:gdLst/>
              <a:ahLst/>
              <a:cxnLst/>
              <a:rect l="l" t="t" r="r" b="b"/>
              <a:pathLst>
                <a:path w="35440" h="25348" extrusionOk="0">
                  <a:moveTo>
                    <a:pt x="34229" y="1"/>
                  </a:moveTo>
                  <a:lnTo>
                    <a:pt x="28121" y="30"/>
                  </a:lnTo>
                  <a:lnTo>
                    <a:pt x="27177" y="738"/>
                  </a:lnTo>
                  <a:lnTo>
                    <a:pt x="26292" y="1505"/>
                  </a:lnTo>
                  <a:lnTo>
                    <a:pt x="25377" y="2302"/>
                  </a:lnTo>
                  <a:lnTo>
                    <a:pt x="24492" y="3128"/>
                  </a:lnTo>
                  <a:lnTo>
                    <a:pt x="21394" y="6197"/>
                  </a:lnTo>
                  <a:lnTo>
                    <a:pt x="17912" y="9649"/>
                  </a:lnTo>
                  <a:lnTo>
                    <a:pt x="14253" y="13190"/>
                  </a:lnTo>
                  <a:lnTo>
                    <a:pt x="12423" y="14961"/>
                  </a:lnTo>
                  <a:lnTo>
                    <a:pt x="10594" y="16643"/>
                  </a:lnTo>
                  <a:lnTo>
                    <a:pt x="8824" y="18266"/>
                  </a:lnTo>
                  <a:lnTo>
                    <a:pt x="7142" y="19741"/>
                  </a:lnTo>
                  <a:lnTo>
                    <a:pt x="5578" y="21098"/>
                  </a:lnTo>
                  <a:lnTo>
                    <a:pt x="4102" y="22249"/>
                  </a:lnTo>
                  <a:lnTo>
                    <a:pt x="3424" y="22751"/>
                  </a:lnTo>
                  <a:lnTo>
                    <a:pt x="2804" y="23223"/>
                  </a:lnTo>
                  <a:lnTo>
                    <a:pt x="2214" y="23606"/>
                  </a:lnTo>
                  <a:lnTo>
                    <a:pt x="1653" y="23931"/>
                  </a:lnTo>
                  <a:lnTo>
                    <a:pt x="1152" y="24197"/>
                  </a:lnTo>
                  <a:lnTo>
                    <a:pt x="709" y="24403"/>
                  </a:lnTo>
                  <a:lnTo>
                    <a:pt x="325" y="24521"/>
                  </a:lnTo>
                  <a:lnTo>
                    <a:pt x="148" y="24551"/>
                  </a:lnTo>
                  <a:lnTo>
                    <a:pt x="1" y="24551"/>
                  </a:lnTo>
                  <a:lnTo>
                    <a:pt x="443" y="24875"/>
                  </a:lnTo>
                  <a:lnTo>
                    <a:pt x="857" y="25141"/>
                  </a:lnTo>
                  <a:lnTo>
                    <a:pt x="1063" y="25229"/>
                  </a:lnTo>
                  <a:lnTo>
                    <a:pt x="1240" y="25288"/>
                  </a:lnTo>
                  <a:lnTo>
                    <a:pt x="1417" y="25347"/>
                  </a:lnTo>
                  <a:lnTo>
                    <a:pt x="9679" y="25347"/>
                  </a:lnTo>
                  <a:lnTo>
                    <a:pt x="10004" y="25318"/>
                  </a:lnTo>
                  <a:lnTo>
                    <a:pt x="10358" y="25200"/>
                  </a:lnTo>
                  <a:lnTo>
                    <a:pt x="10771" y="25052"/>
                  </a:lnTo>
                  <a:lnTo>
                    <a:pt x="11243" y="24816"/>
                  </a:lnTo>
                  <a:lnTo>
                    <a:pt x="11745" y="24492"/>
                  </a:lnTo>
                  <a:lnTo>
                    <a:pt x="12305" y="24108"/>
                  </a:lnTo>
                  <a:lnTo>
                    <a:pt x="12896" y="23606"/>
                  </a:lnTo>
                  <a:lnTo>
                    <a:pt x="13545" y="23046"/>
                  </a:lnTo>
                  <a:lnTo>
                    <a:pt x="17263" y="19446"/>
                  </a:lnTo>
                  <a:lnTo>
                    <a:pt x="23813" y="13013"/>
                  </a:lnTo>
                  <a:lnTo>
                    <a:pt x="30335" y="6640"/>
                  </a:lnTo>
                  <a:lnTo>
                    <a:pt x="32695" y="4368"/>
                  </a:lnTo>
                  <a:lnTo>
                    <a:pt x="33934" y="3158"/>
                  </a:lnTo>
                  <a:lnTo>
                    <a:pt x="34200" y="2892"/>
                  </a:lnTo>
                  <a:lnTo>
                    <a:pt x="34466" y="2627"/>
                  </a:lnTo>
                  <a:lnTo>
                    <a:pt x="34702" y="2361"/>
                  </a:lnTo>
                  <a:lnTo>
                    <a:pt x="34908" y="2096"/>
                  </a:lnTo>
                  <a:lnTo>
                    <a:pt x="35085" y="1830"/>
                  </a:lnTo>
                  <a:lnTo>
                    <a:pt x="35233" y="1564"/>
                  </a:lnTo>
                  <a:lnTo>
                    <a:pt x="35321" y="1299"/>
                  </a:lnTo>
                  <a:lnTo>
                    <a:pt x="35410" y="1063"/>
                  </a:lnTo>
                  <a:lnTo>
                    <a:pt x="35439" y="827"/>
                  </a:lnTo>
                  <a:lnTo>
                    <a:pt x="35410" y="620"/>
                  </a:lnTo>
                  <a:lnTo>
                    <a:pt x="35351" y="443"/>
                  </a:lnTo>
                  <a:lnTo>
                    <a:pt x="35262" y="296"/>
                  </a:lnTo>
                  <a:lnTo>
                    <a:pt x="35085" y="178"/>
                  </a:lnTo>
                  <a:lnTo>
                    <a:pt x="34849" y="89"/>
                  </a:lnTo>
                  <a:lnTo>
                    <a:pt x="34584" y="30"/>
                  </a:lnTo>
                  <a:lnTo>
                    <a:pt x="342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46"/>
            <p:cNvSpPr/>
            <p:nvPr/>
          </p:nvSpPr>
          <p:spPr>
            <a:xfrm flipH="1">
              <a:off x="2774109" y="2360326"/>
              <a:ext cx="83884" cy="226395"/>
            </a:xfrm>
            <a:custGeom>
              <a:avLst/>
              <a:gdLst/>
              <a:ahLst/>
              <a:cxnLst/>
              <a:rect l="l" t="t" r="r" b="b"/>
              <a:pathLst>
                <a:path w="10004" h="27000" extrusionOk="0">
                  <a:moveTo>
                    <a:pt x="6905" y="0"/>
                  </a:moveTo>
                  <a:lnTo>
                    <a:pt x="1" y="30"/>
                  </a:lnTo>
                  <a:lnTo>
                    <a:pt x="60" y="27000"/>
                  </a:lnTo>
                  <a:lnTo>
                    <a:pt x="10004" y="26970"/>
                  </a:lnTo>
                  <a:lnTo>
                    <a:pt x="6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46"/>
            <p:cNvSpPr/>
            <p:nvPr/>
          </p:nvSpPr>
          <p:spPr>
            <a:xfrm flipH="1">
              <a:off x="4388272" y="2700279"/>
              <a:ext cx="202154" cy="130152"/>
            </a:xfrm>
            <a:custGeom>
              <a:avLst/>
              <a:gdLst/>
              <a:ahLst/>
              <a:cxnLst/>
              <a:rect l="l" t="t" r="r" b="b"/>
              <a:pathLst>
                <a:path w="24109" h="15522" extrusionOk="0">
                  <a:moveTo>
                    <a:pt x="10446" y="0"/>
                  </a:moveTo>
                  <a:lnTo>
                    <a:pt x="8823" y="1328"/>
                  </a:lnTo>
                  <a:lnTo>
                    <a:pt x="7407" y="2568"/>
                  </a:lnTo>
                  <a:lnTo>
                    <a:pt x="6168" y="3718"/>
                  </a:lnTo>
                  <a:lnTo>
                    <a:pt x="5636" y="4249"/>
                  </a:lnTo>
                  <a:lnTo>
                    <a:pt x="5135" y="4751"/>
                  </a:lnTo>
                  <a:lnTo>
                    <a:pt x="4515" y="5459"/>
                  </a:lnTo>
                  <a:lnTo>
                    <a:pt x="4515" y="5489"/>
                  </a:lnTo>
                  <a:lnTo>
                    <a:pt x="3955" y="6138"/>
                  </a:lnTo>
                  <a:lnTo>
                    <a:pt x="3689" y="6463"/>
                  </a:lnTo>
                  <a:lnTo>
                    <a:pt x="3246" y="7112"/>
                  </a:lnTo>
                  <a:lnTo>
                    <a:pt x="2863" y="7702"/>
                  </a:lnTo>
                  <a:lnTo>
                    <a:pt x="2538" y="8292"/>
                  </a:lnTo>
                  <a:lnTo>
                    <a:pt x="2243" y="8853"/>
                  </a:lnTo>
                  <a:lnTo>
                    <a:pt x="2096" y="9236"/>
                  </a:lnTo>
                  <a:lnTo>
                    <a:pt x="2066" y="9295"/>
                  </a:lnTo>
                  <a:lnTo>
                    <a:pt x="1978" y="9561"/>
                  </a:lnTo>
                  <a:lnTo>
                    <a:pt x="1830" y="10033"/>
                  </a:lnTo>
                  <a:lnTo>
                    <a:pt x="1771" y="10269"/>
                  </a:lnTo>
                  <a:lnTo>
                    <a:pt x="1712" y="10505"/>
                  </a:lnTo>
                  <a:lnTo>
                    <a:pt x="1594" y="10948"/>
                  </a:lnTo>
                  <a:lnTo>
                    <a:pt x="1564" y="11154"/>
                  </a:lnTo>
                  <a:lnTo>
                    <a:pt x="1535" y="11361"/>
                  </a:lnTo>
                  <a:lnTo>
                    <a:pt x="1505" y="11538"/>
                  </a:lnTo>
                  <a:lnTo>
                    <a:pt x="1476" y="11951"/>
                  </a:lnTo>
                  <a:lnTo>
                    <a:pt x="1446" y="12098"/>
                  </a:lnTo>
                  <a:lnTo>
                    <a:pt x="1417" y="12423"/>
                  </a:lnTo>
                  <a:lnTo>
                    <a:pt x="1387" y="12689"/>
                  </a:lnTo>
                  <a:lnTo>
                    <a:pt x="1358" y="12984"/>
                  </a:lnTo>
                  <a:lnTo>
                    <a:pt x="1299" y="13338"/>
                  </a:lnTo>
                  <a:lnTo>
                    <a:pt x="1181" y="13662"/>
                  </a:lnTo>
                  <a:lnTo>
                    <a:pt x="1063" y="13987"/>
                  </a:lnTo>
                  <a:lnTo>
                    <a:pt x="886" y="14311"/>
                  </a:lnTo>
                  <a:lnTo>
                    <a:pt x="709" y="14636"/>
                  </a:lnTo>
                  <a:lnTo>
                    <a:pt x="502" y="14931"/>
                  </a:lnTo>
                  <a:lnTo>
                    <a:pt x="266" y="15226"/>
                  </a:lnTo>
                  <a:lnTo>
                    <a:pt x="1" y="15521"/>
                  </a:lnTo>
                  <a:lnTo>
                    <a:pt x="1" y="15521"/>
                  </a:lnTo>
                  <a:lnTo>
                    <a:pt x="16407" y="15492"/>
                  </a:lnTo>
                  <a:lnTo>
                    <a:pt x="16790" y="15462"/>
                  </a:lnTo>
                  <a:lnTo>
                    <a:pt x="17174" y="15433"/>
                  </a:lnTo>
                  <a:lnTo>
                    <a:pt x="17557" y="15403"/>
                  </a:lnTo>
                  <a:lnTo>
                    <a:pt x="17941" y="15315"/>
                  </a:lnTo>
                  <a:lnTo>
                    <a:pt x="18325" y="15226"/>
                  </a:lnTo>
                  <a:lnTo>
                    <a:pt x="18679" y="15138"/>
                  </a:lnTo>
                  <a:lnTo>
                    <a:pt x="19062" y="14990"/>
                  </a:lnTo>
                  <a:lnTo>
                    <a:pt x="19387" y="14872"/>
                  </a:lnTo>
                  <a:lnTo>
                    <a:pt x="19741" y="14695"/>
                  </a:lnTo>
                  <a:lnTo>
                    <a:pt x="20066" y="14518"/>
                  </a:lnTo>
                  <a:lnTo>
                    <a:pt x="20390" y="14341"/>
                  </a:lnTo>
                  <a:lnTo>
                    <a:pt x="20715" y="14134"/>
                  </a:lnTo>
                  <a:lnTo>
                    <a:pt x="21010" y="13928"/>
                  </a:lnTo>
                  <a:lnTo>
                    <a:pt x="21305" y="13692"/>
                  </a:lnTo>
                  <a:lnTo>
                    <a:pt x="21866" y="13190"/>
                  </a:lnTo>
                  <a:lnTo>
                    <a:pt x="22367" y="12630"/>
                  </a:lnTo>
                  <a:lnTo>
                    <a:pt x="22574" y="12334"/>
                  </a:lnTo>
                  <a:lnTo>
                    <a:pt x="22810" y="12039"/>
                  </a:lnTo>
                  <a:lnTo>
                    <a:pt x="23016" y="11715"/>
                  </a:lnTo>
                  <a:lnTo>
                    <a:pt x="23193" y="11390"/>
                  </a:lnTo>
                  <a:lnTo>
                    <a:pt x="23370" y="11066"/>
                  </a:lnTo>
                  <a:lnTo>
                    <a:pt x="23518" y="10712"/>
                  </a:lnTo>
                  <a:lnTo>
                    <a:pt x="23666" y="10357"/>
                  </a:lnTo>
                  <a:lnTo>
                    <a:pt x="23784" y="10003"/>
                  </a:lnTo>
                  <a:lnTo>
                    <a:pt x="23872" y="9649"/>
                  </a:lnTo>
                  <a:lnTo>
                    <a:pt x="23961" y="9266"/>
                  </a:lnTo>
                  <a:lnTo>
                    <a:pt x="24049" y="8882"/>
                  </a:lnTo>
                  <a:lnTo>
                    <a:pt x="24079" y="8499"/>
                  </a:lnTo>
                  <a:lnTo>
                    <a:pt x="24108" y="8115"/>
                  </a:lnTo>
                  <a:lnTo>
                    <a:pt x="24108" y="7702"/>
                  </a:lnTo>
                  <a:lnTo>
                    <a:pt x="24108" y="7318"/>
                  </a:lnTo>
                  <a:lnTo>
                    <a:pt x="24079" y="6935"/>
                  </a:lnTo>
                  <a:lnTo>
                    <a:pt x="24020" y="6522"/>
                  </a:lnTo>
                  <a:lnTo>
                    <a:pt x="23961" y="6167"/>
                  </a:lnTo>
                  <a:lnTo>
                    <a:pt x="23872" y="5784"/>
                  </a:lnTo>
                  <a:lnTo>
                    <a:pt x="23754" y="5430"/>
                  </a:lnTo>
                  <a:lnTo>
                    <a:pt x="23636" y="5046"/>
                  </a:lnTo>
                  <a:lnTo>
                    <a:pt x="23488" y="4722"/>
                  </a:lnTo>
                  <a:lnTo>
                    <a:pt x="23252" y="4190"/>
                  </a:lnTo>
                  <a:lnTo>
                    <a:pt x="22987" y="3718"/>
                  </a:lnTo>
                  <a:lnTo>
                    <a:pt x="22662" y="3246"/>
                  </a:lnTo>
                  <a:lnTo>
                    <a:pt x="22338" y="2804"/>
                  </a:lnTo>
                  <a:lnTo>
                    <a:pt x="21954" y="2390"/>
                  </a:lnTo>
                  <a:lnTo>
                    <a:pt x="21571" y="1977"/>
                  </a:lnTo>
                  <a:lnTo>
                    <a:pt x="21128" y="1623"/>
                  </a:lnTo>
                  <a:lnTo>
                    <a:pt x="20685" y="1299"/>
                  </a:lnTo>
                  <a:lnTo>
                    <a:pt x="20213" y="1004"/>
                  </a:lnTo>
                  <a:lnTo>
                    <a:pt x="19712" y="738"/>
                  </a:lnTo>
                  <a:lnTo>
                    <a:pt x="19180" y="532"/>
                  </a:lnTo>
                  <a:lnTo>
                    <a:pt x="18649" y="325"/>
                  </a:lnTo>
                  <a:lnTo>
                    <a:pt x="18089" y="177"/>
                  </a:lnTo>
                  <a:lnTo>
                    <a:pt x="17528" y="59"/>
                  </a:lnTo>
                  <a:lnTo>
                    <a:pt x="169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46"/>
            <p:cNvSpPr/>
            <p:nvPr/>
          </p:nvSpPr>
          <p:spPr>
            <a:xfrm flipH="1">
              <a:off x="2379478" y="2639664"/>
              <a:ext cx="61118" cy="142520"/>
            </a:xfrm>
            <a:custGeom>
              <a:avLst/>
              <a:gdLst/>
              <a:ahLst/>
              <a:cxnLst/>
              <a:rect l="l" t="t" r="r" b="b"/>
              <a:pathLst>
                <a:path w="7289" h="16997" extrusionOk="0">
                  <a:moveTo>
                    <a:pt x="1860" y="0"/>
                  </a:moveTo>
                  <a:lnTo>
                    <a:pt x="1653" y="30"/>
                  </a:lnTo>
                  <a:lnTo>
                    <a:pt x="1447" y="89"/>
                  </a:lnTo>
                  <a:lnTo>
                    <a:pt x="1270" y="177"/>
                  </a:lnTo>
                  <a:lnTo>
                    <a:pt x="1063" y="236"/>
                  </a:lnTo>
                  <a:lnTo>
                    <a:pt x="915" y="354"/>
                  </a:lnTo>
                  <a:lnTo>
                    <a:pt x="738" y="472"/>
                  </a:lnTo>
                  <a:lnTo>
                    <a:pt x="591" y="620"/>
                  </a:lnTo>
                  <a:lnTo>
                    <a:pt x="473" y="738"/>
                  </a:lnTo>
                  <a:lnTo>
                    <a:pt x="355" y="915"/>
                  </a:lnTo>
                  <a:lnTo>
                    <a:pt x="237" y="1092"/>
                  </a:lnTo>
                  <a:lnTo>
                    <a:pt x="148" y="1269"/>
                  </a:lnTo>
                  <a:lnTo>
                    <a:pt x="89" y="1446"/>
                  </a:lnTo>
                  <a:lnTo>
                    <a:pt x="30" y="1653"/>
                  </a:lnTo>
                  <a:lnTo>
                    <a:pt x="1" y="1859"/>
                  </a:lnTo>
                  <a:lnTo>
                    <a:pt x="1" y="2066"/>
                  </a:lnTo>
                  <a:lnTo>
                    <a:pt x="1" y="14960"/>
                  </a:lnTo>
                  <a:lnTo>
                    <a:pt x="1" y="15167"/>
                  </a:lnTo>
                  <a:lnTo>
                    <a:pt x="30" y="15373"/>
                  </a:lnTo>
                  <a:lnTo>
                    <a:pt x="89" y="15550"/>
                  </a:lnTo>
                  <a:lnTo>
                    <a:pt x="148" y="15757"/>
                  </a:lnTo>
                  <a:lnTo>
                    <a:pt x="237" y="15934"/>
                  </a:lnTo>
                  <a:lnTo>
                    <a:pt x="355" y="16111"/>
                  </a:lnTo>
                  <a:lnTo>
                    <a:pt x="473" y="16259"/>
                  </a:lnTo>
                  <a:lnTo>
                    <a:pt x="591" y="16406"/>
                  </a:lnTo>
                  <a:lnTo>
                    <a:pt x="738" y="16524"/>
                  </a:lnTo>
                  <a:lnTo>
                    <a:pt x="915" y="16642"/>
                  </a:lnTo>
                  <a:lnTo>
                    <a:pt x="1063" y="16760"/>
                  </a:lnTo>
                  <a:lnTo>
                    <a:pt x="1270" y="16849"/>
                  </a:lnTo>
                  <a:lnTo>
                    <a:pt x="1447" y="16908"/>
                  </a:lnTo>
                  <a:lnTo>
                    <a:pt x="1653" y="16967"/>
                  </a:lnTo>
                  <a:lnTo>
                    <a:pt x="1860" y="16996"/>
                  </a:lnTo>
                  <a:lnTo>
                    <a:pt x="7289" y="16996"/>
                  </a:lnTo>
                  <a:lnTo>
                    <a:pt x="7289" y="16937"/>
                  </a:lnTo>
                  <a:lnTo>
                    <a:pt x="72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46"/>
            <p:cNvSpPr/>
            <p:nvPr/>
          </p:nvSpPr>
          <p:spPr>
            <a:xfrm flipH="1">
              <a:off x="2379478" y="2737139"/>
              <a:ext cx="61118" cy="45044"/>
            </a:xfrm>
            <a:custGeom>
              <a:avLst/>
              <a:gdLst/>
              <a:ahLst/>
              <a:cxnLst/>
              <a:rect l="l" t="t" r="r" b="b"/>
              <a:pathLst>
                <a:path w="7289" h="5372" extrusionOk="0">
                  <a:moveTo>
                    <a:pt x="1" y="1"/>
                  </a:moveTo>
                  <a:lnTo>
                    <a:pt x="1" y="3335"/>
                  </a:lnTo>
                  <a:lnTo>
                    <a:pt x="1" y="3542"/>
                  </a:lnTo>
                  <a:lnTo>
                    <a:pt x="30" y="3748"/>
                  </a:lnTo>
                  <a:lnTo>
                    <a:pt x="89" y="3925"/>
                  </a:lnTo>
                  <a:lnTo>
                    <a:pt x="148" y="4132"/>
                  </a:lnTo>
                  <a:lnTo>
                    <a:pt x="237" y="4309"/>
                  </a:lnTo>
                  <a:lnTo>
                    <a:pt x="355" y="4486"/>
                  </a:lnTo>
                  <a:lnTo>
                    <a:pt x="473" y="4634"/>
                  </a:lnTo>
                  <a:lnTo>
                    <a:pt x="591" y="4781"/>
                  </a:lnTo>
                  <a:lnTo>
                    <a:pt x="738" y="4899"/>
                  </a:lnTo>
                  <a:lnTo>
                    <a:pt x="915" y="5017"/>
                  </a:lnTo>
                  <a:lnTo>
                    <a:pt x="1063" y="5135"/>
                  </a:lnTo>
                  <a:lnTo>
                    <a:pt x="1270" y="5224"/>
                  </a:lnTo>
                  <a:lnTo>
                    <a:pt x="1447" y="5283"/>
                  </a:lnTo>
                  <a:lnTo>
                    <a:pt x="1653" y="5342"/>
                  </a:lnTo>
                  <a:lnTo>
                    <a:pt x="1860" y="5371"/>
                  </a:lnTo>
                  <a:lnTo>
                    <a:pt x="7289" y="5371"/>
                  </a:lnTo>
                  <a:lnTo>
                    <a:pt x="7289" y="5312"/>
                  </a:lnTo>
                  <a:lnTo>
                    <a:pt x="72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46"/>
            <p:cNvSpPr/>
            <p:nvPr/>
          </p:nvSpPr>
          <p:spPr>
            <a:xfrm flipH="1">
              <a:off x="3348616" y="2676776"/>
              <a:ext cx="137573" cy="38605"/>
            </a:xfrm>
            <a:custGeom>
              <a:avLst/>
              <a:gdLst/>
              <a:ahLst/>
              <a:cxnLst/>
              <a:rect l="l" t="t" r="r" b="b"/>
              <a:pathLst>
                <a:path w="16407" h="4604" extrusionOk="0">
                  <a:moveTo>
                    <a:pt x="2095" y="0"/>
                  </a:moveTo>
                  <a:lnTo>
                    <a:pt x="1859" y="30"/>
                  </a:lnTo>
                  <a:lnTo>
                    <a:pt x="1623" y="89"/>
                  </a:lnTo>
                  <a:lnTo>
                    <a:pt x="1417" y="177"/>
                  </a:lnTo>
                  <a:lnTo>
                    <a:pt x="1210" y="266"/>
                  </a:lnTo>
                  <a:lnTo>
                    <a:pt x="1033" y="384"/>
                  </a:lnTo>
                  <a:lnTo>
                    <a:pt x="856" y="531"/>
                  </a:lnTo>
                  <a:lnTo>
                    <a:pt x="679" y="679"/>
                  </a:lnTo>
                  <a:lnTo>
                    <a:pt x="531" y="826"/>
                  </a:lnTo>
                  <a:lnTo>
                    <a:pt x="413" y="1003"/>
                  </a:lnTo>
                  <a:lnTo>
                    <a:pt x="295" y="1210"/>
                  </a:lnTo>
                  <a:lnTo>
                    <a:pt x="177" y="1417"/>
                  </a:lnTo>
                  <a:lnTo>
                    <a:pt x="118" y="1623"/>
                  </a:lnTo>
                  <a:lnTo>
                    <a:pt x="59" y="1830"/>
                  </a:lnTo>
                  <a:lnTo>
                    <a:pt x="30" y="2066"/>
                  </a:lnTo>
                  <a:lnTo>
                    <a:pt x="0" y="2302"/>
                  </a:lnTo>
                  <a:lnTo>
                    <a:pt x="30" y="2538"/>
                  </a:lnTo>
                  <a:lnTo>
                    <a:pt x="59" y="2774"/>
                  </a:lnTo>
                  <a:lnTo>
                    <a:pt x="118" y="2980"/>
                  </a:lnTo>
                  <a:lnTo>
                    <a:pt x="177" y="3187"/>
                  </a:lnTo>
                  <a:lnTo>
                    <a:pt x="295" y="3394"/>
                  </a:lnTo>
                  <a:lnTo>
                    <a:pt x="413" y="3600"/>
                  </a:lnTo>
                  <a:lnTo>
                    <a:pt x="531" y="3777"/>
                  </a:lnTo>
                  <a:lnTo>
                    <a:pt x="679" y="3925"/>
                  </a:lnTo>
                  <a:lnTo>
                    <a:pt x="856" y="4072"/>
                  </a:lnTo>
                  <a:lnTo>
                    <a:pt x="1033" y="4220"/>
                  </a:lnTo>
                  <a:lnTo>
                    <a:pt x="1210" y="4338"/>
                  </a:lnTo>
                  <a:lnTo>
                    <a:pt x="1417" y="4426"/>
                  </a:lnTo>
                  <a:lnTo>
                    <a:pt x="1623" y="4515"/>
                  </a:lnTo>
                  <a:lnTo>
                    <a:pt x="1859" y="4574"/>
                  </a:lnTo>
                  <a:lnTo>
                    <a:pt x="2095" y="4603"/>
                  </a:lnTo>
                  <a:lnTo>
                    <a:pt x="14311" y="4603"/>
                  </a:lnTo>
                  <a:lnTo>
                    <a:pt x="14547" y="4574"/>
                  </a:lnTo>
                  <a:lnTo>
                    <a:pt x="14783" y="4515"/>
                  </a:lnTo>
                  <a:lnTo>
                    <a:pt x="14990" y="4426"/>
                  </a:lnTo>
                  <a:lnTo>
                    <a:pt x="15197" y="4338"/>
                  </a:lnTo>
                  <a:lnTo>
                    <a:pt x="15374" y="4220"/>
                  </a:lnTo>
                  <a:lnTo>
                    <a:pt x="15551" y="4072"/>
                  </a:lnTo>
                  <a:lnTo>
                    <a:pt x="15728" y="3925"/>
                  </a:lnTo>
                  <a:lnTo>
                    <a:pt x="15875" y="3777"/>
                  </a:lnTo>
                  <a:lnTo>
                    <a:pt x="15993" y="3600"/>
                  </a:lnTo>
                  <a:lnTo>
                    <a:pt x="16111" y="3394"/>
                  </a:lnTo>
                  <a:lnTo>
                    <a:pt x="16200" y="3187"/>
                  </a:lnTo>
                  <a:lnTo>
                    <a:pt x="16288" y="2980"/>
                  </a:lnTo>
                  <a:lnTo>
                    <a:pt x="16347" y="2774"/>
                  </a:lnTo>
                  <a:lnTo>
                    <a:pt x="16377" y="2538"/>
                  </a:lnTo>
                  <a:lnTo>
                    <a:pt x="16406" y="2302"/>
                  </a:lnTo>
                  <a:lnTo>
                    <a:pt x="16377" y="2066"/>
                  </a:lnTo>
                  <a:lnTo>
                    <a:pt x="16347" y="1830"/>
                  </a:lnTo>
                  <a:lnTo>
                    <a:pt x="16288" y="1623"/>
                  </a:lnTo>
                  <a:lnTo>
                    <a:pt x="16200" y="1417"/>
                  </a:lnTo>
                  <a:lnTo>
                    <a:pt x="16111" y="1210"/>
                  </a:lnTo>
                  <a:lnTo>
                    <a:pt x="15993" y="1003"/>
                  </a:lnTo>
                  <a:lnTo>
                    <a:pt x="15875" y="826"/>
                  </a:lnTo>
                  <a:lnTo>
                    <a:pt x="15728" y="679"/>
                  </a:lnTo>
                  <a:lnTo>
                    <a:pt x="15551" y="531"/>
                  </a:lnTo>
                  <a:lnTo>
                    <a:pt x="15374" y="384"/>
                  </a:lnTo>
                  <a:lnTo>
                    <a:pt x="15197" y="266"/>
                  </a:lnTo>
                  <a:lnTo>
                    <a:pt x="14990" y="177"/>
                  </a:lnTo>
                  <a:lnTo>
                    <a:pt x="14783" y="89"/>
                  </a:lnTo>
                  <a:lnTo>
                    <a:pt x="14547" y="30"/>
                  </a:lnTo>
                  <a:lnTo>
                    <a:pt x="143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46"/>
            <p:cNvSpPr/>
            <p:nvPr/>
          </p:nvSpPr>
          <p:spPr>
            <a:xfrm flipH="1">
              <a:off x="2908211" y="2680239"/>
              <a:ext cx="137321" cy="38848"/>
            </a:xfrm>
            <a:custGeom>
              <a:avLst/>
              <a:gdLst/>
              <a:ahLst/>
              <a:cxnLst/>
              <a:rect l="l" t="t" r="r" b="b"/>
              <a:pathLst>
                <a:path w="16377" h="4633" extrusionOk="0">
                  <a:moveTo>
                    <a:pt x="2066" y="0"/>
                  </a:moveTo>
                  <a:lnTo>
                    <a:pt x="1829" y="59"/>
                  </a:lnTo>
                  <a:lnTo>
                    <a:pt x="1623" y="118"/>
                  </a:lnTo>
                  <a:lnTo>
                    <a:pt x="1387" y="177"/>
                  </a:lnTo>
                  <a:lnTo>
                    <a:pt x="1210" y="266"/>
                  </a:lnTo>
                  <a:lnTo>
                    <a:pt x="1003" y="384"/>
                  </a:lnTo>
                  <a:lnTo>
                    <a:pt x="826" y="531"/>
                  </a:lnTo>
                  <a:lnTo>
                    <a:pt x="679" y="679"/>
                  </a:lnTo>
                  <a:lnTo>
                    <a:pt x="531" y="856"/>
                  </a:lnTo>
                  <a:lnTo>
                    <a:pt x="384" y="1033"/>
                  </a:lnTo>
                  <a:lnTo>
                    <a:pt x="266" y="1210"/>
                  </a:lnTo>
                  <a:lnTo>
                    <a:pt x="177" y="1417"/>
                  </a:lnTo>
                  <a:lnTo>
                    <a:pt x="89" y="1623"/>
                  </a:lnTo>
                  <a:lnTo>
                    <a:pt x="30" y="1859"/>
                  </a:lnTo>
                  <a:lnTo>
                    <a:pt x="0" y="2066"/>
                  </a:lnTo>
                  <a:lnTo>
                    <a:pt x="0" y="2302"/>
                  </a:lnTo>
                  <a:lnTo>
                    <a:pt x="0" y="2538"/>
                  </a:lnTo>
                  <a:lnTo>
                    <a:pt x="30" y="2774"/>
                  </a:lnTo>
                  <a:lnTo>
                    <a:pt x="89" y="3010"/>
                  </a:lnTo>
                  <a:lnTo>
                    <a:pt x="177" y="3217"/>
                  </a:lnTo>
                  <a:lnTo>
                    <a:pt x="266" y="3423"/>
                  </a:lnTo>
                  <a:lnTo>
                    <a:pt x="384" y="3600"/>
                  </a:lnTo>
                  <a:lnTo>
                    <a:pt x="531" y="3777"/>
                  </a:lnTo>
                  <a:lnTo>
                    <a:pt x="679" y="3954"/>
                  </a:lnTo>
                  <a:lnTo>
                    <a:pt x="826" y="4102"/>
                  </a:lnTo>
                  <a:lnTo>
                    <a:pt x="1003" y="4220"/>
                  </a:lnTo>
                  <a:lnTo>
                    <a:pt x="1210" y="4338"/>
                  </a:lnTo>
                  <a:lnTo>
                    <a:pt x="1387" y="4426"/>
                  </a:lnTo>
                  <a:lnTo>
                    <a:pt x="1623" y="4515"/>
                  </a:lnTo>
                  <a:lnTo>
                    <a:pt x="1829" y="4574"/>
                  </a:lnTo>
                  <a:lnTo>
                    <a:pt x="2066" y="4603"/>
                  </a:lnTo>
                  <a:lnTo>
                    <a:pt x="2302" y="4633"/>
                  </a:lnTo>
                  <a:lnTo>
                    <a:pt x="14075" y="4633"/>
                  </a:lnTo>
                  <a:lnTo>
                    <a:pt x="14311" y="4603"/>
                  </a:lnTo>
                  <a:lnTo>
                    <a:pt x="14518" y="4574"/>
                  </a:lnTo>
                  <a:lnTo>
                    <a:pt x="14754" y="4515"/>
                  </a:lnTo>
                  <a:lnTo>
                    <a:pt x="14960" y="4426"/>
                  </a:lnTo>
                  <a:lnTo>
                    <a:pt x="15167" y="4338"/>
                  </a:lnTo>
                  <a:lnTo>
                    <a:pt x="15344" y="4220"/>
                  </a:lnTo>
                  <a:lnTo>
                    <a:pt x="15521" y="4102"/>
                  </a:lnTo>
                  <a:lnTo>
                    <a:pt x="15698" y="3954"/>
                  </a:lnTo>
                  <a:lnTo>
                    <a:pt x="15845" y="3777"/>
                  </a:lnTo>
                  <a:lnTo>
                    <a:pt x="15993" y="3600"/>
                  </a:lnTo>
                  <a:lnTo>
                    <a:pt x="16111" y="3423"/>
                  </a:lnTo>
                  <a:lnTo>
                    <a:pt x="16200" y="3217"/>
                  </a:lnTo>
                  <a:lnTo>
                    <a:pt x="16259" y="3010"/>
                  </a:lnTo>
                  <a:lnTo>
                    <a:pt x="16318" y="2774"/>
                  </a:lnTo>
                  <a:lnTo>
                    <a:pt x="16377" y="2538"/>
                  </a:lnTo>
                  <a:lnTo>
                    <a:pt x="16377" y="2302"/>
                  </a:lnTo>
                  <a:lnTo>
                    <a:pt x="16377" y="2066"/>
                  </a:lnTo>
                  <a:lnTo>
                    <a:pt x="16318" y="1859"/>
                  </a:lnTo>
                  <a:lnTo>
                    <a:pt x="16259" y="1623"/>
                  </a:lnTo>
                  <a:lnTo>
                    <a:pt x="16200" y="1417"/>
                  </a:lnTo>
                  <a:lnTo>
                    <a:pt x="16111" y="1210"/>
                  </a:lnTo>
                  <a:lnTo>
                    <a:pt x="15993" y="1033"/>
                  </a:lnTo>
                  <a:lnTo>
                    <a:pt x="15845" y="856"/>
                  </a:lnTo>
                  <a:lnTo>
                    <a:pt x="15698" y="679"/>
                  </a:lnTo>
                  <a:lnTo>
                    <a:pt x="15521" y="531"/>
                  </a:lnTo>
                  <a:lnTo>
                    <a:pt x="15344" y="384"/>
                  </a:lnTo>
                  <a:lnTo>
                    <a:pt x="15167" y="266"/>
                  </a:lnTo>
                  <a:lnTo>
                    <a:pt x="14960" y="177"/>
                  </a:lnTo>
                  <a:lnTo>
                    <a:pt x="14754" y="118"/>
                  </a:lnTo>
                  <a:lnTo>
                    <a:pt x="14518" y="59"/>
                  </a:lnTo>
                  <a:lnTo>
                    <a:pt x="143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46"/>
            <p:cNvSpPr/>
            <p:nvPr/>
          </p:nvSpPr>
          <p:spPr>
            <a:xfrm flipH="1">
              <a:off x="3660613" y="2780691"/>
              <a:ext cx="56423" cy="56414"/>
            </a:xfrm>
            <a:custGeom>
              <a:avLst/>
              <a:gdLst/>
              <a:ahLst/>
              <a:cxnLst/>
              <a:rect l="l" t="t" r="r" b="b"/>
              <a:pathLst>
                <a:path w="6729" h="6728" extrusionOk="0">
                  <a:moveTo>
                    <a:pt x="3040" y="0"/>
                  </a:moveTo>
                  <a:lnTo>
                    <a:pt x="2686" y="59"/>
                  </a:lnTo>
                  <a:lnTo>
                    <a:pt x="2361" y="148"/>
                  </a:lnTo>
                  <a:lnTo>
                    <a:pt x="2066" y="266"/>
                  </a:lnTo>
                  <a:lnTo>
                    <a:pt x="1771" y="413"/>
                  </a:lnTo>
                  <a:lnTo>
                    <a:pt x="1506" y="561"/>
                  </a:lnTo>
                  <a:lnTo>
                    <a:pt x="1240" y="767"/>
                  </a:lnTo>
                  <a:lnTo>
                    <a:pt x="1004" y="974"/>
                  </a:lnTo>
                  <a:lnTo>
                    <a:pt x="768" y="1210"/>
                  </a:lnTo>
                  <a:lnTo>
                    <a:pt x="591" y="1476"/>
                  </a:lnTo>
                  <a:lnTo>
                    <a:pt x="414" y="1771"/>
                  </a:lnTo>
                  <a:lnTo>
                    <a:pt x="266" y="2036"/>
                  </a:lnTo>
                  <a:lnTo>
                    <a:pt x="148" y="2361"/>
                  </a:lnTo>
                  <a:lnTo>
                    <a:pt x="89" y="2685"/>
                  </a:lnTo>
                  <a:lnTo>
                    <a:pt x="30" y="3010"/>
                  </a:lnTo>
                  <a:lnTo>
                    <a:pt x="1" y="3364"/>
                  </a:lnTo>
                  <a:lnTo>
                    <a:pt x="30" y="3689"/>
                  </a:lnTo>
                  <a:lnTo>
                    <a:pt x="89" y="4043"/>
                  </a:lnTo>
                  <a:lnTo>
                    <a:pt x="148" y="4367"/>
                  </a:lnTo>
                  <a:lnTo>
                    <a:pt x="266" y="4662"/>
                  </a:lnTo>
                  <a:lnTo>
                    <a:pt x="414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6" y="6138"/>
                  </a:lnTo>
                  <a:lnTo>
                    <a:pt x="1771" y="6315"/>
                  </a:lnTo>
                  <a:lnTo>
                    <a:pt x="2066" y="6462"/>
                  </a:lnTo>
                  <a:lnTo>
                    <a:pt x="2361" y="6580"/>
                  </a:lnTo>
                  <a:lnTo>
                    <a:pt x="2686" y="6639"/>
                  </a:lnTo>
                  <a:lnTo>
                    <a:pt x="3040" y="6698"/>
                  </a:lnTo>
                  <a:lnTo>
                    <a:pt x="3365" y="6728"/>
                  </a:lnTo>
                  <a:lnTo>
                    <a:pt x="3719" y="6698"/>
                  </a:lnTo>
                  <a:lnTo>
                    <a:pt x="4043" y="6639"/>
                  </a:lnTo>
                  <a:lnTo>
                    <a:pt x="4368" y="6580"/>
                  </a:lnTo>
                  <a:lnTo>
                    <a:pt x="4693" y="6462"/>
                  </a:lnTo>
                  <a:lnTo>
                    <a:pt x="4988" y="6315"/>
                  </a:lnTo>
                  <a:lnTo>
                    <a:pt x="5253" y="6138"/>
                  </a:lnTo>
                  <a:lnTo>
                    <a:pt x="5519" y="5961"/>
                  </a:lnTo>
                  <a:lnTo>
                    <a:pt x="5755" y="5725"/>
                  </a:lnTo>
                  <a:lnTo>
                    <a:pt x="5961" y="5489"/>
                  </a:lnTo>
                  <a:lnTo>
                    <a:pt x="6168" y="5253"/>
                  </a:lnTo>
                  <a:lnTo>
                    <a:pt x="6315" y="4958"/>
                  </a:lnTo>
                  <a:lnTo>
                    <a:pt x="6463" y="4662"/>
                  </a:lnTo>
                  <a:lnTo>
                    <a:pt x="6581" y="4367"/>
                  </a:lnTo>
                  <a:lnTo>
                    <a:pt x="6670" y="4043"/>
                  </a:lnTo>
                  <a:lnTo>
                    <a:pt x="6729" y="3689"/>
                  </a:lnTo>
                  <a:lnTo>
                    <a:pt x="6729" y="3364"/>
                  </a:lnTo>
                  <a:lnTo>
                    <a:pt x="6729" y="3010"/>
                  </a:lnTo>
                  <a:lnTo>
                    <a:pt x="6670" y="2685"/>
                  </a:lnTo>
                  <a:lnTo>
                    <a:pt x="6581" y="2361"/>
                  </a:lnTo>
                  <a:lnTo>
                    <a:pt x="6463" y="2036"/>
                  </a:lnTo>
                  <a:lnTo>
                    <a:pt x="6315" y="1771"/>
                  </a:lnTo>
                  <a:lnTo>
                    <a:pt x="6168" y="1476"/>
                  </a:lnTo>
                  <a:lnTo>
                    <a:pt x="5961" y="1210"/>
                  </a:lnTo>
                  <a:lnTo>
                    <a:pt x="5755" y="974"/>
                  </a:lnTo>
                  <a:lnTo>
                    <a:pt x="5519" y="767"/>
                  </a:lnTo>
                  <a:lnTo>
                    <a:pt x="5253" y="561"/>
                  </a:lnTo>
                  <a:lnTo>
                    <a:pt x="4988" y="413"/>
                  </a:lnTo>
                  <a:lnTo>
                    <a:pt x="4693" y="266"/>
                  </a:lnTo>
                  <a:lnTo>
                    <a:pt x="4368" y="148"/>
                  </a:lnTo>
                  <a:lnTo>
                    <a:pt x="4043" y="59"/>
                  </a:lnTo>
                  <a:lnTo>
                    <a:pt x="37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46"/>
            <p:cNvSpPr/>
            <p:nvPr/>
          </p:nvSpPr>
          <p:spPr>
            <a:xfrm flipH="1">
              <a:off x="3558425" y="2780691"/>
              <a:ext cx="56423" cy="56414"/>
            </a:xfrm>
            <a:custGeom>
              <a:avLst/>
              <a:gdLst/>
              <a:ahLst/>
              <a:cxnLst/>
              <a:rect l="l" t="t" r="r" b="b"/>
              <a:pathLst>
                <a:path w="6729" h="6728" extrusionOk="0">
                  <a:moveTo>
                    <a:pt x="3040" y="0"/>
                  </a:moveTo>
                  <a:lnTo>
                    <a:pt x="2686" y="59"/>
                  </a:lnTo>
                  <a:lnTo>
                    <a:pt x="2361" y="148"/>
                  </a:lnTo>
                  <a:lnTo>
                    <a:pt x="2066" y="266"/>
                  </a:lnTo>
                  <a:lnTo>
                    <a:pt x="1771" y="413"/>
                  </a:lnTo>
                  <a:lnTo>
                    <a:pt x="1505" y="561"/>
                  </a:lnTo>
                  <a:lnTo>
                    <a:pt x="1240" y="767"/>
                  </a:lnTo>
                  <a:lnTo>
                    <a:pt x="1004" y="974"/>
                  </a:lnTo>
                  <a:lnTo>
                    <a:pt x="768" y="1210"/>
                  </a:lnTo>
                  <a:lnTo>
                    <a:pt x="591" y="1476"/>
                  </a:lnTo>
                  <a:lnTo>
                    <a:pt x="413" y="1771"/>
                  </a:lnTo>
                  <a:lnTo>
                    <a:pt x="266" y="2036"/>
                  </a:lnTo>
                  <a:lnTo>
                    <a:pt x="148" y="2361"/>
                  </a:lnTo>
                  <a:lnTo>
                    <a:pt x="89" y="2685"/>
                  </a:lnTo>
                  <a:lnTo>
                    <a:pt x="30" y="3010"/>
                  </a:lnTo>
                  <a:lnTo>
                    <a:pt x="0" y="3364"/>
                  </a:lnTo>
                  <a:lnTo>
                    <a:pt x="30" y="3689"/>
                  </a:lnTo>
                  <a:lnTo>
                    <a:pt x="89" y="4043"/>
                  </a:lnTo>
                  <a:lnTo>
                    <a:pt x="148" y="4367"/>
                  </a:lnTo>
                  <a:lnTo>
                    <a:pt x="266" y="4662"/>
                  </a:lnTo>
                  <a:lnTo>
                    <a:pt x="413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5" y="6138"/>
                  </a:lnTo>
                  <a:lnTo>
                    <a:pt x="1771" y="6315"/>
                  </a:lnTo>
                  <a:lnTo>
                    <a:pt x="2066" y="6462"/>
                  </a:lnTo>
                  <a:lnTo>
                    <a:pt x="2361" y="6580"/>
                  </a:lnTo>
                  <a:lnTo>
                    <a:pt x="2686" y="6639"/>
                  </a:lnTo>
                  <a:lnTo>
                    <a:pt x="3040" y="6698"/>
                  </a:lnTo>
                  <a:lnTo>
                    <a:pt x="3364" y="6728"/>
                  </a:lnTo>
                  <a:lnTo>
                    <a:pt x="3718" y="6698"/>
                  </a:lnTo>
                  <a:lnTo>
                    <a:pt x="4043" y="6639"/>
                  </a:lnTo>
                  <a:lnTo>
                    <a:pt x="4367" y="6580"/>
                  </a:lnTo>
                  <a:lnTo>
                    <a:pt x="4692" y="6462"/>
                  </a:lnTo>
                  <a:lnTo>
                    <a:pt x="4987" y="6315"/>
                  </a:lnTo>
                  <a:lnTo>
                    <a:pt x="5253" y="6138"/>
                  </a:lnTo>
                  <a:lnTo>
                    <a:pt x="5518" y="5961"/>
                  </a:lnTo>
                  <a:lnTo>
                    <a:pt x="5754" y="5725"/>
                  </a:lnTo>
                  <a:lnTo>
                    <a:pt x="5961" y="5489"/>
                  </a:lnTo>
                  <a:lnTo>
                    <a:pt x="6167" y="5253"/>
                  </a:lnTo>
                  <a:lnTo>
                    <a:pt x="6315" y="4958"/>
                  </a:lnTo>
                  <a:lnTo>
                    <a:pt x="6463" y="4662"/>
                  </a:lnTo>
                  <a:lnTo>
                    <a:pt x="6581" y="4367"/>
                  </a:lnTo>
                  <a:lnTo>
                    <a:pt x="6669" y="4043"/>
                  </a:lnTo>
                  <a:lnTo>
                    <a:pt x="6728" y="3689"/>
                  </a:lnTo>
                  <a:lnTo>
                    <a:pt x="6728" y="3364"/>
                  </a:lnTo>
                  <a:lnTo>
                    <a:pt x="6728" y="3010"/>
                  </a:lnTo>
                  <a:lnTo>
                    <a:pt x="6669" y="2685"/>
                  </a:lnTo>
                  <a:lnTo>
                    <a:pt x="6581" y="2361"/>
                  </a:lnTo>
                  <a:lnTo>
                    <a:pt x="6463" y="2036"/>
                  </a:lnTo>
                  <a:lnTo>
                    <a:pt x="6315" y="1771"/>
                  </a:lnTo>
                  <a:lnTo>
                    <a:pt x="6167" y="1476"/>
                  </a:lnTo>
                  <a:lnTo>
                    <a:pt x="5961" y="1210"/>
                  </a:lnTo>
                  <a:lnTo>
                    <a:pt x="5754" y="974"/>
                  </a:lnTo>
                  <a:lnTo>
                    <a:pt x="5518" y="767"/>
                  </a:lnTo>
                  <a:lnTo>
                    <a:pt x="5253" y="561"/>
                  </a:lnTo>
                  <a:lnTo>
                    <a:pt x="4987" y="413"/>
                  </a:lnTo>
                  <a:lnTo>
                    <a:pt x="4692" y="266"/>
                  </a:lnTo>
                  <a:lnTo>
                    <a:pt x="4367" y="148"/>
                  </a:lnTo>
                  <a:lnTo>
                    <a:pt x="4043" y="59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46"/>
            <p:cNvSpPr/>
            <p:nvPr/>
          </p:nvSpPr>
          <p:spPr>
            <a:xfrm flipH="1">
              <a:off x="3456246" y="2780691"/>
              <a:ext cx="56423" cy="56414"/>
            </a:xfrm>
            <a:custGeom>
              <a:avLst/>
              <a:gdLst/>
              <a:ahLst/>
              <a:cxnLst/>
              <a:rect l="l" t="t" r="r" b="b"/>
              <a:pathLst>
                <a:path w="6729" h="6728" extrusionOk="0">
                  <a:moveTo>
                    <a:pt x="3040" y="0"/>
                  </a:moveTo>
                  <a:lnTo>
                    <a:pt x="2686" y="59"/>
                  </a:lnTo>
                  <a:lnTo>
                    <a:pt x="2362" y="148"/>
                  </a:lnTo>
                  <a:lnTo>
                    <a:pt x="2066" y="266"/>
                  </a:lnTo>
                  <a:lnTo>
                    <a:pt x="1771" y="413"/>
                  </a:lnTo>
                  <a:lnTo>
                    <a:pt x="1506" y="561"/>
                  </a:lnTo>
                  <a:lnTo>
                    <a:pt x="1240" y="767"/>
                  </a:lnTo>
                  <a:lnTo>
                    <a:pt x="1004" y="974"/>
                  </a:lnTo>
                  <a:lnTo>
                    <a:pt x="768" y="1210"/>
                  </a:lnTo>
                  <a:lnTo>
                    <a:pt x="591" y="1476"/>
                  </a:lnTo>
                  <a:lnTo>
                    <a:pt x="414" y="1771"/>
                  </a:lnTo>
                  <a:lnTo>
                    <a:pt x="267" y="2036"/>
                  </a:lnTo>
                  <a:lnTo>
                    <a:pt x="149" y="2361"/>
                  </a:lnTo>
                  <a:lnTo>
                    <a:pt x="89" y="2685"/>
                  </a:lnTo>
                  <a:lnTo>
                    <a:pt x="30" y="3010"/>
                  </a:lnTo>
                  <a:lnTo>
                    <a:pt x="1" y="3364"/>
                  </a:lnTo>
                  <a:lnTo>
                    <a:pt x="30" y="3689"/>
                  </a:lnTo>
                  <a:lnTo>
                    <a:pt x="89" y="4043"/>
                  </a:lnTo>
                  <a:lnTo>
                    <a:pt x="149" y="4367"/>
                  </a:lnTo>
                  <a:lnTo>
                    <a:pt x="267" y="4662"/>
                  </a:lnTo>
                  <a:lnTo>
                    <a:pt x="414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6" y="6138"/>
                  </a:lnTo>
                  <a:lnTo>
                    <a:pt x="1771" y="6315"/>
                  </a:lnTo>
                  <a:lnTo>
                    <a:pt x="2066" y="6462"/>
                  </a:lnTo>
                  <a:lnTo>
                    <a:pt x="2362" y="6580"/>
                  </a:lnTo>
                  <a:lnTo>
                    <a:pt x="2686" y="6639"/>
                  </a:lnTo>
                  <a:lnTo>
                    <a:pt x="3040" y="6698"/>
                  </a:lnTo>
                  <a:lnTo>
                    <a:pt x="3365" y="6728"/>
                  </a:lnTo>
                  <a:lnTo>
                    <a:pt x="3719" y="6698"/>
                  </a:lnTo>
                  <a:lnTo>
                    <a:pt x="4043" y="6639"/>
                  </a:lnTo>
                  <a:lnTo>
                    <a:pt x="4368" y="6580"/>
                  </a:lnTo>
                  <a:lnTo>
                    <a:pt x="4693" y="6462"/>
                  </a:lnTo>
                  <a:lnTo>
                    <a:pt x="4988" y="6315"/>
                  </a:lnTo>
                  <a:lnTo>
                    <a:pt x="5253" y="6138"/>
                  </a:lnTo>
                  <a:lnTo>
                    <a:pt x="5519" y="5961"/>
                  </a:lnTo>
                  <a:lnTo>
                    <a:pt x="5755" y="5725"/>
                  </a:lnTo>
                  <a:lnTo>
                    <a:pt x="5961" y="5489"/>
                  </a:lnTo>
                  <a:lnTo>
                    <a:pt x="6168" y="5253"/>
                  </a:lnTo>
                  <a:lnTo>
                    <a:pt x="6345" y="4958"/>
                  </a:lnTo>
                  <a:lnTo>
                    <a:pt x="6463" y="4662"/>
                  </a:lnTo>
                  <a:lnTo>
                    <a:pt x="6581" y="4367"/>
                  </a:lnTo>
                  <a:lnTo>
                    <a:pt x="6670" y="4043"/>
                  </a:lnTo>
                  <a:lnTo>
                    <a:pt x="6729" y="3689"/>
                  </a:lnTo>
                  <a:lnTo>
                    <a:pt x="6729" y="3364"/>
                  </a:lnTo>
                  <a:lnTo>
                    <a:pt x="6729" y="3010"/>
                  </a:lnTo>
                  <a:lnTo>
                    <a:pt x="6670" y="2685"/>
                  </a:lnTo>
                  <a:lnTo>
                    <a:pt x="6581" y="2361"/>
                  </a:lnTo>
                  <a:lnTo>
                    <a:pt x="6463" y="2036"/>
                  </a:lnTo>
                  <a:lnTo>
                    <a:pt x="6345" y="1771"/>
                  </a:lnTo>
                  <a:lnTo>
                    <a:pt x="6168" y="1476"/>
                  </a:lnTo>
                  <a:lnTo>
                    <a:pt x="5961" y="1210"/>
                  </a:lnTo>
                  <a:lnTo>
                    <a:pt x="5755" y="974"/>
                  </a:lnTo>
                  <a:lnTo>
                    <a:pt x="5519" y="767"/>
                  </a:lnTo>
                  <a:lnTo>
                    <a:pt x="5253" y="561"/>
                  </a:lnTo>
                  <a:lnTo>
                    <a:pt x="4988" y="413"/>
                  </a:lnTo>
                  <a:lnTo>
                    <a:pt x="4693" y="266"/>
                  </a:lnTo>
                  <a:lnTo>
                    <a:pt x="4368" y="148"/>
                  </a:lnTo>
                  <a:lnTo>
                    <a:pt x="4043" y="59"/>
                  </a:lnTo>
                  <a:lnTo>
                    <a:pt x="37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46"/>
            <p:cNvSpPr/>
            <p:nvPr/>
          </p:nvSpPr>
          <p:spPr>
            <a:xfrm flipH="1">
              <a:off x="3354058" y="2780691"/>
              <a:ext cx="56423" cy="56414"/>
            </a:xfrm>
            <a:custGeom>
              <a:avLst/>
              <a:gdLst/>
              <a:ahLst/>
              <a:cxnLst/>
              <a:rect l="l" t="t" r="r" b="b"/>
              <a:pathLst>
                <a:path w="6729" h="6728" extrusionOk="0">
                  <a:moveTo>
                    <a:pt x="3040" y="0"/>
                  </a:moveTo>
                  <a:lnTo>
                    <a:pt x="2686" y="59"/>
                  </a:lnTo>
                  <a:lnTo>
                    <a:pt x="2361" y="148"/>
                  </a:lnTo>
                  <a:lnTo>
                    <a:pt x="2066" y="266"/>
                  </a:lnTo>
                  <a:lnTo>
                    <a:pt x="1771" y="413"/>
                  </a:lnTo>
                  <a:lnTo>
                    <a:pt x="1505" y="561"/>
                  </a:lnTo>
                  <a:lnTo>
                    <a:pt x="1240" y="767"/>
                  </a:lnTo>
                  <a:lnTo>
                    <a:pt x="1004" y="974"/>
                  </a:lnTo>
                  <a:lnTo>
                    <a:pt x="768" y="1210"/>
                  </a:lnTo>
                  <a:lnTo>
                    <a:pt x="591" y="1476"/>
                  </a:lnTo>
                  <a:lnTo>
                    <a:pt x="414" y="1771"/>
                  </a:lnTo>
                  <a:lnTo>
                    <a:pt x="266" y="2036"/>
                  </a:lnTo>
                  <a:lnTo>
                    <a:pt x="178" y="2361"/>
                  </a:lnTo>
                  <a:lnTo>
                    <a:pt x="89" y="2685"/>
                  </a:lnTo>
                  <a:lnTo>
                    <a:pt x="30" y="3010"/>
                  </a:lnTo>
                  <a:lnTo>
                    <a:pt x="1" y="3364"/>
                  </a:lnTo>
                  <a:lnTo>
                    <a:pt x="30" y="3689"/>
                  </a:lnTo>
                  <a:lnTo>
                    <a:pt x="89" y="4043"/>
                  </a:lnTo>
                  <a:lnTo>
                    <a:pt x="178" y="4367"/>
                  </a:lnTo>
                  <a:lnTo>
                    <a:pt x="266" y="4662"/>
                  </a:lnTo>
                  <a:lnTo>
                    <a:pt x="414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5" y="6138"/>
                  </a:lnTo>
                  <a:lnTo>
                    <a:pt x="1771" y="6315"/>
                  </a:lnTo>
                  <a:lnTo>
                    <a:pt x="2066" y="6462"/>
                  </a:lnTo>
                  <a:lnTo>
                    <a:pt x="2361" y="6580"/>
                  </a:lnTo>
                  <a:lnTo>
                    <a:pt x="2686" y="6639"/>
                  </a:lnTo>
                  <a:lnTo>
                    <a:pt x="3040" y="6698"/>
                  </a:lnTo>
                  <a:lnTo>
                    <a:pt x="3364" y="6728"/>
                  </a:lnTo>
                  <a:lnTo>
                    <a:pt x="3718" y="6698"/>
                  </a:lnTo>
                  <a:lnTo>
                    <a:pt x="4043" y="6639"/>
                  </a:lnTo>
                  <a:lnTo>
                    <a:pt x="4368" y="6580"/>
                  </a:lnTo>
                  <a:lnTo>
                    <a:pt x="4692" y="6462"/>
                  </a:lnTo>
                  <a:lnTo>
                    <a:pt x="4987" y="6315"/>
                  </a:lnTo>
                  <a:lnTo>
                    <a:pt x="5253" y="6138"/>
                  </a:lnTo>
                  <a:lnTo>
                    <a:pt x="5518" y="5961"/>
                  </a:lnTo>
                  <a:lnTo>
                    <a:pt x="5754" y="5725"/>
                  </a:lnTo>
                  <a:lnTo>
                    <a:pt x="5961" y="5489"/>
                  </a:lnTo>
                  <a:lnTo>
                    <a:pt x="6168" y="5253"/>
                  </a:lnTo>
                  <a:lnTo>
                    <a:pt x="6345" y="4958"/>
                  </a:lnTo>
                  <a:lnTo>
                    <a:pt x="6463" y="4662"/>
                  </a:lnTo>
                  <a:lnTo>
                    <a:pt x="6581" y="4367"/>
                  </a:lnTo>
                  <a:lnTo>
                    <a:pt x="6669" y="4043"/>
                  </a:lnTo>
                  <a:lnTo>
                    <a:pt x="6728" y="3689"/>
                  </a:lnTo>
                  <a:lnTo>
                    <a:pt x="6728" y="3364"/>
                  </a:lnTo>
                  <a:lnTo>
                    <a:pt x="6728" y="3010"/>
                  </a:lnTo>
                  <a:lnTo>
                    <a:pt x="6669" y="2685"/>
                  </a:lnTo>
                  <a:lnTo>
                    <a:pt x="6581" y="2361"/>
                  </a:lnTo>
                  <a:lnTo>
                    <a:pt x="6463" y="2036"/>
                  </a:lnTo>
                  <a:lnTo>
                    <a:pt x="6345" y="1771"/>
                  </a:lnTo>
                  <a:lnTo>
                    <a:pt x="6168" y="1476"/>
                  </a:lnTo>
                  <a:lnTo>
                    <a:pt x="5961" y="1210"/>
                  </a:lnTo>
                  <a:lnTo>
                    <a:pt x="5754" y="974"/>
                  </a:lnTo>
                  <a:lnTo>
                    <a:pt x="5518" y="767"/>
                  </a:lnTo>
                  <a:lnTo>
                    <a:pt x="5253" y="561"/>
                  </a:lnTo>
                  <a:lnTo>
                    <a:pt x="4987" y="413"/>
                  </a:lnTo>
                  <a:lnTo>
                    <a:pt x="4692" y="266"/>
                  </a:lnTo>
                  <a:lnTo>
                    <a:pt x="4368" y="148"/>
                  </a:lnTo>
                  <a:lnTo>
                    <a:pt x="4043" y="59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46"/>
            <p:cNvSpPr/>
            <p:nvPr/>
          </p:nvSpPr>
          <p:spPr>
            <a:xfrm flipH="1">
              <a:off x="3251878" y="2780691"/>
              <a:ext cx="56414" cy="56414"/>
            </a:xfrm>
            <a:custGeom>
              <a:avLst/>
              <a:gdLst/>
              <a:ahLst/>
              <a:cxnLst/>
              <a:rect l="l" t="t" r="r" b="b"/>
              <a:pathLst>
                <a:path w="6728" h="6728" extrusionOk="0">
                  <a:moveTo>
                    <a:pt x="3039" y="0"/>
                  </a:moveTo>
                  <a:lnTo>
                    <a:pt x="2685" y="59"/>
                  </a:lnTo>
                  <a:lnTo>
                    <a:pt x="2390" y="148"/>
                  </a:lnTo>
                  <a:lnTo>
                    <a:pt x="2066" y="266"/>
                  </a:lnTo>
                  <a:lnTo>
                    <a:pt x="1771" y="413"/>
                  </a:lnTo>
                  <a:lnTo>
                    <a:pt x="1505" y="561"/>
                  </a:lnTo>
                  <a:lnTo>
                    <a:pt x="1239" y="767"/>
                  </a:lnTo>
                  <a:lnTo>
                    <a:pt x="1003" y="974"/>
                  </a:lnTo>
                  <a:lnTo>
                    <a:pt x="767" y="1210"/>
                  </a:lnTo>
                  <a:lnTo>
                    <a:pt x="590" y="1476"/>
                  </a:lnTo>
                  <a:lnTo>
                    <a:pt x="413" y="1771"/>
                  </a:lnTo>
                  <a:lnTo>
                    <a:pt x="266" y="2036"/>
                  </a:lnTo>
                  <a:lnTo>
                    <a:pt x="177" y="2361"/>
                  </a:lnTo>
                  <a:lnTo>
                    <a:pt x="89" y="2685"/>
                  </a:lnTo>
                  <a:lnTo>
                    <a:pt x="30" y="3010"/>
                  </a:lnTo>
                  <a:lnTo>
                    <a:pt x="0" y="3364"/>
                  </a:lnTo>
                  <a:lnTo>
                    <a:pt x="30" y="3689"/>
                  </a:lnTo>
                  <a:lnTo>
                    <a:pt x="89" y="4043"/>
                  </a:lnTo>
                  <a:lnTo>
                    <a:pt x="177" y="4367"/>
                  </a:lnTo>
                  <a:lnTo>
                    <a:pt x="266" y="4662"/>
                  </a:lnTo>
                  <a:lnTo>
                    <a:pt x="413" y="4958"/>
                  </a:lnTo>
                  <a:lnTo>
                    <a:pt x="590" y="5253"/>
                  </a:lnTo>
                  <a:lnTo>
                    <a:pt x="767" y="5489"/>
                  </a:lnTo>
                  <a:lnTo>
                    <a:pt x="1003" y="5725"/>
                  </a:lnTo>
                  <a:lnTo>
                    <a:pt x="1239" y="5961"/>
                  </a:lnTo>
                  <a:lnTo>
                    <a:pt x="1505" y="6138"/>
                  </a:lnTo>
                  <a:lnTo>
                    <a:pt x="1771" y="6315"/>
                  </a:lnTo>
                  <a:lnTo>
                    <a:pt x="2066" y="6462"/>
                  </a:lnTo>
                  <a:lnTo>
                    <a:pt x="2390" y="6580"/>
                  </a:lnTo>
                  <a:lnTo>
                    <a:pt x="2685" y="6639"/>
                  </a:lnTo>
                  <a:lnTo>
                    <a:pt x="3039" y="6698"/>
                  </a:lnTo>
                  <a:lnTo>
                    <a:pt x="3364" y="6728"/>
                  </a:lnTo>
                  <a:lnTo>
                    <a:pt x="3718" y="6698"/>
                  </a:lnTo>
                  <a:lnTo>
                    <a:pt x="4043" y="6639"/>
                  </a:lnTo>
                  <a:lnTo>
                    <a:pt x="4367" y="6580"/>
                  </a:lnTo>
                  <a:lnTo>
                    <a:pt x="4692" y="6462"/>
                  </a:lnTo>
                  <a:lnTo>
                    <a:pt x="4987" y="6315"/>
                  </a:lnTo>
                  <a:lnTo>
                    <a:pt x="5252" y="6138"/>
                  </a:lnTo>
                  <a:lnTo>
                    <a:pt x="5518" y="5961"/>
                  </a:lnTo>
                  <a:lnTo>
                    <a:pt x="5754" y="5725"/>
                  </a:lnTo>
                  <a:lnTo>
                    <a:pt x="5961" y="5489"/>
                  </a:lnTo>
                  <a:lnTo>
                    <a:pt x="6167" y="5253"/>
                  </a:lnTo>
                  <a:lnTo>
                    <a:pt x="6344" y="4958"/>
                  </a:lnTo>
                  <a:lnTo>
                    <a:pt x="6462" y="4662"/>
                  </a:lnTo>
                  <a:lnTo>
                    <a:pt x="6580" y="4367"/>
                  </a:lnTo>
                  <a:lnTo>
                    <a:pt x="6669" y="4043"/>
                  </a:lnTo>
                  <a:lnTo>
                    <a:pt x="6728" y="3689"/>
                  </a:lnTo>
                  <a:lnTo>
                    <a:pt x="6728" y="3364"/>
                  </a:lnTo>
                  <a:lnTo>
                    <a:pt x="6728" y="3010"/>
                  </a:lnTo>
                  <a:lnTo>
                    <a:pt x="6669" y="2685"/>
                  </a:lnTo>
                  <a:lnTo>
                    <a:pt x="6580" y="2361"/>
                  </a:lnTo>
                  <a:lnTo>
                    <a:pt x="6462" y="2036"/>
                  </a:lnTo>
                  <a:lnTo>
                    <a:pt x="6344" y="1771"/>
                  </a:lnTo>
                  <a:lnTo>
                    <a:pt x="6167" y="1476"/>
                  </a:lnTo>
                  <a:lnTo>
                    <a:pt x="5961" y="1210"/>
                  </a:lnTo>
                  <a:lnTo>
                    <a:pt x="5754" y="974"/>
                  </a:lnTo>
                  <a:lnTo>
                    <a:pt x="5518" y="767"/>
                  </a:lnTo>
                  <a:lnTo>
                    <a:pt x="5252" y="561"/>
                  </a:lnTo>
                  <a:lnTo>
                    <a:pt x="4987" y="413"/>
                  </a:lnTo>
                  <a:lnTo>
                    <a:pt x="4692" y="266"/>
                  </a:lnTo>
                  <a:lnTo>
                    <a:pt x="4367" y="148"/>
                  </a:lnTo>
                  <a:lnTo>
                    <a:pt x="4043" y="59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46"/>
            <p:cNvSpPr/>
            <p:nvPr/>
          </p:nvSpPr>
          <p:spPr>
            <a:xfrm flipH="1">
              <a:off x="3149690" y="2780691"/>
              <a:ext cx="56171" cy="56414"/>
            </a:xfrm>
            <a:custGeom>
              <a:avLst/>
              <a:gdLst/>
              <a:ahLst/>
              <a:cxnLst/>
              <a:rect l="l" t="t" r="r" b="b"/>
              <a:pathLst>
                <a:path w="6699" h="6728" extrusionOk="0">
                  <a:moveTo>
                    <a:pt x="3010" y="0"/>
                  </a:moveTo>
                  <a:lnTo>
                    <a:pt x="2656" y="59"/>
                  </a:lnTo>
                  <a:lnTo>
                    <a:pt x="2361" y="148"/>
                  </a:lnTo>
                  <a:lnTo>
                    <a:pt x="2036" y="266"/>
                  </a:lnTo>
                  <a:lnTo>
                    <a:pt x="1741" y="413"/>
                  </a:lnTo>
                  <a:lnTo>
                    <a:pt x="1476" y="561"/>
                  </a:lnTo>
                  <a:lnTo>
                    <a:pt x="1210" y="767"/>
                  </a:lnTo>
                  <a:lnTo>
                    <a:pt x="974" y="974"/>
                  </a:lnTo>
                  <a:lnTo>
                    <a:pt x="767" y="1210"/>
                  </a:lnTo>
                  <a:lnTo>
                    <a:pt x="561" y="1476"/>
                  </a:lnTo>
                  <a:lnTo>
                    <a:pt x="384" y="1771"/>
                  </a:lnTo>
                  <a:lnTo>
                    <a:pt x="236" y="2036"/>
                  </a:lnTo>
                  <a:lnTo>
                    <a:pt x="148" y="2361"/>
                  </a:lnTo>
                  <a:lnTo>
                    <a:pt x="59" y="2685"/>
                  </a:lnTo>
                  <a:lnTo>
                    <a:pt x="0" y="3010"/>
                  </a:lnTo>
                  <a:lnTo>
                    <a:pt x="0" y="3364"/>
                  </a:lnTo>
                  <a:lnTo>
                    <a:pt x="0" y="3689"/>
                  </a:lnTo>
                  <a:lnTo>
                    <a:pt x="59" y="4043"/>
                  </a:lnTo>
                  <a:lnTo>
                    <a:pt x="148" y="4367"/>
                  </a:lnTo>
                  <a:lnTo>
                    <a:pt x="236" y="4662"/>
                  </a:lnTo>
                  <a:lnTo>
                    <a:pt x="384" y="4958"/>
                  </a:lnTo>
                  <a:lnTo>
                    <a:pt x="561" y="5253"/>
                  </a:lnTo>
                  <a:lnTo>
                    <a:pt x="767" y="5489"/>
                  </a:lnTo>
                  <a:lnTo>
                    <a:pt x="974" y="5725"/>
                  </a:lnTo>
                  <a:lnTo>
                    <a:pt x="1210" y="5961"/>
                  </a:lnTo>
                  <a:lnTo>
                    <a:pt x="1476" y="6138"/>
                  </a:lnTo>
                  <a:lnTo>
                    <a:pt x="1741" y="6315"/>
                  </a:lnTo>
                  <a:lnTo>
                    <a:pt x="2036" y="6462"/>
                  </a:lnTo>
                  <a:lnTo>
                    <a:pt x="2361" y="6580"/>
                  </a:lnTo>
                  <a:lnTo>
                    <a:pt x="2656" y="6639"/>
                  </a:lnTo>
                  <a:lnTo>
                    <a:pt x="3010" y="6698"/>
                  </a:lnTo>
                  <a:lnTo>
                    <a:pt x="3335" y="6728"/>
                  </a:lnTo>
                  <a:lnTo>
                    <a:pt x="3689" y="6698"/>
                  </a:lnTo>
                  <a:lnTo>
                    <a:pt x="4013" y="6639"/>
                  </a:lnTo>
                  <a:lnTo>
                    <a:pt x="4338" y="6580"/>
                  </a:lnTo>
                  <a:lnTo>
                    <a:pt x="4662" y="6462"/>
                  </a:lnTo>
                  <a:lnTo>
                    <a:pt x="4957" y="6315"/>
                  </a:lnTo>
                  <a:lnTo>
                    <a:pt x="5223" y="6138"/>
                  </a:lnTo>
                  <a:lnTo>
                    <a:pt x="5489" y="5961"/>
                  </a:lnTo>
                  <a:lnTo>
                    <a:pt x="5725" y="5725"/>
                  </a:lnTo>
                  <a:lnTo>
                    <a:pt x="5931" y="5489"/>
                  </a:lnTo>
                  <a:lnTo>
                    <a:pt x="6138" y="5253"/>
                  </a:lnTo>
                  <a:lnTo>
                    <a:pt x="6315" y="4958"/>
                  </a:lnTo>
                  <a:lnTo>
                    <a:pt x="6433" y="4662"/>
                  </a:lnTo>
                  <a:lnTo>
                    <a:pt x="6551" y="4367"/>
                  </a:lnTo>
                  <a:lnTo>
                    <a:pt x="6639" y="4043"/>
                  </a:lnTo>
                  <a:lnTo>
                    <a:pt x="6698" y="3689"/>
                  </a:lnTo>
                  <a:lnTo>
                    <a:pt x="6698" y="3364"/>
                  </a:lnTo>
                  <a:lnTo>
                    <a:pt x="6698" y="3010"/>
                  </a:lnTo>
                  <a:lnTo>
                    <a:pt x="6639" y="2685"/>
                  </a:lnTo>
                  <a:lnTo>
                    <a:pt x="6551" y="2361"/>
                  </a:lnTo>
                  <a:lnTo>
                    <a:pt x="6433" y="2036"/>
                  </a:lnTo>
                  <a:lnTo>
                    <a:pt x="6315" y="1771"/>
                  </a:lnTo>
                  <a:lnTo>
                    <a:pt x="6138" y="1476"/>
                  </a:lnTo>
                  <a:lnTo>
                    <a:pt x="5931" y="1210"/>
                  </a:lnTo>
                  <a:lnTo>
                    <a:pt x="5725" y="974"/>
                  </a:lnTo>
                  <a:lnTo>
                    <a:pt x="5489" y="767"/>
                  </a:lnTo>
                  <a:lnTo>
                    <a:pt x="5223" y="561"/>
                  </a:lnTo>
                  <a:lnTo>
                    <a:pt x="4957" y="413"/>
                  </a:lnTo>
                  <a:lnTo>
                    <a:pt x="4662" y="266"/>
                  </a:lnTo>
                  <a:lnTo>
                    <a:pt x="4338" y="148"/>
                  </a:lnTo>
                  <a:lnTo>
                    <a:pt x="4013" y="59"/>
                  </a:lnTo>
                  <a:lnTo>
                    <a:pt x="3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46"/>
            <p:cNvSpPr/>
            <p:nvPr/>
          </p:nvSpPr>
          <p:spPr>
            <a:xfrm flipH="1">
              <a:off x="3047511" y="2780691"/>
              <a:ext cx="56171" cy="56414"/>
            </a:xfrm>
            <a:custGeom>
              <a:avLst/>
              <a:gdLst/>
              <a:ahLst/>
              <a:cxnLst/>
              <a:rect l="l" t="t" r="r" b="b"/>
              <a:pathLst>
                <a:path w="6699" h="6728" extrusionOk="0">
                  <a:moveTo>
                    <a:pt x="3011" y="0"/>
                  </a:moveTo>
                  <a:lnTo>
                    <a:pt x="2686" y="59"/>
                  </a:lnTo>
                  <a:lnTo>
                    <a:pt x="2361" y="148"/>
                  </a:lnTo>
                  <a:lnTo>
                    <a:pt x="2037" y="266"/>
                  </a:lnTo>
                  <a:lnTo>
                    <a:pt x="1742" y="413"/>
                  </a:lnTo>
                  <a:lnTo>
                    <a:pt x="1476" y="561"/>
                  </a:lnTo>
                  <a:lnTo>
                    <a:pt x="1211" y="767"/>
                  </a:lnTo>
                  <a:lnTo>
                    <a:pt x="975" y="974"/>
                  </a:lnTo>
                  <a:lnTo>
                    <a:pt x="768" y="1210"/>
                  </a:lnTo>
                  <a:lnTo>
                    <a:pt x="561" y="1476"/>
                  </a:lnTo>
                  <a:lnTo>
                    <a:pt x="384" y="1771"/>
                  </a:lnTo>
                  <a:lnTo>
                    <a:pt x="266" y="2036"/>
                  </a:lnTo>
                  <a:lnTo>
                    <a:pt x="148" y="2361"/>
                  </a:lnTo>
                  <a:lnTo>
                    <a:pt x="60" y="2685"/>
                  </a:lnTo>
                  <a:lnTo>
                    <a:pt x="1" y="3010"/>
                  </a:lnTo>
                  <a:lnTo>
                    <a:pt x="1" y="3364"/>
                  </a:lnTo>
                  <a:lnTo>
                    <a:pt x="1" y="3689"/>
                  </a:lnTo>
                  <a:lnTo>
                    <a:pt x="60" y="4043"/>
                  </a:lnTo>
                  <a:lnTo>
                    <a:pt x="148" y="4367"/>
                  </a:lnTo>
                  <a:lnTo>
                    <a:pt x="266" y="4662"/>
                  </a:lnTo>
                  <a:lnTo>
                    <a:pt x="384" y="4958"/>
                  </a:lnTo>
                  <a:lnTo>
                    <a:pt x="561" y="5253"/>
                  </a:lnTo>
                  <a:lnTo>
                    <a:pt x="768" y="5489"/>
                  </a:lnTo>
                  <a:lnTo>
                    <a:pt x="975" y="5725"/>
                  </a:lnTo>
                  <a:lnTo>
                    <a:pt x="1211" y="5961"/>
                  </a:lnTo>
                  <a:lnTo>
                    <a:pt x="1476" y="6138"/>
                  </a:lnTo>
                  <a:lnTo>
                    <a:pt x="1742" y="6315"/>
                  </a:lnTo>
                  <a:lnTo>
                    <a:pt x="2037" y="6462"/>
                  </a:lnTo>
                  <a:lnTo>
                    <a:pt x="2361" y="6580"/>
                  </a:lnTo>
                  <a:lnTo>
                    <a:pt x="2686" y="6639"/>
                  </a:lnTo>
                  <a:lnTo>
                    <a:pt x="3011" y="6698"/>
                  </a:lnTo>
                  <a:lnTo>
                    <a:pt x="3335" y="6728"/>
                  </a:lnTo>
                  <a:lnTo>
                    <a:pt x="3689" y="6698"/>
                  </a:lnTo>
                  <a:lnTo>
                    <a:pt x="4014" y="6639"/>
                  </a:lnTo>
                  <a:lnTo>
                    <a:pt x="4338" y="6580"/>
                  </a:lnTo>
                  <a:lnTo>
                    <a:pt x="4663" y="6462"/>
                  </a:lnTo>
                  <a:lnTo>
                    <a:pt x="4958" y="6315"/>
                  </a:lnTo>
                  <a:lnTo>
                    <a:pt x="5224" y="6138"/>
                  </a:lnTo>
                  <a:lnTo>
                    <a:pt x="5489" y="5961"/>
                  </a:lnTo>
                  <a:lnTo>
                    <a:pt x="5725" y="5725"/>
                  </a:lnTo>
                  <a:lnTo>
                    <a:pt x="5932" y="5489"/>
                  </a:lnTo>
                  <a:lnTo>
                    <a:pt x="6138" y="5253"/>
                  </a:lnTo>
                  <a:lnTo>
                    <a:pt x="6315" y="4958"/>
                  </a:lnTo>
                  <a:lnTo>
                    <a:pt x="6433" y="4662"/>
                  </a:lnTo>
                  <a:lnTo>
                    <a:pt x="6551" y="4367"/>
                  </a:lnTo>
                  <a:lnTo>
                    <a:pt x="6640" y="4043"/>
                  </a:lnTo>
                  <a:lnTo>
                    <a:pt x="6699" y="3689"/>
                  </a:lnTo>
                  <a:lnTo>
                    <a:pt x="6699" y="3364"/>
                  </a:lnTo>
                  <a:lnTo>
                    <a:pt x="6699" y="3010"/>
                  </a:lnTo>
                  <a:lnTo>
                    <a:pt x="6640" y="2685"/>
                  </a:lnTo>
                  <a:lnTo>
                    <a:pt x="6551" y="2361"/>
                  </a:lnTo>
                  <a:lnTo>
                    <a:pt x="6433" y="2036"/>
                  </a:lnTo>
                  <a:lnTo>
                    <a:pt x="6315" y="1771"/>
                  </a:lnTo>
                  <a:lnTo>
                    <a:pt x="6138" y="1476"/>
                  </a:lnTo>
                  <a:lnTo>
                    <a:pt x="5932" y="1210"/>
                  </a:lnTo>
                  <a:lnTo>
                    <a:pt x="5725" y="974"/>
                  </a:lnTo>
                  <a:lnTo>
                    <a:pt x="5489" y="767"/>
                  </a:lnTo>
                  <a:lnTo>
                    <a:pt x="5224" y="561"/>
                  </a:lnTo>
                  <a:lnTo>
                    <a:pt x="4958" y="413"/>
                  </a:lnTo>
                  <a:lnTo>
                    <a:pt x="4663" y="266"/>
                  </a:lnTo>
                  <a:lnTo>
                    <a:pt x="4338" y="148"/>
                  </a:lnTo>
                  <a:lnTo>
                    <a:pt x="4014" y="59"/>
                  </a:lnTo>
                  <a:lnTo>
                    <a:pt x="3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46"/>
            <p:cNvSpPr/>
            <p:nvPr/>
          </p:nvSpPr>
          <p:spPr>
            <a:xfrm flipH="1">
              <a:off x="3688820" y="2868767"/>
              <a:ext cx="56423" cy="56423"/>
            </a:xfrm>
            <a:custGeom>
              <a:avLst/>
              <a:gdLst/>
              <a:ahLst/>
              <a:cxnLst/>
              <a:rect l="l" t="t" r="r" b="b"/>
              <a:pathLst>
                <a:path w="6729" h="6729" extrusionOk="0">
                  <a:moveTo>
                    <a:pt x="3365" y="1"/>
                  </a:moveTo>
                  <a:lnTo>
                    <a:pt x="3040" y="30"/>
                  </a:lnTo>
                  <a:lnTo>
                    <a:pt x="2686" y="60"/>
                  </a:lnTo>
                  <a:lnTo>
                    <a:pt x="2362" y="148"/>
                  </a:lnTo>
                  <a:lnTo>
                    <a:pt x="2066" y="266"/>
                  </a:lnTo>
                  <a:lnTo>
                    <a:pt x="1771" y="414"/>
                  </a:lnTo>
                  <a:lnTo>
                    <a:pt x="1506" y="562"/>
                  </a:lnTo>
                  <a:lnTo>
                    <a:pt x="1240" y="768"/>
                  </a:lnTo>
                  <a:lnTo>
                    <a:pt x="1004" y="975"/>
                  </a:lnTo>
                  <a:lnTo>
                    <a:pt x="768" y="1211"/>
                  </a:lnTo>
                  <a:lnTo>
                    <a:pt x="591" y="1476"/>
                  </a:lnTo>
                  <a:lnTo>
                    <a:pt x="414" y="1771"/>
                  </a:lnTo>
                  <a:lnTo>
                    <a:pt x="267" y="2066"/>
                  </a:lnTo>
                  <a:lnTo>
                    <a:pt x="149" y="2361"/>
                  </a:lnTo>
                  <a:lnTo>
                    <a:pt x="89" y="2686"/>
                  </a:lnTo>
                  <a:lnTo>
                    <a:pt x="30" y="3011"/>
                  </a:lnTo>
                  <a:lnTo>
                    <a:pt x="1" y="3365"/>
                  </a:lnTo>
                  <a:lnTo>
                    <a:pt x="30" y="3719"/>
                  </a:lnTo>
                  <a:lnTo>
                    <a:pt x="89" y="4043"/>
                  </a:lnTo>
                  <a:lnTo>
                    <a:pt x="149" y="4368"/>
                  </a:lnTo>
                  <a:lnTo>
                    <a:pt x="267" y="4663"/>
                  </a:lnTo>
                  <a:lnTo>
                    <a:pt x="414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6" y="6138"/>
                  </a:lnTo>
                  <a:lnTo>
                    <a:pt x="1771" y="6315"/>
                  </a:lnTo>
                  <a:lnTo>
                    <a:pt x="2066" y="6463"/>
                  </a:lnTo>
                  <a:lnTo>
                    <a:pt x="2362" y="6581"/>
                  </a:lnTo>
                  <a:lnTo>
                    <a:pt x="2686" y="6670"/>
                  </a:lnTo>
                  <a:lnTo>
                    <a:pt x="3040" y="6699"/>
                  </a:lnTo>
                  <a:lnTo>
                    <a:pt x="3365" y="6729"/>
                  </a:lnTo>
                  <a:lnTo>
                    <a:pt x="3719" y="6699"/>
                  </a:lnTo>
                  <a:lnTo>
                    <a:pt x="4043" y="6670"/>
                  </a:lnTo>
                  <a:lnTo>
                    <a:pt x="4368" y="6581"/>
                  </a:lnTo>
                  <a:lnTo>
                    <a:pt x="4693" y="6463"/>
                  </a:lnTo>
                  <a:lnTo>
                    <a:pt x="4988" y="6315"/>
                  </a:lnTo>
                  <a:lnTo>
                    <a:pt x="5253" y="6138"/>
                  </a:lnTo>
                  <a:lnTo>
                    <a:pt x="5519" y="5961"/>
                  </a:lnTo>
                  <a:lnTo>
                    <a:pt x="5755" y="5725"/>
                  </a:lnTo>
                  <a:lnTo>
                    <a:pt x="5961" y="5489"/>
                  </a:lnTo>
                  <a:lnTo>
                    <a:pt x="6168" y="5253"/>
                  </a:lnTo>
                  <a:lnTo>
                    <a:pt x="6316" y="4958"/>
                  </a:lnTo>
                  <a:lnTo>
                    <a:pt x="6463" y="4663"/>
                  </a:lnTo>
                  <a:lnTo>
                    <a:pt x="6581" y="4368"/>
                  </a:lnTo>
                  <a:lnTo>
                    <a:pt x="6670" y="4043"/>
                  </a:lnTo>
                  <a:lnTo>
                    <a:pt x="6729" y="3719"/>
                  </a:lnTo>
                  <a:lnTo>
                    <a:pt x="6729" y="3365"/>
                  </a:lnTo>
                  <a:lnTo>
                    <a:pt x="6729" y="3011"/>
                  </a:lnTo>
                  <a:lnTo>
                    <a:pt x="6670" y="2686"/>
                  </a:lnTo>
                  <a:lnTo>
                    <a:pt x="6581" y="2361"/>
                  </a:lnTo>
                  <a:lnTo>
                    <a:pt x="6463" y="2066"/>
                  </a:lnTo>
                  <a:lnTo>
                    <a:pt x="6316" y="1771"/>
                  </a:lnTo>
                  <a:lnTo>
                    <a:pt x="6168" y="1476"/>
                  </a:lnTo>
                  <a:lnTo>
                    <a:pt x="5961" y="1211"/>
                  </a:lnTo>
                  <a:lnTo>
                    <a:pt x="5755" y="975"/>
                  </a:lnTo>
                  <a:lnTo>
                    <a:pt x="5519" y="768"/>
                  </a:lnTo>
                  <a:lnTo>
                    <a:pt x="5253" y="562"/>
                  </a:lnTo>
                  <a:lnTo>
                    <a:pt x="4988" y="414"/>
                  </a:lnTo>
                  <a:lnTo>
                    <a:pt x="4693" y="266"/>
                  </a:lnTo>
                  <a:lnTo>
                    <a:pt x="4368" y="148"/>
                  </a:lnTo>
                  <a:lnTo>
                    <a:pt x="4043" y="60"/>
                  </a:lnTo>
                  <a:lnTo>
                    <a:pt x="3719" y="30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46"/>
            <p:cNvSpPr/>
            <p:nvPr/>
          </p:nvSpPr>
          <p:spPr>
            <a:xfrm flipH="1">
              <a:off x="3586632" y="2868767"/>
              <a:ext cx="56423" cy="56423"/>
            </a:xfrm>
            <a:custGeom>
              <a:avLst/>
              <a:gdLst/>
              <a:ahLst/>
              <a:cxnLst/>
              <a:rect l="l" t="t" r="r" b="b"/>
              <a:pathLst>
                <a:path w="6729" h="6729" extrusionOk="0">
                  <a:moveTo>
                    <a:pt x="3364" y="1"/>
                  </a:moveTo>
                  <a:lnTo>
                    <a:pt x="3040" y="30"/>
                  </a:lnTo>
                  <a:lnTo>
                    <a:pt x="2686" y="60"/>
                  </a:lnTo>
                  <a:lnTo>
                    <a:pt x="2361" y="148"/>
                  </a:lnTo>
                  <a:lnTo>
                    <a:pt x="2066" y="266"/>
                  </a:lnTo>
                  <a:lnTo>
                    <a:pt x="1771" y="414"/>
                  </a:lnTo>
                  <a:lnTo>
                    <a:pt x="1505" y="562"/>
                  </a:lnTo>
                  <a:lnTo>
                    <a:pt x="1240" y="768"/>
                  </a:lnTo>
                  <a:lnTo>
                    <a:pt x="1004" y="975"/>
                  </a:lnTo>
                  <a:lnTo>
                    <a:pt x="768" y="1211"/>
                  </a:lnTo>
                  <a:lnTo>
                    <a:pt x="591" y="1476"/>
                  </a:lnTo>
                  <a:lnTo>
                    <a:pt x="414" y="1771"/>
                  </a:lnTo>
                  <a:lnTo>
                    <a:pt x="266" y="2066"/>
                  </a:lnTo>
                  <a:lnTo>
                    <a:pt x="178" y="2361"/>
                  </a:lnTo>
                  <a:lnTo>
                    <a:pt x="89" y="2686"/>
                  </a:lnTo>
                  <a:lnTo>
                    <a:pt x="30" y="3011"/>
                  </a:lnTo>
                  <a:lnTo>
                    <a:pt x="1" y="3365"/>
                  </a:lnTo>
                  <a:lnTo>
                    <a:pt x="30" y="3719"/>
                  </a:lnTo>
                  <a:lnTo>
                    <a:pt x="89" y="4043"/>
                  </a:lnTo>
                  <a:lnTo>
                    <a:pt x="178" y="4368"/>
                  </a:lnTo>
                  <a:lnTo>
                    <a:pt x="266" y="4663"/>
                  </a:lnTo>
                  <a:lnTo>
                    <a:pt x="414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5" y="6138"/>
                  </a:lnTo>
                  <a:lnTo>
                    <a:pt x="1771" y="6315"/>
                  </a:lnTo>
                  <a:lnTo>
                    <a:pt x="2066" y="6463"/>
                  </a:lnTo>
                  <a:lnTo>
                    <a:pt x="2361" y="6581"/>
                  </a:lnTo>
                  <a:lnTo>
                    <a:pt x="2686" y="6670"/>
                  </a:lnTo>
                  <a:lnTo>
                    <a:pt x="3040" y="6699"/>
                  </a:lnTo>
                  <a:lnTo>
                    <a:pt x="3364" y="6729"/>
                  </a:lnTo>
                  <a:lnTo>
                    <a:pt x="3718" y="6699"/>
                  </a:lnTo>
                  <a:lnTo>
                    <a:pt x="4043" y="6670"/>
                  </a:lnTo>
                  <a:lnTo>
                    <a:pt x="4368" y="6581"/>
                  </a:lnTo>
                  <a:lnTo>
                    <a:pt x="4692" y="6463"/>
                  </a:lnTo>
                  <a:lnTo>
                    <a:pt x="4987" y="6315"/>
                  </a:lnTo>
                  <a:lnTo>
                    <a:pt x="5253" y="6138"/>
                  </a:lnTo>
                  <a:lnTo>
                    <a:pt x="5518" y="5961"/>
                  </a:lnTo>
                  <a:lnTo>
                    <a:pt x="5754" y="5725"/>
                  </a:lnTo>
                  <a:lnTo>
                    <a:pt x="5961" y="5489"/>
                  </a:lnTo>
                  <a:lnTo>
                    <a:pt x="6168" y="5253"/>
                  </a:lnTo>
                  <a:lnTo>
                    <a:pt x="6345" y="4958"/>
                  </a:lnTo>
                  <a:lnTo>
                    <a:pt x="6463" y="4663"/>
                  </a:lnTo>
                  <a:lnTo>
                    <a:pt x="6581" y="4368"/>
                  </a:lnTo>
                  <a:lnTo>
                    <a:pt x="6669" y="4043"/>
                  </a:lnTo>
                  <a:lnTo>
                    <a:pt x="6728" y="3719"/>
                  </a:lnTo>
                  <a:lnTo>
                    <a:pt x="6728" y="3365"/>
                  </a:lnTo>
                  <a:lnTo>
                    <a:pt x="6728" y="3011"/>
                  </a:lnTo>
                  <a:lnTo>
                    <a:pt x="6669" y="2686"/>
                  </a:lnTo>
                  <a:lnTo>
                    <a:pt x="6581" y="2361"/>
                  </a:lnTo>
                  <a:lnTo>
                    <a:pt x="6463" y="2066"/>
                  </a:lnTo>
                  <a:lnTo>
                    <a:pt x="6345" y="1771"/>
                  </a:lnTo>
                  <a:lnTo>
                    <a:pt x="6168" y="1476"/>
                  </a:lnTo>
                  <a:lnTo>
                    <a:pt x="5961" y="1211"/>
                  </a:lnTo>
                  <a:lnTo>
                    <a:pt x="5754" y="975"/>
                  </a:lnTo>
                  <a:lnTo>
                    <a:pt x="5518" y="768"/>
                  </a:lnTo>
                  <a:lnTo>
                    <a:pt x="5253" y="562"/>
                  </a:lnTo>
                  <a:lnTo>
                    <a:pt x="4987" y="414"/>
                  </a:lnTo>
                  <a:lnTo>
                    <a:pt x="4692" y="266"/>
                  </a:lnTo>
                  <a:lnTo>
                    <a:pt x="4368" y="148"/>
                  </a:lnTo>
                  <a:lnTo>
                    <a:pt x="4043" y="60"/>
                  </a:lnTo>
                  <a:lnTo>
                    <a:pt x="3718" y="30"/>
                  </a:lnTo>
                  <a:lnTo>
                    <a:pt x="33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46"/>
            <p:cNvSpPr/>
            <p:nvPr/>
          </p:nvSpPr>
          <p:spPr>
            <a:xfrm flipH="1">
              <a:off x="3484453" y="2868767"/>
              <a:ext cx="56414" cy="56423"/>
            </a:xfrm>
            <a:custGeom>
              <a:avLst/>
              <a:gdLst/>
              <a:ahLst/>
              <a:cxnLst/>
              <a:rect l="l" t="t" r="r" b="b"/>
              <a:pathLst>
                <a:path w="6728" h="6729" extrusionOk="0">
                  <a:moveTo>
                    <a:pt x="3364" y="1"/>
                  </a:moveTo>
                  <a:lnTo>
                    <a:pt x="3039" y="30"/>
                  </a:lnTo>
                  <a:lnTo>
                    <a:pt x="2685" y="60"/>
                  </a:lnTo>
                  <a:lnTo>
                    <a:pt x="2361" y="148"/>
                  </a:lnTo>
                  <a:lnTo>
                    <a:pt x="2066" y="266"/>
                  </a:lnTo>
                  <a:lnTo>
                    <a:pt x="1771" y="414"/>
                  </a:lnTo>
                  <a:lnTo>
                    <a:pt x="1505" y="562"/>
                  </a:lnTo>
                  <a:lnTo>
                    <a:pt x="1239" y="768"/>
                  </a:lnTo>
                  <a:lnTo>
                    <a:pt x="1003" y="975"/>
                  </a:lnTo>
                  <a:lnTo>
                    <a:pt x="767" y="1211"/>
                  </a:lnTo>
                  <a:lnTo>
                    <a:pt x="590" y="1476"/>
                  </a:lnTo>
                  <a:lnTo>
                    <a:pt x="413" y="1771"/>
                  </a:lnTo>
                  <a:lnTo>
                    <a:pt x="266" y="2066"/>
                  </a:lnTo>
                  <a:lnTo>
                    <a:pt x="177" y="2361"/>
                  </a:lnTo>
                  <a:lnTo>
                    <a:pt x="89" y="2686"/>
                  </a:lnTo>
                  <a:lnTo>
                    <a:pt x="30" y="3011"/>
                  </a:lnTo>
                  <a:lnTo>
                    <a:pt x="0" y="3365"/>
                  </a:lnTo>
                  <a:lnTo>
                    <a:pt x="30" y="3719"/>
                  </a:lnTo>
                  <a:lnTo>
                    <a:pt x="89" y="4043"/>
                  </a:lnTo>
                  <a:lnTo>
                    <a:pt x="177" y="4368"/>
                  </a:lnTo>
                  <a:lnTo>
                    <a:pt x="266" y="4663"/>
                  </a:lnTo>
                  <a:lnTo>
                    <a:pt x="413" y="4958"/>
                  </a:lnTo>
                  <a:lnTo>
                    <a:pt x="590" y="5253"/>
                  </a:lnTo>
                  <a:lnTo>
                    <a:pt x="767" y="5489"/>
                  </a:lnTo>
                  <a:lnTo>
                    <a:pt x="1003" y="5725"/>
                  </a:lnTo>
                  <a:lnTo>
                    <a:pt x="1239" y="5961"/>
                  </a:lnTo>
                  <a:lnTo>
                    <a:pt x="1505" y="6138"/>
                  </a:lnTo>
                  <a:lnTo>
                    <a:pt x="1771" y="6315"/>
                  </a:lnTo>
                  <a:lnTo>
                    <a:pt x="2066" y="6463"/>
                  </a:lnTo>
                  <a:lnTo>
                    <a:pt x="2361" y="6581"/>
                  </a:lnTo>
                  <a:lnTo>
                    <a:pt x="2685" y="6670"/>
                  </a:lnTo>
                  <a:lnTo>
                    <a:pt x="3039" y="6699"/>
                  </a:lnTo>
                  <a:lnTo>
                    <a:pt x="3364" y="6729"/>
                  </a:lnTo>
                  <a:lnTo>
                    <a:pt x="3718" y="6699"/>
                  </a:lnTo>
                  <a:lnTo>
                    <a:pt x="4043" y="6670"/>
                  </a:lnTo>
                  <a:lnTo>
                    <a:pt x="4367" y="6581"/>
                  </a:lnTo>
                  <a:lnTo>
                    <a:pt x="4692" y="6463"/>
                  </a:lnTo>
                  <a:lnTo>
                    <a:pt x="4987" y="6315"/>
                  </a:lnTo>
                  <a:lnTo>
                    <a:pt x="5252" y="6138"/>
                  </a:lnTo>
                  <a:lnTo>
                    <a:pt x="5518" y="5961"/>
                  </a:lnTo>
                  <a:lnTo>
                    <a:pt x="5754" y="5725"/>
                  </a:lnTo>
                  <a:lnTo>
                    <a:pt x="5961" y="5489"/>
                  </a:lnTo>
                  <a:lnTo>
                    <a:pt x="6167" y="5253"/>
                  </a:lnTo>
                  <a:lnTo>
                    <a:pt x="6344" y="4958"/>
                  </a:lnTo>
                  <a:lnTo>
                    <a:pt x="6462" y="4663"/>
                  </a:lnTo>
                  <a:lnTo>
                    <a:pt x="6580" y="4368"/>
                  </a:lnTo>
                  <a:lnTo>
                    <a:pt x="6669" y="4043"/>
                  </a:lnTo>
                  <a:lnTo>
                    <a:pt x="6728" y="3719"/>
                  </a:lnTo>
                  <a:lnTo>
                    <a:pt x="6728" y="3365"/>
                  </a:lnTo>
                  <a:lnTo>
                    <a:pt x="6728" y="3011"/>
                  </a:lnTo>
                  <a:lnTo>
                    <a:pt x="6669" y="2686"/>
                  </a:lnTo>
                  <a:lnTo>
                    <a:pt x="6580" y="2361"/>
                  </a:lnTo>
                  <a:lnTo>
                    <a:pt x="6462" y="2066"/>
                  </a:lnTo>
                  <a:lnTo>
                    <a:pt x="6344" y="1771"/>
                  </a:lnTo>
                  <a:lnTo>
                    <a:pt x="6167" y="1476"/>
                  </a:lnTo>
                  <a:lnTo>
                    <a:pt x="5961" y="1211"/>
                  </a:lnTo>
                  <a:lnTo>
                    <a:pt x="5754" y="975"/>
                  </a:lnTo>
                  <a:lnTo>
                    <a:pt x="5518" y="768"/>
                  </a:lnTo>
                  <a:lnTo>
                    <a:pt x="5252" y="562"/>
                  </a:lnTo>
                  <a:lnTo>
                    <a:pt x="4987" y="414"/>
                  </a:lnTo>
                  <a:lnTo>
                    <a:pt x="4692" y="266"/>
                  </a:lnTo>
                  <a:lnTo>
                    <a:pt x="4367" y="148"/>
                  </a:lnTo>
                  <a:lnTo>
                    <a:pt x="4043" y="60"/>
                  </a:lnTo>
                  <a:lnTo>
                    <a:pt x="3718" y="30"/>
                  </a:lnTo>
                  <a:lnTo>
                    <a:pt x="33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46"/>
            <p:cNvSpPr/>
            <p:nvPr/>
          </p:nvSpPr>
          <p:spPr>
            <a:xfrm flipH="1">
              <a:off x="3382265" y="2868767"/>
              <a:ext cx="56423" cy="56423"/>
            </a:xfrm>
            <a:custGeom>
              <a:avLst/>
              <a:gdLst/>
              <a:ahLst/>
              <a:cxnLst/>
              <a:rect l="l" t="t" r="r" b="b"/>
              <a:pathLst>
                <a:path w="6729" h="6729" extrusionOk="0">
                  <a:moveTo>
                    <a:pt x="3365" y="1"/>
                  </a:moveTo>
                  <a:lnTo>
                    <a:pt x="3040" y="30"/>
                  </a:lnTo>
                  <a:lnTo>
                    <a:pt x="2686" y="60"/>
                  </a:lnTo>
                  <a:lnTo>
                    <a:pt x="2391" y="148"/>
                  </a:lnTo>
                  <a:lnTo>
                    <a:pt x="2066" y="266"/>
                  </a:lnTo>
                  <a:lnTo>
                    <a:pt x="1771" y="414"/>
                  </a:lnTo>
                  <a:lnTo>
                    <a:pt x="1506" y="562"/>
                  </a:lnTo>
                  <a:lnTo>
                    <a:pt x="1240" y="768"/>
                  </a:lnTo>
                  <a:lnTo>
                    <a:pt x="1004" y="975"/>
                  </a:lnTo>
                  <a:lnTo>
                    <a:pt x="768" y="1211"/>
                  </a:lnTo>
                  <a:lnTo>
                    <a:pt x="591" y="1476"/>
                  </a:lnTo>
                  <a:lnTo>
                    <a:pt x="414" y="1771"/>
                  </a:lnTo>
                  <a:lnTo>
                    <a:pt x="266" y="2066"/>
                  </a:lnTo>
                  <a:lnTo>
                    <a:pt x="178" y="2361"/>
                  </a:lnTo>
                  <a:lnTo>
                    <a:pt x="89" y="2686"/>
                  </a:lnTo>
                  <a:lnTo>
                    <a:pt x="30" y="3011"/>
                  </a:lnTo>
                  <a:lnTo>
                    <a:pt x="1" y="3365"/>
                  </a:lnTo>
                  <a:lnTo>
                    <a:pt x="30" y="3719"/>
                  </a:lnTo>
                  <a:lnTo>
                    <a:pt x="89" y="4043"/>
                  </a:lnTo>
                  <a:lnTo>
                    <a:pt x="178" y="4368"/>
                  </a:lnTo>
                  <a:lnTo>
                    <a:pt x="266" y="4663"/>
                  </a:lnTo>
                  <a:lnTo>
                    <a:pt x="414" y="4958"/>
                  </a:lnTo>
                  <a:lnTo>
                    <a:pt x="591" y="5253"/>
                  </a:lnTo>
                  <a:lnTo>
                    <a:pt x="768" y="5489"/>
                  </a:lnTo>
                  <a:lnTo>
                    <a:pt x="1004" y="5725"/>
                  </a:lnTo>
                  <a:lnTo>
                    <a:pt x="1240" y="5961"/>
                  </a:lnTo>
                  <a:lnTo>
                    <a:pt x="1506" y="6138"/>
                  </a:lnTo>
                  <a:lnTo>
                    <a:pt x="1771" y="6315"/>
                  </a:lnTo>
                  <a:lnTo>
                    <a:pt x="2066" y="6463"/>
                  </a:lnTo>
                  <a:lnTo>
                    <a:pt x="2391" y="6581"/>
                  </a:lnTo>
                  <a:lnTo>
                    <a:pt x="2686" y="6670"/>
                  </a:lnTo>
                  <a:lnTo>
                    <a:pt x="3040" y="6699"/>
                  </a:lnTo>
                  <a:lnTo>
                    <a:pt x="3365" y="6729"/>
                  </a:lnTo>
                  <a:lnTo>
                    <a:pt x="3719" y="6699"/>
                  </a:lnTo>
                  <a:lnTo>
                    <a:pt x="4043" y="6670"/>
                  </a:lnTo>
                  <a:lnTo>
                    <a:pt x="4368" y="6581"/>
                  </a:lnTo>
                  <a:lnTo>
                    <a:pt x="4692" y="6463"/>
                  </a:lnTo>
                  <a:lnTo>
                    <a:pt x="4987" y="6315"/>
                  </a:lnTo>
                  <a:lnTo>
                    <a:pt x="5253" y="6138"/>
                  </a:lnTo>
                  <a:lnTo>
                    <a:pt x="5519" y="5961"/>
                  </a:lnTo>
                  <a:lnTo>
                    <a:pt x="5755" y="5725"/>
                  </a:lnTo>
                  <a:lnTo>
                    <a:pt x="5961" y="5489"/>
                  </a:lnTo>
                  <a:lnTo>
                    <a:pt x="6168" y="5253"/>
                  </a:lnTo>
                  <a:lnTo>
                    <a:pt x="6345" y="4958"/>
                  </a:lnTo>
                  <a:lnTo>
                    <a:pt x="6463" y="4663"/>
                  </a:lnTo>
                  <a:lnTo>
                    <a:pt x="6581" y="4368"/>
                  </a:lnTo>
                  <a:lnTo>
                    <a:pt x="6669" y="4043"/>
                  </a:lnTo>
                  <a:lnTo>
                    <a:pt x="6728" y="3719"/>
                  </a:lnTo>
                  <a:lnTo>
                    <a:pt x="6728" y="3365"/>
                  </a:lnTo>
                  <a:lnTo>
                    <a:pt x="6728" y="3011"/>
                  </a:lnTo>
                  <a:lnTo>
                    <a:pt x="6669" y="2686"/>
                  </a:lnTo>
                  <a:lnTo>
                    <a:pt x="6581" y="2361"/>
                  </a:lnTo>
                  <a:lnTo>
                    <a:pt x="6463" y="2066"/>
                  </a:lnTo>
                  <a:lnTo>
                    <a:pt x="6345" y="1771"/>
                  </a:lnTo>
                  <a:lnTo>
                    <a:pt x="6168" y="1476"/>
                  </a:lnTo>
                  <a:lnTo>
                    <a:pt x="5961" y="1211"/>
                  </a:lnTo>
                  <a:lnTo>
                    <a:pt x="5755" y="975"/>
                  </a:lnTo>
                  <a:lnTo>
                    <a:pt x="5519" y="768"/>
                  </a:lnTo>
                  <a:lnTo>
                    <a:pt x="5253" y="562"/>
                  </a:lnTo>
                  <a:lnTo>
                    <a:pt x="4987" y="414"/>
                  </a:lnTo>
                  <a:lnTo>
                    <a:pt x="4692" y="266"/>
                  </a:lnTo>
                  <a:lnTo>
                    <a:pt x="4368" y="148"/>
                  </a:lnTo>
                  <a:lnTo>
                    <a:pt x="4043" y="60"/>
                  </a:lnTo>
                  <a:lnTo>
                    <a:pt x="3719" y="30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46"/>
            <p:cNvSpPr/>
            <p:nvPr/>
          </p:nvSpPr>
          <p:spPr>
            <a:xfrm flipH="1">
              <a:off x="3280085" y="2868767"/>
              <a:ext cx="56171" cy="56423"/>
            </a:xfrm>
            <a:custGeom>
              <a:avLst/>
              <a:gdLst/>
              <a:ahLst/>
              <a:cxnLst/>
              <a:rect l="l" t="t" r="r" b="b"/>
              <a:pathLst>
                <a:path w="6699" h="6729" extrusionOk="0">
                  <a:moveTo>
                    <a:pt x="3335" y="1"/>
                  </a:moveTo>
                  <a:lnTo>
                    <a:pt x="3011" y="30"/>
                  </a:lnTo>
                  <a:lnTo>
                    <a:pt x="2656" y="60"/>
                  </a:lnTo>
                  <a:lnTo>
                    <a:pt x="2361" y="148"/>
                  </a:lnTo>
                  <a:lnTo>
                    <a:pt x="2037" y="266"/>
                  </a:lnTo>
                  <a:lnTo>
                    <a:pt x="1742" y="414"/>
                  </a:lnTo>
                  <a:lnTo>
                    <a:pt x="1476" y="562"/>
                  </a:lnTo>
                  <a:lnTo>
                    <a:pt x="1211" y="768"/>
                  </a:lnTo>
                  <a:lnTo>
                    <a:pt x="975" y="975"/>
                  </a:lnTo>
                  <a:lnTo>
                    <a:pt x="768" y="1211"/>
                  </a:lnTo>
                  <a:lnTo>
                    <a:pt x="561" y="1476"/>
                  </a:lnTo>
                  <a:lnTo>
                    <a:pt x="384" y="1771"/>
                  </a:lnTo>
                  <a:lnTo>
                    <a:pt x="237" y="2066"/>
                  </a:lnTo>
                  <a:lnTo>
                    <a:pt x="148" y="2361"/>
                  </a:lnTo>
                  <a:lnTo>
                    <a:pt x="60" y="2686"/>
                  </a:lnTo>
                  <a:lnTo>
                    <a:pt x="1" y="3011"/>
                  </a:lnTo>
                  <a:lnTo>
                    <a:pt x="1" y="3365"/>
                  </a:lnTo>
                  <a:lnTo>
                    <a:pt x="1" y="3719"/>
                  </a:lnTo>
                  <a:lnTo>
                    <a:pt x="60" y="4043"/>
                  </a:lnTo>
                  <a:lnTo>
                    <a:pt x="148" y="4368"/>
                  </a:lnTo>
                  <a:lnTo>
                    <a:pt x="237" y="4663"/>
                  </a:lnTo>
                  <a:lnTo>
                    <a:pt x="384" y="4958"/>
                  </a:lnTo>
                  <a:lnTo>
                    <a:pt x="561" y="5253"/>
                  </a:lnTo>
                  <a:lnTo>
                    <a:pt x="768" y="5489"/>
                  </a:lnTo>
                  <a:lnTo>
                    <a:pt x="975" y="5725"/>
                  </a:lnTo>
                  <a:lnTo>
                    <a:pt x="1211" y="5961"/>
                  </a:lnTo>
                  <a:lnTo>
                    <a:pt x="1476" y="6138"/>
                  </a:lnTo>
                  <a:lnTo>
                    <a:pt x="1742" y="6315"/>
                  </a:lnTo>
                  <a:lnTo>
                    <a:pt x="2037" y="6463"/>
                  </a:lnTo>
                  <a:lnTo>
                    <a:pt x="2361" y="6581"/>
                  </a:lnTo>
                  <a:lnTo>
                    <a:pt x="2656" y="6670"/>
                  </a:lnTo>
                  <a:lnTo>
                    <a:pt x="3011" y="6699"/>
                  </a:lnTo>
                  <a:lnTo>
                    <a:pt x="3335" y="6729"/>
                  </a:lnTo>
                  <a:lnTo>
                    <a:pt x="3689" y="6699"/>
                  </a:lnTo>
                  <a:lnTo>
                    <a:pt x="4014" y="6670"/>
                  </a:lnTo>
                  <a:lnTo>
                    <a:pt x="4338" y="6581"/>
                  </a:lnTo>
                  <a:lnTo>
                    <a:pt x="4663" y="6463"/>
                  </a:lnTo>
                  <a:lnTo>
                    <a:pt x="4958" y="6315"/>
                  </a:lnTo>
                  <a:lnTo>
                    <a:pt x="5224" y="6138"/>
                  </a:lnTo>
                  <a:lnTo>
                    <a:pt x="5489" y="5961"/>
                  </a:lnTo>
                  <a:lnTo>
                    <a:pt x="5725" y="5725"/>
                  </a:lnTo>
                  <a:lnTo>
                    <a:pt x="5932" y="5489"/>
                  </a:lnTo>
                  <a:lnTo>
                    <a:pt x="6138" y="5253"/>
                  </a:lnTo>
                  <a:lnTo>
                    <a:pt x="6315" y="4958"/>
                  </a:lnTo>
                  <a:lnTo>
                    <a:pt x="6433" y="4663"/>
                  </a:lnTo>
                  <a:lnTo>
                    <a:pt x="6551" y="4368"/>
                  </a:lnTo>
                  <a:lnTo>
                    <a:pt x="6640" y="4043"/>
                  </a:lnTo>
                  <a:lnTo>
                    <a:pt x="6699" y="3719"/>
                  </a:lnTo>
                  <a:lnTo>
                    <a:pt x="6699" y="3365"/>
                  </a:lnTo>
                  <a:lnTo>
                    <a:pt x="6699" y="3011"/>
                  </a:lnTo>
                  <a:lnTo>
                    <a:pt x="6640" y="2686"/>
                  </a:lnTo>
                  <a:lnTo>
                    <a:pt x="6551" y="2361"/>
                  </a:lnTo>
                  <a:lnTo>
                    <a:pt x="6433" y="2066"/>
                  </a:lnTo>
                  <a:lnTo>
                    <a:pt x="6315" y="1771"/>
                  </a:lnTo>
                  <a:lnTo>
                    <a:pt x="6138" y="1476"/>
                  </a:lnTo>
                  <a:lnTo>
                    <a:pt x="5932" y="1211"/>
                  </a:lnTo>
                  <a:lnTo>
                    <a:pt x="5725" y="975"/>
                  </a:lnTo>
                  <a:lnTo>
                    <a:pt x="5489" y="768"/>
                  </a:lnTo>
                  <a:lnTo>
                    <a:pt x="5224" y="562"/>
                  </a:lnTo>
                  <a:lnTo>
                    <a:pt x="4958" y="414"/>
                  </a:lnTo>
                  <a:lnTo>
                    <a:pt x="4663" y="266"/>
                  </a:lnTo>
                  <a:lnTo>
                    <a:pt x="4338" y="148"/>
                  </a:lnTo>
                  <a:lnTo>
                    <a:pt x="4014" y="60"/>
                  </a:lnTo>
                  <a:lnTo>
                    <a:pt x="3689" y="30"/>
                  </a:lnTo>
                  <a:lnTo>
                    <a:pt x="3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46"/>
            <p:cNvSpPr/>
            <p:nvPr/>
          </p:nvSpPr>
          <p:spPr>
            <a:xfrm flipH="1">
              <a:off x="3177897" y="2868767"/>
              <a:ext cx="56171" cy="56423"/>
            </a:xfrm>
            <a:custGeom>
              <a:avLst/>
              <a:gdLst/>
              <a:ahLst/>
              <a:cxnLst/>
              <a:rect l="l" t="t" r="r" b="b"/>
              <a:pathLst>
                <a:path w="6699" h="6729" extrusionOk="0">
                  <a:moveTo>
                    <a:pt x="3364" y="1"/>
                  </a:moveTo>
                  <a:lnTo>
                    <a:pt x="3010" y="30"/>
                  </a:lnTo>
                  <a:lnTo>
                    <a:pt x="2686" y="60"/>
                  </a:lnTo>
                  <a:lnTo>
                    <a:pt x="2361" y="148"/>
                  </a:lnTo>
                  <a:lnTo>
                    <a:pt x="2036" y="266"/>
                  </a:lnTo>
                  <a:lnTo>
                    <a:pt x="1741" y="414"/>
                  </a:lnTo>
                  <a:lnTo>
                    <a:pt x="1476" y="562"/>
                  </a:lnTo>
                  <a:lnTo>
                    <a:pt x="1210" y="768"/>
                  </a:lnTo>
                  <a:lnTo>
                    <a:pt x="974" y="975"/>
                  </a:lnTo>
                  <a:lnTo>
                    <a:pt x="768" y="1211"/>
                  </a:lnTo>
                  <a:lnTo>
                    <a:pt x="561" y="1476"/>
                  </a:lnTo>
                  <a:lnTo>
                    <a:pt x="384" y="1771"/>
                  </a:lnTo>
                  <a:lnTo>
                    <a:pt x="266" y="2066"/>
                  </a:lnTo>
                  <a:lnTo>
                    <a:pt x="148" y="2361"/>
                  </a:lnTo>
                  <a:lnTo>
                    <a:pt x="59" y="2686"/>
                  </a:lnTo>
                  <a:lnTo>
                    <a:pt x="0" y="3011"/>
                  </a:lnTo>
                  <a:lnTo>
                    <a:pt x="0" y="3365"/>
                  </a:lnTo>
                  <a:lnTo>
                    <a:pt x="0" y="3719"/>
                  </a:lnTo>
                  <a:lnTo>
                    <a:pt x="59" y="4043"/>
                  </a:lnTo>
                  <a:lnTo>
                    <a:pt x="148" y="4368"/>
                  </a:lnTo>
                  <a:lnTo>
                    <a:pt x="266" y="4663"/>
                  </a:lnTo>
                  <a:lnTo>
                    <a:pt x="384" y="4958"/>
                  </a:lnTo>
                  <a:lnTo>
                    <a:pt x="561" y="5253"/>
                  </a:lnTo>
                  <a:lnTo>
                    <a:pt x="768" y="5489"/>
                  </a:lnTo>
                  <a:lnTo>
                    <a:pt x="974" y="5725"/>
                  </a:lnTo>
                  <a:lnTo>
                    <a:pt x="1210" y="5961"/>
                  </a:lnTo>
                  <a:lnTo>
                    <a:pt x="1476" y="6138"/>
                  </a:lnTo>
                  <a:lnTo>
                    <a:pt x="1741" y="6315"/>
                  </a:lnTo>
                  <a:lnTo>
                    <a:pt x="2036" y="6463"/>
                  </a:lnTo>
                  <a:lnTo>
                    <a:pt x="2361" y="6581"/>
                  </a:lnTo>
                  <a:lnTo>
                    <a:pt x="2686" y="6670"/>
                  </a:lnTo>
                  <a:lnTo>
                    <a:pt x="3010" y="6699"/>
                  </a:lnTo>
                  <a:lnTo>
                    <a:pt x="3364" y="6729"/>
                  </a:lnTo>
                  <a:lnTo>
                    <a:pt x="3689" y="6699"/>
                  </a:lnTo>
                  <a:lnTo>
                    <a:pt x="4013" y="6670"/>
                  </a:lnTo>
                  <a:lnTo>
                    <a:pt x="4338" y="6581"/>
                  </a:lnTo>
                  <a:lnTo>
                    <a:pt x="4663" y="6463"/>
                  </a:lnTo>
                  <a:lnTo>
                    <a:pt x="4958" y="6315"/>
                  </a:lnTo>
                  <a:lnTo>
                    <a:pt x="5223" y="6138"/>
                  </a:lnTo>
                  <a:lnTo>
                    <a:pt x="5489" y="5961"/>
                  </a:lnTo>
                  <a:lnTo>
                    <a:pt x="5725" y="5725"/>
                  </a:lnTo>
                  <a:lnTo>
                    <a:pt x="5931" y="5489"/>
                  </a:lnTo>
                  <a:lnTo>
                    <a:pt x="6138" y="5253"/>
                  </a:lnTo>
                  <a:lnTo>
                    <a:pt x="6315" y="4958"/>
                  </a:lnTo>
                  <a:lnTo>
                    <a:pt x="6433" y="4663"/>
                  </a:lnTo>
                  <a:lnTo>
                    <a:pt x="6551" y="4368"/>
                  </a:lnTo>
                  <a:lnTo>
                    <a:pt x="6640" y="4043"/>
                  </a:lnTo>
                  <a:lnTo>
                    <a:pt x="6699" y="3719"/>
                  </a:lnTo>
                  <a:lnTo>
                    <a:pt x="6699" y="3365"/>
                  </a:lnTo>
                  <a:lnTo>
                    <a:pt x="6699" y="3011"/>
                  </a:lnTo>
                  <a:lnTo>
                    <a:pt x="6640" y="2686"/>
                  </a:lnTo>
                  <a:lnTo>
                    <a:pt x="6551" y="2361"/>
                  </a:lnTo>
                  <a:lnTo>
                    <a:pt x="6433" y="2066"/>
                  </a:lnTo>
                  <a:lnTo>
                    <a:pt x="6315" y="1771"/>
                  </a:lnTo>
                  <a:lnTo>
                    <a:pt x="6138" y="1476"/>
                  </a:lnTo>
                  <a:lnTo>
                    <a:pt x="5931" y="1211"/>
                  </a:lnTo>
                  <a:lnTo>
                    <a:pt x="5725" y="975"/>
                  </a:lnTo>
                  <a:lnTo>
                    <a:pt x="5489" y="768"/>
                  </a:lnTo>
                  <a:lnTo>
                    <a:pt x="5223" y="562"/>
                  </a:lnTo>
                  <a:lnTo>
                    <a:pt x="4958" y="414"/>
                  </a:lnTo>
                  <a:lnTo>
                    <a:pt x="4663" y="266"/>
                  </a:lnTo>
                  <a:lnTo>
                    <a:pt x="4338" y="148"/>
                  </a:lnTo>
                  <a:lnTo>
                    <a:pt x="4013" y="60"/>
                  </a:lnTo>
                  <a:lnTo>
                    <a:pt x="3689" y="30"/>
                  </a:lnTo>
                  <a:lnTo>
                    <a:pt x="33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46"/>
            <p:cNvSpPr/>
            <p:nvPr/>
          </p:nvSpPr>
          <p:spPr>
            <a:xfrm flipH="1">
              <a:off x="3075709" y="2868767"/>
              <a:ext cx="56179" cy="56423"/>
            </a:xfrm>
            <a:custGeom>
              <a:avLst/>
              <a:gdLst/>
              <a:ahLst/>
              <a:cxnLst/>
              <a:rect l="l" t="t" r="r" b="b"/>
              <a:pathLst>
                <a:path w="6700" h="6729" extrusionOk="0">
                  <a:moveTo>
                    <a:pt x="3365" y="1"/>
                  </a:moveTo>
                  <a:lnTo>
                    <a:pt x="3011" y="30"/>
                  </a:lnTo>
                  <a:lnTo>
                    <a:pt x="2686" y="60"/>
                  </a:lnTo>
                  <a:lnTo>
                    <a:pt x="2362" y="148"/>
                  </a:lnTo>
                  <a:lnTo>
                    <a:pt x="2037" y="266"/>
                  </a:lnTo>
                  <a:lnTo>
                    <a:pt x="1742" y="414"/>
                  </a:lnTo>
                  <a:lnTo>
                    <a:pt x="1476" y="562"/>
                  </a:lnTo>
                  <a:lnTo>
                    <a:pt x="1211" y="768"/>
                  </a:lnTo>
                  <a:lnTo>
                    <a:pt x="975" y="975"/>
                  </a:lnTo>
                  <a:lnTo>
                    <a:pt x="768" y="1211"/>
                  </a:lnTo>
                  <a:lnTo>
                    <a:pt x="562" y="1476"/>
                  </a:lnTo>
                  <a:lnTo>
                    <a:pt x="385" y="1771"/>
                  </a:lnTo>
                  <a:lnTo>
                    <a:pt x="266" y="2066"/>
                  </a:lnTo>
                  <a:lnTo>
                    <a:pt x="148" y="2361"/>
                  </a:lnTo>
                  <a:lnTo>
                    <a:pt x="60" y="2686"/>
                  </a:lnTo>
                  <a:lnTo>
                    <a:pt x="1" y="3011"/>
                  </a:lnTo>
                  <a:lnTo>
                    <a:pt x="1" y="3365"/>
                  </a:lnTo>
                  <a:lnTo>
                    <a:pt x="1" y="3719"/>
                  </a:lnTo>
                  <a:lnTo>
                    <a:pt x="60" y="4043"/>
                  </a:lnTo>
                  <a:lnTo>
                    <a:pt x="148" y="4368"/>
                  </a:lnTo>
                  <a:lnTo>
                    <a:pt x="266" y="4663"/>
                  </a:lnTo>
                  <a:lnTo>
                    <a:pt x="385" y="4958"/>
                  </a:lnTo>
                  <a:lnTo>
                    <a:pt x="562" y="5253"/>
                  </a:lnTo>
                  <a:lnTo>
                    <a:pt x="768" y="5489"/>
                  </a:lnTo>
                  <a:lnTo>
                    <a:pt x="975" y="5725"/>
                  </a:lnTo>
                  <a:lnTo>
                    <a:pt x="1211" y="5961"/>
                  </a:lnTo>
                  <a:lnTo>
                    <a:pt x="1476" y="6138"/>
                  </a:lnTo>
                  <a:lnTo>
                    <a:pt x="1742" y="6315"/>
                  </a:lnTo>
                  <a:lnTo>
                    <a:pt x="2037" y="6463"/>
                  </a:lnTo>
                  <a:lnTo>
                    <a:pt x="2362" y="6581"/>
                  </a:lnTo>
                  <a:lnTo>
                    <a:pt x="2686" y="6670"/>
                  </a:lnTo>
                  <a:lnTo>
                    <a:pt x="3011" y="6699"/>
                  </a:lnTo>
                  <a:lnTo>
                    <a:pt x="3365" y="6729"/>
                  </a:lnTo>
                  <a:lnTo>
                    <a:pt x="3689" y="6699"/>
                  </a:lnTo>
                  <a:lnTo>
                    <a:pt x="4043" y="6670"/>
                  </a:lnTo>
                  <a:lnTo>
                    <a:pt x="4339" y="6581"/>
                  </a:lnTo>
                  <a:lnTo>
                    <a:pt x="4663" y="6463"/>
                  </a:lnTo>
                  <a:lnTo>
                    <a:pt x="4958" y="6315"/>
                  </a:lnTo>
                  <a:lnTo>
                    <a:pt x="5224" y="6138"/>
                  </a:lnTo>
                  <a:lnTo>
                    <a:pt x="5489" y="5961"/>
                  </a:lnTo>
                  <a:lnTo>
                    <a:pt x="5725" y="5725"/>
                  </a:lnTo>
                  <a:lnTo>
                    <a:pt x="5932" y="5489"/>
                  </a:lnTo>
                  <a:lnTo>
                    <a:pt x="6138" y="5253"/>
                  </a:lnTo>
                  <a:lnTo>
                    <a:pt x="6315" y="4958"/>
                  </a:lnTo>
                  <a:lnTo>
                    <a:pt x="6463" y="4663"/>
                  </a:lnTo>
                  <a:lnTo>
                    <a:pt x="6552" y="4368"/>
                  </a:lnTo>
                  <a:lnTo>
                    <a:pt x="6640" y="4043"/>
                  </a:lnTo>
                  <a:lnTo>
                    <a:pt x="6699" y="3719"/>
                  </a:lnTo>
                  <a:lnTo>
                    <a:pt x="6699" y="3365"/>
                  </a:lnTo>
                  <a:lnTo>
                    <a:pt x="6699" y="3011"/>
                  </a:lnTo>
                  <a:lnTo>
                    <a:pt x="6640" y="2686"/>
                  </a:lnTo>
                  <a:lnTo>
                    <a:pt x="6552" y="2361"/>
                  </a:lnTo>
                  <a:lnTo>
                    <a:pt x="6463" y="2066"/>
                  </a:lnTo>
                  <a:lnTo>
                    <a:pt x="6315" y="1771"/>
                  </a:lnTo>
                  <a:lnTo>
                    <a:pt x="6138" y="1476"/>
                  </a:lnTo>
                  <a:lnTo>
                    <a:pt x="5932" y="1211"/>
                  </a:lnTo>
                  <a:lnTo>
                    <a:pt x="5725" y="975"/>
                  </a:lnTo>
                  <a:lnTo>
                    <a:pt x="5489" y="768"/>
                  </a:lnTo>
                  <a:lnTo>
                    <a:pt x="5224" y="562"/>
                  </a:lnTo>
                  <a:lnTo>
                    <a:pt x="4958" y="414"/>
                  </a:lnTo>
                  <a:lnTo>
                    <a:pt x="4663" y="266"/>
                  </a:lnTo>
                  <a:lnTo>
                    <a:pt x="4339" y="148"/>
                  </a:lnTo>
                  <a:lnTo>
                    <a:pt x="4043" y="60"/>
                  </a:lnTo>
                  <a:lnTo>
                    <a:pt x="3689" y="30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46"/>
            <p:cNvSpPr/>
            <p:nvPr/>
          </p:nvSpPr>
          <p:spPr>
            <a:xfrm flipH="1">
              <a:off x="3873148" y="2671577"/>
              <a:ext cx="389944" cy="77201"/>
            </a:xfrm>
            <a:custGeom>
              <a:avLst/>
              <a:gdLst/>
              <a:ahLst/>
              <a:cxnLst/>
              <a:rect l="l" t="t" r="r" b="b"/>
              <a:pathLst>
                <a:path w="46505" h="9207" extrusionOk="0">
                  <a:moveTo>
                    <a:pt x="4161" y="1"/>
                  </a:moveTo>
                  <a:lnTo>
                    <a:pt x="3689" y="89"/>
                  </a:lnTo>
                  <a:lnTo>
                    <a:pt x="3247" y="207"/>
                  </a:lnTo>
                  <a:lnTo>
                    <a:pt x="2834" y="355"/>
                  </a:lnTo>
                  <a:lnTo>
                    <a:pt x="2421" y="561"/>
                  </a:lnTo>
                  <a:lnTo>
                    <a:pt x="2037" y="768"/>
                  </a:lnTo>
                  <a:lnTo>
                    <a:pt x="1683" y="1033"/>
                  </a:lnTo>
                  <a:lnTo>
                    <a:pt x="1358" y="1328"/>
                  </a:lnTo>
                  <a:lnTo>
                    <a:pt x="1063" y="1682"/>
                  </a:lnTo>
                  <a:lnTo>
                    <a:pt x="798" y="2037"/>
                  </a:lnTo>
                  <a:lnTo>
                    <a:pt x="562" y="2391"/>
                  </a:lnTo>
                  <a:lnTo>
                    <a:pt x="385" y="2804"/>
                  </a:lnTo>
                  <a:lnTo>
                    <a:pt x="237" y="3217"/>
                  </a:lnTo>
                  <a:lnTo>
                    <a:pt x="119" y="3659"/>
                  </a:lnTo>
                  <a:lnTo>
                    <a:pt x="30" y="4132"/>
                  </a:lnTo>
                  <a:lnTo>
                    <a:pt x="1" y="4604"/>
                  </a:lnTo>
                  <a:lnTo>
                    <a:pt x="30" y="5076"/>
                  </a:lnTo>
                  <a:lnTo>
                    <a:pt x="119" y="5518"/>
                  </a:lnTo>
                  <a:lnTo>
                    <a:pt x="237" y="5961"/>
                  </a:lnTo>
                  <a:lnTo>
                    <a:pt x="385" y="6374"/>
                  </a:lnTo>
                  <a:lnTo>
                    <a:pt x="562" y="6787"/>
                  </a:lnTo>
                  <a:lnTo>
                    <a:pt x="798" y="7171"/>
                  </a:lnTo>
                  <a:lnTo>
                    <a:pt x="1063" y="7525"/>
                  </a:lnTo>
                  <a:lnTo>
                    <a:pt x="1358" y="7850"/>
                  </a:lnTo>
                  <a:lnTo>
                    <a:pt x="1683" y="8145"/>
                  </a:lnTo>
                  <a:lnTo>
                    <a:pt x="2037" y="8410"/>
                  </a:lnTo>
                  <a:lnTo>
                    <a:pt x="2421" y="8646"/>
                  </a:lnTo>
                  <a:lnTo>
                    <a:pt x="2834" y="8823"/>
                  </a:lnTo>
                  <a:lnTo>
                    <a:pt x="3247" y="9000"/>
                  </a:lnTo>
                  <a:lnTo>
                    <a:pt x="3689" y="9118"/>
                  </a:lnTo>
                  <a:lnTo>
                    <a:pt x="4161" y="9177"/>
                  </a:lnTo>
                  <a:lnTo>
                    <a:pt x="4634" y="9207"/>
                  </a:lnTo>
                  <a:lnTo>
                    <a:pt x="41872" y="9207"/>
                  </a:lnTo>
                  <a:lnTo>
                    <a:pt x="42344" y="9177"/>
                  </a:lnTo>
                  <a:lnTo>
                    <a:pt x="42816" y="9118"/>
                  </a:lnTo>
                  <a:lnTo>
                    <a:pt x="43259" y="9000"/>
                  </a:lnTo>
                  <a:lnTo>
                    <a:pt x="43672" y="8823"/>
                  </a:lnTo>
                  <a:lnTo>
                    <a:pt x="44085" y="8646"/>
                  </a:lnTo>
                  <a:lnTo>
                    <a:pt x="44469" y="8410"/>
                  </a:lnTo>
                  <a:lnTo>
                    <a:pt x="44823" y="8145"/>
                  </a:lnTo>
                  <a:lnTo>
                    <a:pt x="45147" y="7850"/>
                  </a:lnTo>
                  <a:lnTo>
                    <a:pt x="45442" y="7525"/>
                  </a:lnTo>
                  <a:lnTo>
                    <a:pt x="45708" y="7171"/>
                  </a:lnTo>
                  <a:lnTo>
                    <a:pt x="45944" y="6787"/>
                  </a:lnTo>
                  <a:lnTo>
                    <a:pt x="46121" y="6374"/>
                  </a:lnTo>
                  <a:lnTo>
                    <a:pt x="46298" y="5961"/>
                  </a:lnTo>
                  <a:lnTo>
                    <a:pt x="46387" y="5518"/>
                  </a:lnTo>
                  <a:lnTo>
                    <a:pt x="46475" y="5076"/>
                  </a:lnTo>
                  <a:lnTo>
                    <a:pt x="46505" y="4604"/>
                  </a:lnTo>
                  <a:lnTo>
                    <a:pt x="46475" y="4132"/>
                  </a:lnTo>
                  <a:lnTo>
                    <a:pt x="46387" y="3659"/>
                  </a:lnTo>
                  <a:lnTo>
                    <a:pt x="46298" y="3217"/>
                  </a:lnTo>
                  <a:lnTo>
                    <a:pt x="46121" y="2804"/>
                  </a:lnTo>
                  <a:lnTo>
                    <a:pt x="45944" y="2391"/>
                  </a:lnTo>
                  <a:lnTo>
                    <a:pt x="45708" y="2037"/>
                  </a:lnTo>
                  <a:lnTo>
                    <a:pt x="45442" y="1682"/>
                  </a:lnTo>
                  <a:lnTo>
                    <a:pt x="45147" y="1328"/>
                  </a:lnTo>
                  <a:lnTo>
                    <a:pt x="44823" y="1033"/>
                  </a:lnTo>
                  <a:lnTo>
                    <a:pt x="44469" y="768"/>
                  </a:lnTo>
                  <a:lnTo>
                    <a:pt x="44085" y="561"/>
                  </a:lnTo>
                  <a:lnTo>
                    <a:pt x="43672" y="355"/>
                  </a:lnTo>
                  <a:lnTo>
                    <a:pt x="43259" y="207"/>
                  </a:lnTo>
                  <a:lnTo>
                    <a:pt x="42816" y="89"/>
                  </a:lnTo>
                  <a:lnTo>
                    <a:pt x="423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46"/>
            <p:cNvSpPr/>
            <p:nvPr/>
          </p:nvSpPr>
          <p:spPr>
            <a:xfrm flipH="1">
              <a:off x="4481798" y="2934338"/>
              <a:ext cx="210807" cy="105156"/>
            </a:xfrm>
            <a:custGeom>
              <a:avLst/>
              <a:gdLst/>
              <a:ahLst/>
              <a:cxnLst/>
              <a:rect l="l" t="t" r="r" b="b"/>
              <a:pathLst>
                <a:path w="25141" h="12541" extrusionOk="0">
                  <a:moveTo>
                    <a:pt x="6285" y="0"/>
                  </a:moveTo>
                  <a:lnTo>
                    <a:pt x="5636" y="30"/>
                  </a:lnTo>
                  <a:lnTo>
                    <a:pt x="5016" y="118"/>
                  </a:lnTo>
                  <a:lnTo>
                    <a:pt x="4426" y="266"/>
                  </a:lnTo>
                  <a:lnTo>
                    <a:pt x="3836" y="502"/>
                  </a:lnTo>
                  <a:lnTo>
                    <a:pt x="3305" y="768"/>
                  </a:lnTo>
                  <a:lnTo>
                    <a:pt x="2774" y="1063"/>
                  </a:lnTo>
                  <a:lnTo>
                    <a:pt x="2302" y="1446"/>
                  </a:lnTo>
                  <a:lnTo>
                    <a:pt x="1859" y="1830"/>
                  </a:lnTo>
                  <a:lnTo>
                    <a:pt x="1446" y="2272"/>
                  </a:lnTo>
                  <a:lnTo>
                    <a:pt x="1092" y="2774"/>
                  </a:lnTo>
                  <a:lnTo>
                    <a:pt x="767" y="3276"/>
                  </a:lnTo>
                  <a:lnTo>
                    <a:pt x="502" y="3836"/>
                  </a:lnTo>
                  <a:lnTo>
                    <a:pt x="295" y="4426"/>
                  </a:lnTo>
                  <a:lnTo>
                    <a:pt x="148" y="5017"/>
                  </a:lnTo>
                  <a:lnTo>
                    <a:pt x="30" y="5636"/>
                  </a:lnTo>
                  <a:lnTo>
                    <a:pt x="0" y="6285"/>
                  </a:lnTo>
                  <a:lnTo>
                    <a:pt x="30" y="6905"/>
                  </a:lnTo>
                  <a:lnTo>
                    <a:pt x="148" y="7525"/>
                  </a:lnTo>
                  <a:lnTo>
                    <a:pt x="295" y="8144"/>
                  </a:lnTo>
                  <a:lnTo>
                    <a:pt x="502" y="8705"/>
                  </a:lnTo>
                  <a:lnTo>
                    <a:pt x="767" y="9266"/>
                  </a:lnTo>
                  <a:lnTo>
                    <a:pt x="1092" y="9767"/>
                  </a:lnTo>
                  <a:lnTo>
                    <a:pt x="1446" y="10269"/>
                  </a:lnTo>
                  <a:lnTo>
                    <a:pt x="1859" y="10711"/>
                  </a:lnTo>
                  <a:lnTo>
                    <a:pt x="2302" y="11125"/>
                  </a:lnTo>
                  <a:lnTo>
                    <a:pt x="2774" y="11479"/>
                  </a:lnTo>
                  <a:lnTo>
                    <a:pt x="3305" y="11803"/>
                  </a:lnTo>
                  <a:lnTo>
                    <a:pt x="3836" y="12069"/>
                  </a:lnTo>
                  <a:lnTo>
                    <a:pt x="4426" y="12275"/>
                  </a:lnTo>
                  <a:lnTo>
                    <a:pt x="5016" y="12423"/>
                  </a:lnTo>
                  <a:lnTo>
                    <a:pt x="5636" y="12511"/>
                  </a:lnTo>
                  <a:lnTo>
                    <a:pt x="6285" y="12541"/>
                  </a:lnTo>
                  <a:lnTo>
                    <a:pt x="18855" y="12541"/>
                  </a:lnTo>
                  <a:lnTo>
                    <a:pt x="19475" y="12511"/>
                  </a:lnTo>
                  <a:lnTo>
                    <a:pt x="20095" y="12423"/>
                  </a:lnTo>
                  <a:lnTo>
                    <a:pt x="20714" y="12275"/>
                  </a:lnTo>
                  <a:lnTo>
                    <a:pt x="21275" y="12069"/>
                  </a:lnTo>
                  <a:lnTo>
                    <a:pt x="21836" y="11803"/>
                  </a:lnTo>
                  <a:lnTo>
                    <a:pt x="22337" y="11479"/>
                  </a:lnTo>
                  <a:lnTo>
                    <a:pt x="22839" y="11125"/>
                  </a:lnTo>
                  <a:lnTo>
                    <a:pt x="23281" y="10711"/>
                  </a:lnTo>
                  <a:lnTo>
                    <a:pt x="23694" y="10269"/>
                  </a:lnTo>
                  <a:lnTo>
                    <a:pt x="24049" y="9767"/>
                  </a:lnTo>
                  <a:lnTo>
                    <a:pt x="24373" y="9266"/>
                  </a:lnTo>
                  <a:lnTo>
                    <a:pt x="24639" y="8705"/>
                  </a:lnTo>
                  <a:lnTo>
                    <a:pt x="24845" y="8144"/>
                  </a:lnTo>
                  <a:lnTo>
                    <a:pt x="24993" y="7525"/>
                  </a:lnTo>
                  <a:lnTo>
                    <a:pt x="25081" y="6905"/>
                  </a:lnTo>
                  <a:lnTo>
                    <a:pt x="25140" y="6285"/>
                  </a:lnTo>
                  <a:lnTo>
                    <a:pt x="25081" y="5636"/>
                  </a:lnTo>
                  <a:lnTo>
                    <a:pt x="24993" y="5017"/>
                  </a:lnTo>
                  <a:lnTo>
                    <a:pt x="24845" y="4426"/>
                  </a:lnTo>
                  <a:lnTo>
                    <a:pt x="24639" y="3836"/>
                  </a:lnTo>
                  <a:lnTo>
                    <a:pt x="24373" y="3276"/>
                  </a:lnTo>
                  <a:lnTo>
                    <a:pt x="24049" y="2774"/>
                  </a:lnTo>
                  <a:lnTo>
                    <a:pt x="23694" y="2272"/>
                  </a:lnTo>
                  <a:lnTo>
                    <a:pt x="23281" y="1830"/>
                  </a:lnTo>
                  <a:lnTo>
                    <a:pt x="22839" y="1446"/>
                  </a:lnTo>
                  <a:lnTo>
                    <a:pt x="22337" y="1063"/>
                  </a:lnTo>
                  <a:lnTo>
                    <a:pt x="21836" y="768"/>
                  </a:lnTo>
                  <a:lnTo>
                    <a:pt x="21275" y="502"/>
                  </a:lnTo>
                  <a:lnTo>
                    <a:pt x="20714" y="266"/>
                  </a:lnTo>
                  <a:lnTo>
                    <a:pt x="20095" y="118"/>
                  </a:lnTo>
                  <a:lnTo>
                    <a:pt x="19475" y="30"/>
                  </a:lnTo>
                  <a:lnTo>
                    <a:pt x="188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46"/>
            <p:cNvSpPr/>
            <p:nvPr/>
          </p:nvSpPr>
          <p:spPr>
            <a:xfrm flipH="1">
              <a:off x="2296592" y="2876439"/>
              <a:ext cx="210556" cy="105165"/>
            </a:xfrm>
            <a:custGeom>
              <a:avLst/>
              <a:gdLst/>
              <a:ahLst/>
              <a:cxnLst/>
              <a:rect l="l" t="t" r="r" b="b"/>
              <a:pathLst>
                <a:path w="25111" h="12542" extrusionOk="0">
                  <a:moveTo>
                    <a:pt x="6285" y="1"/>
                  </a:moveTo>
                  <a:lnTo>
                    <a:pt x="5636" y="30"/>
                  </a:lnTo>
                  <a:lnTo>
                    <a:pt x="5016" y="119"/>
                  </a:lnTo>
                  <a:lnTo>
                    <a:pt x="4426" y="266"/>
                  </a:lnTo>
                  <a:lnTo>
                    <a:pt x="3836" y="473"/>
                  </a:lnTo>
                  <a:lnTo>
                    <a:pt x="3276" y="738"/>
                  </a:lnTo>
                  <a:lnTo>
                    <a:pt x="2774" y="1063"/>
                  </a:lnTo>
                  <a:lnTo>
                    <a:pt x="2272" y="1417"/>
                  </a:lnTo>
                  <a:lnTo>
                    <a:pt x="1830" y="1830"/>
                  </a:lnTo>
                  <a:lnTo>
                    <a:pt x="1446" y="2273"/>
                  </a:lnTo>
                  <a:lnTo>
                    <a:pt x="1062" y="2774"/>
                  </a:lnTo>
                  <a:lnTo>
                    <a:pt x="767" y="3276"/>
                  </a:lnTo>
                  <a:lnTo>
                    <a:pt x="502" y="3837"/>
                  </a:lnTo>
                  <a:lnTo>
                    <a:pt x="266" y="4397"/>
                  </a:lnTo>
                  <a:lnTo>
                    <a:pt x="118" y="5017"/>
                  </a:lnTo>
                  <a:lnTo>
                    <a:pt x="30" y="5636"/>
                  </a:lnTo>
                  <a:lnTo>
                    <a:pt x="0" y="6286"/>
                  </a:lnTo>
                  <a:lnTo>
                    <a:pt x="30" y="6905"/>
                  </a:lnTo>
                  <a:lnTo>
                    <a:pt x="118" y="7525"/>
                  </a:lnTo>
                  <a:lnTo>
                    <a:pt x="266" y="8145"/>
                  </a:lnTo>
                  <a:lnTo>
                    <a:pt x="502" y="8705"/>
                  </a:lnTo>
                  <a:lnTo>
                    <a:pt x="767" y="9266"/>
                  </a:lnTo>
                  <a:lnTo>
                    <a:pt x="1062" y="9768"/>
                  </a:lnTo>
                  <a:lnTo>
                    <a:pt x="1446" y="10269"/>
                  </a:lnTo>
                  <a:lnTo>
                    <a:pt x="1830" y="10712"/>
                  </a:lnTo>
                  <a:lnTo>
                    <a:pt x="2272" y="11125"/>
                  </a:lnTo>
                  <a:lnTo>
                    <a:pt x="2774" y="11479"/>
                  </a:lnTo>
                  <a:lnTo>
                    <a:pt x="3276" y="11804"/>
                  </a:lnTo>
                  <a:lnTo>
                    <a:pt x="3836" y="12069"/>
                  </a:lnTo>
                  <a:lnTo>
                    <a:pt x="4426" y="12276"/>
                  </a:lnTo>
                  <a:lnTo>
                    <a:pt x="5016" y="12423"/>
                  </a:lnTo>
                  <a:lnTo>
                    <a:pt x="5636" y="12512"/>
                  </a:lnTo>
                  <a:lnTo>
                    <a:pt x="6285" y="12541"/>
                  </a:lnTo>
                  <a:lnTo>
                    <a:pt x="18826" y="12541"/>
                  </a:lnTo>
                  <a:lnTo>
                    <a:pt x="19475" y="12512"/>
                  </a:lnTo>
                  <a:lnTo>
                    <a:pt x="20095" y="12423"/>
                  </a:lnTo>
                  <a:lnTo>
                    <a:pt x="20685" y="12276"/>
                  </a:lnTo>
                  <a:lnTo>
                    <a:pt x="21275" y="12069"/>
                  </a:lnTo>
                  <a:lnTo>
                    <a:pt x="21836" y="11804"/>
                  </a:lnTo>
                  <a:lnTo>
                    <a:pt x="22337" y="11479"/>
                  </a:lnTo>
                  <a:lnTo>
                    <a:pt x="22809" y="11125"/>
                  </a:lnTo>
                  <a:lnTo>
                    <a:pt x="23282" y="10712"/>
                  </a:lnTo>
                  <a:lnTo>
                    <a:pt x="23665" y="10269"/>
                  </a:lnTo>
                  <a:lnTo>
                    <a:pt x="24049" y="9768"/>
                  </a:lnTo>
                  <a:lnTo>
                    <a:pt x="24344" y="9266"/>
                  </a:lnTo>
                  <a:lnTo>
                    <a:pt x="24609" y="8705"/>
                  </a:lnTo>
                  <a:lnTo>
                    <a:pt x="24845" y="8145"/>
                  </a:lnTo>
                  <a:lnTo>
                    <a:pt x="24993" y="7525"/>
                  </a:lnTo>
                  <a:lnTo>
                    <a:pt x="25082" y="6905"/>
                  </a:lnTo>
                  <a:lnTo>
                    <a:pt x="25111" y="6286"/>
                  </a:lnTo>
                  <a:lnTo>
                    <a:pt x="25082" y="5636"/>
                  </a:lnTo>
                  <a:lnTo>
                    <a:pt x="24993" y="5017"/>
                  </a:lnTo>
                  <a:lnTo>
                    <a:pt x="24845" y="4397"/>
                  </a:lnTo>
                  <a:lnTo>
                    <a:pt x="24609" y="3837"/>
                  </a:lnTo>
                  <a:lnTo>
                    <a:pt x="24344" y="3276"/>
                  </a:lnTo>
                  <a:lnTo>
                    <a:pt x="24049" y="2774"/>
                  </a:lnTo>
                  <a:lnTo>
                    <a:pt x="23665" y="2273"/>
                  </a:lnTo>
                  <a:lnTo>
                    <a:pt x="23282" y="1830"/>
                  </a:lnTo>
                  <a:lnTo>
                    <a:pt x="22809" y="1417"/>
                  </a:lnTo>
                  <a:lnTo>
                    <a:pt x="22337" y="1063"/>
                  </a:lnTo>
                  <a:lnTo>
                    <a:pt x="21836" y="738"/>
                  </a:lnTo>
                  <a:lnTo>
                    <a:pt x="21275" y="473"/>
                  </a:lnTo>
                  <a:lnTo>
                    <a:pt x="20685" y="266"/>
                  </a:lnTo>
                  <a:lnTo>
                    <a:pt x="20095" y="119"/>
                  </a:lnTo>
                  <a:lnTo>
                    <a:pt x="19475" y="30"/>
                  </a:lnTo>
                  <a:lnTo>
                    <a:pt x="188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46"/>
            <p:cNvSpPr/>
            <p:nvPr/>
          </p:nvSpPr>
          <p:spPr>
            <a:xfrm flipH="1">
              <a:off x="3430764" y="2262599"/>
              <a:ext cx="189526" cy="52708"/>
            </a:xfrm>
            <a:custGeom>
              <a:avLst/>
              <a:gdLst/>
              <a:ahLst/>
              <a:cxnLst/>
              <a:rect l="l" t="t" r="r" b="b"/>
              <a:pathLst>
                <a:path w="22603" h="6286" extrusionOk="0">
                  <a:moveTo>
                    <a:pt x="3128" y="0"/>
                  </a:moveTo>
                  <a:lnTo>
                    <a:pt x="2803" y="30"/>
                  </a:lnTo>
                  <a:lnTo>
                    <a:pt x="2508" y="59"/>
                  </a:lnTo>
                  <a:lnTo>
                    <a:pt x="2213" y="148"/>
                  </a:lnTo>
                  <a:lnTo>
                    <a:pt x="1918" y="266"/>
                  </a:lnTo>
                  <a:lnTo>
                    <a:pt x="1653" y="384"/>
                  </a:lnTo>
                  <a:lnTo>
                    <a:pt x="1387" y="531"/>
                  </a:lnTo>
                  <a:lnTo>
                    <a:pt x="1151" y="738"/>
                  </a:lnTo>
                  <a:lnTo>
                    <a:pt x="915" y="915"/>
                  </a:lnTo>
                  <a:lnTo>
                    <a:pt x="708" y="1151"/>
                  </a:lnTo>
                  <a:lnTo>
                    <a:pt x="531" y="1387"/>
                  </a:lnTo>
                  <a:lnTo>
                    <a:pt x="384" y="1652"/>
                  </a:lnTo>
                  <a:lnTo>
                    <a:pt x="236" y="1918"/>
                  </a:lnTo>
                  <a:lnTo>
                    <a:pt x="148" y="2213"/>
                  </a:lnTo>
                  <a:lnTo>
                    <a:pt x="59" y="2508"/>
                  </a:lnTo>
                  <a:lnTo>
                    <a:pt x="0" y="2833"/>
                  </a:lnTo>
                  <a:lnTo>
                    <a:pt x="0" y="3157"/>
                  </a:lnTo>
                  <a:lnTo>
                    <a:pt x="0" y="3452"/>
                  </a:lnTo>
                  <a:lnTo>
                    <a:pt x="59" y="3777"/>
                  </a:lnTo>
                  <a:lnTo>
                    <a:pt x="148" y="4072"/>
                  </a:lnTo>
                  <a:lnTo>
                    <a:pt x="236" y="4367"/>
                  </a:lnTo>
                  <a:lnTo>
                    <a:pt x="384" y="4633"/>
                  </a:lnTo>
                  <a:lnTo>
                    <a:pt x="531" y="4898"/>
                  </a:lnTo>
                  <a:lnTo>
                    <a:pt x="708" y="5134"/>
                  </a:lnTo>
                  <a:lnTo>
                    <a:pt x="915" y="5370"/>
                  </a:lnTo>
                  <a:lnTo>
                    <a:pt x="1151" y="5577"/>
                  </a:lnTo>
                  <a:lnTo>
                    <a:pt x="1387" y="5754"/>
                  </a:lnTo>
                  <a:lnTo>
                    <a:pt x="1653" y="5901"/>
                  </a:lnTo>
                  <a:lnTo>
                    <a:pt x="1918" y="6049"/>
                  </a:lnTo>
                  <a:lnTo>
                    <a:pt x="2213" y="6138"/>
                  </a:lnTo>
                  <a:lnTo>
                    <a:pt x="2508" y="6226"/>
                  </a:lnTo>
                  <a:lnTo>
                    <a:pt x="2803" y="6256"/>
                  </a:lnTo>
                  <a:lnTo>
                    <a:pt x="3128" y="6285"/>
                  </a:lnTo>
                  <a:lnTo>
                    <a:pt x="19475" y="6285"/>
                  </a:lnTo>
                  <a:lnTo>
                    <a:pt x="19770" y="6256"/>
                  </a:lnTo>
                  <a:lnTo>
                    <a:pt x="20095" y="6226"/>
                  </a:lnTo>
                  <a:lnTo>
                    <a:pt x="20390" y="6138"/>
                  </a:lnTo>
                  <a:lnTo>
                    <a:pt x="20685" y="6049"/>
                  </a:lnTo>
                  <a:lnTo>
                    <a:pt x="20951" y="5901"/>
                  </a:lnTo>
                  <a:lnTo>
                    <a:pt x="21216" y="5754"/>
                  </a:lnTo>
                  <a:lnTo>
                    <a:pt x="21452" y="5577"/>
                  </a:lnTo>
                  <a:lnTo>
                    <a:pt x="21688" y="5370"/>
                  </a:lnTo>
                  <a:lnTo>
                    <a:pt x="21895" y="5134"/>
                  </a:lnTo>
                  <a:lnTo>
                    <a:pt x="22072" y="4898"/>
                  </a:lnTo>
                  <a:lnTo>
                    <a:pt x="22219" y="4633"/>
                  </a:lnTo>
                  <a:lnTo>
                    <a:pt x="22367" y="4367"/>
                  </a:lnTo>
                  <a:lnTo>
                    <a:pt x="22455" y="4072"/>
                  </a:lnTo>
                  <a:lnTo>
                    <a:pt x="22544" y="3777"/>
                  </a:lnTo>
                  <a:lnTo>
                    <a:pt x="22573" y="3452"/>
                  </a:lnTo>
                  <a:lnTo>
                    <a:pt x="22603" y="3157"/>
                  </a:lnTo>
                  <a:lnTo>
                    <a:pt x="22573" y="2833"/>
                  </a:lnTo>
                  <a:lnTo>
                    <a:pt x="22544" y="2508"/>
                  </a:lnTo>
                  <a:lnTo>
                    <a:pt x="22455" y="2213"/>
                  </a:lnTo>
                  <a:lnTo>
                    <a:pt x="22367" y="1918"/>
                  </a:lnTo>
                  <a:lnTo>
                    <a:pt x="22219" y="1652"/>
                  </a:lnTo>
                  <a:lnTo>
                    <a:pt x="22072" y="1387"/>
                  </a:lnTo>
                  <a:lnTo>
                    <a:pt x="21895" y="1151"/>
                  </a:lnTo>
                  <a:lnTo>
                    <a:pt x="21688" y="915"/>
                  </a:lnTo>
                  <a:lnTo>
                    <a:pt x="21452" y="738"/>
                  </a:lnTo>
                  <a:lnTo>
                    <a:pt x="21216" y="531"/>
                  </a:lnTo>
                  <a:lnTo>
                    <a:pt x="20951" y="384"/>
                  </a:lnTo>
                  <a:lnTo>
                    <a:pt x="20685" y="266"/>
                  </a:lnTo>
                  <a:lnTo>
                    <a:pt x="20390" y="148"/>
                  </a:lnTo>
                  <a:lnTo>
                    <a:pt x="20095" y="59"/>
                  </a:lnTo>
                  <a:lnTo>
                    <a:pt x="19770" y="30"/>
                  </a:lnTo>
                  <a:lnTo>
                    <a:pt x="194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9" name="Google Shape;3609;p46"/>
          <p:cNvGrpSpPr/>
          <p:nvPr/>
        </p:nvGrpSpPr>
        <p:grpSpPr>
          <a:xfrm>
            <a:off x="965000" y="892978"/>
            <a:ext cx="7955683" cy="3975883"/>
            <a:chOff x="994115" y="858166"/>
            <a:chExt cx="7955683" cy="3975883"/>
          </a:xfrm>
        </p:grpSpPr>
        <p:sp>
          <p:nvSpPr>
            <p:cNvPr id="3611" name="Google Shape;3611;p46"/>
            <p:cNvSpPr txBox="1"/>
            <p:nvPr/>
          </p:nvSpPr>
          <p:spPr>
            <a:xfrm>
              <a:off x="6943257" y="3029197"/>
              <a:ext cx="2006541" cy="18048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Based on a given dataset the Uber prices are sligtly lower than Lyft for Lux products. But Shared and SUV Products from Lyft are cheaper than similar products from Uber. 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612" name="Google Shape;3612;p46"/>
            <p:cNvGrpSpPr/>
            <p:nvPr/>
          </p:nvGrpSpPr>
          <p:grpSpPr>
            <a:xfrm>
              <a:off x="994115" y="858166"/>
              <a:ext cx="691361" cy="721431"/>
              <a:chOff x="1754115" y="741574"/>
              <a:chExt cx="810600" cy="845856"/>
            </a:xfrm>
          </p:grpSpPr>
          <p:sp>
            <p:nvSpPr>
              <p:cNvPr id="3613" name="Google Shape;3613;p46"/>
              <p:cNvSpPr/>
              <p:nvPr/>
            </p:nvSpPr>
            <p:spPr>
              <a:xfrm>
                <a:off x="1754115" y="741574"/>
                <a:ext cx="810600" cy="5505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01</a:t>
                </a:r>
                <a:endParaRPr dirty="0"/>
              </a:p>
            </p:txBody>
          </p:sp>
          <p:sp>
            <p:nvSpPr>
              <p:cNvPr id="3614" name="Google Shape;3614;p46"/>
              <p:cNvSpPr/>
              <p:nvPr/>
            </p:nvSpPr>
            <p:spPr>
              <a:xfrm rot="10800000">
                <a:off x="2001273" y="1294031"/>
                <a:ext cx="338423" cy="293399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15" name="Google Shape;3615;p46"/>
          <p:cNvGrpSpPr/>
          <p:nvPr/>
        </p:nvGrpSpPr>
        <p:grpSpPr>
          <a:xfrm>
            <a:off x="2291966" y="864127"/>
            <a:ext cx="2512417" cy="3942687"/>
            <a:chOff x="2291966" y="864127"/>
            <a:chExt cx="2512417" cy="3942687"/>
          </a:xfrm>
        </p:grpSpPr>
        <p:sp>
          <p:nvSpPr>
            <p:cNvPr id="3617" name="Google Shape;3617;p46"/>
            <p:cNvSpPr txBox="1"/>
            <p:nvPr/>
          </p:nvSpPr>
          <p:spPr>
            <a:xfrm>
              <a:off x="2291966" y="3130344"/>
              <a:ext cx="2512417" cy="1676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Taxi customers pay more for taxi with higher quality of products. Distance  is the main driver of the taxi price.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Source and Destination are matter too. The cloudy weather seems an important driver for the taxi price too.</a:t>
              </a:r>
            </a:p>
            <a:p>
              <a:pPr marL="139700" lvl="0" algn="l" rtl="0">
                <a:spcBef>
                  <a:spcPts val="0"/>
                </a:spcBef>
                <a:spcAft>
                  <a:spcPts val="0"/>
                </a:spcAft>
                <a:buSzPts val="1400"/>
              </a:pPr>
              <a:endParaRPr lang="en-US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618" name="Google Shape;3618;p46"/>
            <p:cNvGrpSpPr/>
            <p:nvPr/>
          </p:nvGrpSpPr>
          <p:grpSpPr>
            <a:xfrm>
              <a:off x="3179795" y="864127"/>
              <a:ext cx="691361" cy="749178"/>
              <a:chOff x="1790321" y="748563"/>
              <a:chExt cx="810600" cy="878389"/>
            </a:xfrm>
          </p:grpSpPr>
          <p:sp>
            <p:nvSpPr>
              <p:cNvPr id="3619" name="Google Shape;3619;p46"/>
              <p:cNvSpPr/>
              <p:nvPr/>
            </p:nvSpPr>
            <p:spPr>
              <a:xfrm>
                <a:off x="1790321" y="748563"/>
                <a:ext cx="810600" cy="5505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02</a:t>
                </a:r>
                <a:endParaRPr dirty="0"/>
              </a:p>
            </p:txBody>
          </p:sp>
          <p:sp>
            <p:nvSpPr>
              <p:cNvPr id="3620" name="Google Shape;3620;p46"/>
              <p:cNvSpPr/>
              <p:nvPr/>
            </p:nvSpPr>
            <p:spPr>
              <a:xfrm rot="10800000">
                <a:off x="2002843" y="1294252"/>
                <a:ext cx="384599" cy="3327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21" name="Google Shape;3621;p46"/>
          <p:cNvGrpSpPr/>
          <p:nvPr/>
        </p:nvGrpSpPr>
        <p:grpSpPr>
          <a:xfrm>
            <a:off x="246298" y="863576"/>
            <a:ext cx="5738821" cy="4114635"/>
            <a:chOff x="246298" y="863576"/>
            <a:chExt cx="5738821" cy="4114635"/>
          </a:xfrm>
        </p:grpSpPr>
        <p:sp>
          <p:nvSpPr>
            <p:cNvPr id="3623" name="Google Shape;3623;p46"/>
            <p:cNvSpPr txBox="1"/>
            <p:nvPr/>
          </p:nvSpPr>
          <p:spPr>
            <a:xfrm>
              <a:off x="246298" y="2942124"/>
              <a:ext cx="2124331" cy="20360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100" dirty="0">
                  <a:latin typeface="Roboto"/>
                  <a:ea typeface="Roboto"/>
                  <a:cs typeface="Roboto"/>
                </a:rPr>
                <a:t>Develop a Shiny app for the EDA part of the project to hold a user-friendly speed. </a:t>
              </a:r>
            </a:p>
            <a:p>
              <a:r>
                <a:rPr lang="en-US" sz="1100" dirty="0">
                  <a:latin typeface="Roboto"/>
                  <a:ea typeface="Roboto"/>
                  <a:cs typeface="Roboto"/>
                </a:rPr>
                <a:t>The model’s refinement to improve accuracy, for example, consider the interactions between the variables and work on model stacking.</a:t>
              </a:r>
            </a:p>
            <a:p>
              <a:r>
                <a:rPr lang="en-US" sz="1100" dirty="0">
                  <a:latin typeface="Roboto"/>
                  <a:ea typeface="Roboto"/>
                  <a:cs typeface="Roboto"/>
                </a:rPr>
                <a:t>Incorporate additional features, for example traffic conditions.</a:t>
              </a:r>
            </a:p>
          </p:txBody>
        </p:sp>
        <p:grpSp>
          <p:nvGrpSpPr>
            <p:cNvPr id="3624" name="Google Shape;3624;p46"/>
            <p:cNvGrpSpPr/>
            <p:nvPr/>
          </p:nvGrpSpPr>
          <p:grpSpPr>
            <a:xfrm>
              <a:off x="5293758" y="863576"/>
              <a:ext cx="691361" cy="746928"/>
              <a:chOff x="1742441" y="747917"/>
              <a:chExt cx="810600" cy="875751"/>
            </a:xfrm>
          </p:grpSpPr>
          <p:sp>
            <p:nvSpPr>
              <p:cNvPr id="3625" name="Google Shape;3625;p46"/>
              <p:cNvSpPr/>
              <p:nvPr/>
            </p:nvSpPr>
            <p:spPr>
              <a:xfrm>
                <a:off x="1742441" y="747917"/>
                <a:ext cx="810600" cy="5505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03</a:t>
                </a:r>
                <a:endParaRPr dirty="0"/>
              </a:p>
            </p:txBody>
          </p:sp>
          <p:sp>
            <p:nvSpPr>
              <p:cNvPr id="3626" name="Google Shape;3626;p46"/>
              <p:cNvSpPr/>
              <p:nvPr/>
            </p:nvSpPr>
            <p:spPr>
              <a:xfrm rot="10800000">
                <a:off x="1947623" y="1290968"/>
                <a:ext cx="384599" cy="3327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27" name="Google Shape;3627;p46"/>
          <p:cNvGrpSpPr/>
          <p:nvPr/>
        </p:nvGrpSpPr>
        <p:grpSpPr>
          <a:xfrm>
            <a:off x="4669487" y="852013"/>
            <a:ext cx="3429595" cy="3708507"/>
            <a:chOff x="4669487" y="852013"/>
            <a:chExt cx="3429595" cy="3708507"/>
          </a:xfrm>
        </p:grpSpPr>
        <p:sp>
          <p:nvSpPr>
            <p:cNvPr id="3629" name="Google Shape;3629;p46"/>
            <p:cNvSpPr txBox="1"/>
            <p:nvPr/>
          </p:nvSpPr>
          <p:spPr>
            <a:xfrm>
              <a:off x="4669487" y="3019773"/>
              <a:ext cx="2221642" cy="15407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Day and Hour are matter too. Demand for taxi during Holidays and Mondays are higher. </a:t>
              </a:r>
              <a:r>
                <a:rPr lang="en-US" dirty="0">
                  <a:solidFill>
                    <a:srgbClr val="202124"/>
                  </a:solidFill>
                  <a:latin typeface="Roboto" panose="02000000000000000000" pitchFamily="2" charset="0"/>
                </a:rPr>
                <a:t> The peak Hours are </a:t>
              </a:r>
              <a:r>
                <a:rPr lang="en-US" b="0" i="0" dirty="0">
                  <a:solidFill>
                    <a:srgbClr val="202124"/>
                  </a:solidFill>
                  <a:effectLst/>
                  <a:latin typeface="Roboto" panose="02000000000000000000" pitchFamily="2" charset="0"/>
                </a:rPr>
                <a:t>between  6 p.m. and 8 p.m. for the post-work crowd. 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630" name="Google Shape;3630;p46"/>
            <p:cNvGrpSpPr/>
            <p:nvPr/>
          </p:nvGrpSpPr>
          <p:grpSpPr>
            <a:xfrm>
              <a:off x="7407721" y="852013"/>
              <a:ext cx="691361" cy="730870"/>
              <a:chOff x="1694561" y="734360"/>
              <a:chExt cx="810600" cy="856923"/>
            </a:xfrm>
          </p:grpSpPr>
          <p:sp>
            <p:nvSpPr>
              <p:cNvPr id="3631" name="Google Shape;3631;p46"/>
              <p:cNvSpPr/>
              <p:nvPr/>
            </p:nvSpPr>
            <p:spPr>
              <a:xfrm>
                <a:off x="1694561" y="734360"/>
                <a:ext cx="810600" cy="5505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04</a:t>
                </a:r>
                <a:endParaRPr dirty="0"/>
              </a:p>
            </p:txBody>
          </p:sp>
          <p:sp>
            <p:nvSpPr>
              <p:cNvPr id="3632" name="Google Shape;3632;p46"/>
              <p:cNvSpPr/>
              <p:nvPr/>
            </p:nvSpPr>
            <p:spPr>
              <a:xfrm rot="10800000">
                <a:off x="1907560" y="1258583"/>
                <a:ext cx="384599" cy="3327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231F8D4-46E6-2BD0-E080-814B4E6C6CE8}"/>
              </a:ext>
            </a:extLst>
          </p:cNvPr>
          <p:cNvSpPr txBox="1"/>
          <p:nvPr/>
        </p:nvSpPr>
        <p:spPr>
          <a:xfrm>
            <a:off x="3287817" y="2103764"/>
            <a:ext cx="4853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considering purchasing Uber service from Uber or Lyft, consider the most important drivers of cab price: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p40"/>
          <p:cNvSpPr txBox="1">
            <a:spLocks noGrp="1"/>
          </p:cNvSpPr>
          <p:nvPr>
            <p:ph type="title"/>
          </p:nvPr>
        </p:nvSpPr>
        <p:spPr>
          <a:xfrm>
            <a:off x="5057707" y="1112109"/>
            <a:ext cx="2839466" cy="8033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listening!</a:t>
            </a:r>
            <a:endParaRPr dirty="0"/>
          </a:p>
        </p:txBody>
      </p:sp>
      <p:sp>
        <p:nvSpPr>
          <p:cNvPr id="2701" name="Google Shape;2701;p40"/>
          <p:cNvSpPr/>
          <p:nvPr/>
        </p:nvSpPr>
        <p:spPr>
          <a:xfrm>
            <a:off x="437965" y="1137325"/>
            <a:ext cx="4419831" cy="3594830"/>
          </a:xfrm>
          <a:custGeom>
            <a:avLst/>
            <a:gdLst/>
            <a:ahLst/>
            <a:cxnLst/>
            <a:rect l="l" t="t" r="r" b="b"/>
            <a:pathLst>
              <a:path w="257641" h="209550" extrusionOk="0">
                <a:moveTo>
                  <a:pt x="92195" y="8739"/>
                </a:moveTo>
                <a:lnTo>
                  <a:pt x="92195" y="36421"/>
                </a:lnTo>
                <a:lnTo>
                  <a:pt x="51376" y="36421"/>
                </a:lnTo>
                <a:lnTo>
                  <a:pt x="51376" y="8739"/>
                </a:lnTo>
                <a:close/>
                <a:moveTo>
                  <a:pt x="167616" y="8739"/>
                </a:moveTo>
                <a:lnTo>
                  <a:pt x="167616" y="36421"/>
                </a:lnTo>
                <a:lnTo>
                  <a:pt x="100933" y="36421"/>
                </a:lnTo>
                <a:lnTo>
                  <a:pt x="100933" y="8739"/>
                </a:lnTo>
                <a:close/>
                <a:moveTo>
                  <a:pt x="248961" y="8739"/>
                </a:moveTo>
                <a:lnTo>
                  <a:pt x="248961" y="36421"/>
                </a:lnTo>
                <a:lnTo>
                  <a:pt x="176296" y="36421"/>
                </a:lnTo>
                <a:lnTo>
                  <a:pt x="176296" y="8739"/>
                </a:lnTo>
                <a:close/>
                <a:moveTo>
                  <a:pt x="92195" y="45159"/>
                </a:moveTo>
                <a:lnTo>
                  <a:pt x="92195" y="93427"/>
                </a:lnTo>
                <a:lnTo>
                  <a:pt x="51376" y="93427"/>
                </a:lnTo>
                <a:lnTo>
                  <a:pt x="51376" y="45159"/>
                </a:lnTo>
                <a:close/>
                <a:moveTo>
                  <a:pt x="167616" y="45159"/>
                </a:moveTo>
                <a:lnTo>
                  <a:pt x="167616" y="85568"/>
                </a:lnTo>
                <a:lnTo>
                  <a:pt x="166971" y="85861"/>
                </a:lnTo>
                <a:lnTo>
                  <a:pt x="166385" y="86154"/>
                </a:lnTo>
                <a:lnTo>
                  <a:pt x="165798" y="86565"/>
                </a:lnTo>
                <a:lnTo>
                  <a:pt x="165212" y="86917"/>
                </a:lnTo>
                <a:lnTo>
                  <a:pt x="164625" y="87327"/>
                </a:lnTo>
                <a:lnTo>
                  <a:pt x="164097" y="87796"/>
                </a:lnTo>
                <a:lnTo>
                  <a:pt x="163100" y="88735"/>
                </a:lnTo>
                <a:lnTo>
                  <a:pt x="162631" y="89263"/>
                </a:lnTo>
                <a:lnTo>
                  <a:pt x="162221" y="89790"/>
                </a:lnTo>
                <a:lnTo>
                  <a:pt x="161810" y="90318"/>
                </a:lnTo>
                <a:lnTo>
                  <a:pt x="161458" y="90905"/>
                </a:lnTo>
                <a:lnTo>
                  <a:pt x="161106" y="91550"/>
                </a:lnTo>
                <a:lnTo>
                  <a:pt x="160754" y="92136"/>
                </a:lnTo>
                <a:lnTo>
                  <a:pt x="160520" y="92781"/>
                </a:lnTo>
                <a:lnTo>
                  <a:pt x="160227" y="93427"/>
                </a:lnTo>
                <a:lnTo>
                  <a:pt x="100933" y="93427"/>
                </a:lnTo>
                <a:lnTo>
                  <a:pt x="100933" y="45159"/>
                </a:lnTo>
                <a:close/>
                <a:moveTo>
                  <a:pt x="248961" y="45159"/>
                </a:moveTo>
                <a:lnTo>
                  <a:pt x="248961" y="93427"/>
                </a:lnTo>
                <a:lnTo>
                  <a:pt x="185621" y="93427"/>
                </a:lnTo>
                <a:lnTo>
                  <a:pt x="185328" y="92664"/>
                </a:lnTo>
                <a:lnTo>
                  <a:pt x="184976" y="91902"/>
                </a:lnTo>
                <a:lnTo>
                  <a:pt x="184566" y="91198"/>
                </a:lnTo>
                <a:lnTo>
                  <a:pt x="184155" y="90494"/>
                </a:lnTo>
                <a:lnTo>
                  <a:pt x="183686" y="89849"/>
                </a:lnTo>
                <a:lnTo>
                  <a:pt x="183158" y="89204"/>
                </a:lnTo>
                <a:lnTo>
                  <a:pt x="182630" y="88617"/>
                </a:lnTo>
                <a:lnTo>
                  <a:pt x="182044" y="88031"/>
                </a:lnTo>
                <a:lnTo>
                  <a:pt x="181399" y="87503"/>
                </a:lnTo>
                <a:lnTo>
                  <a:pt x="180753" y="86975"/>
                </a:lnTo>
                <a:lnTo>
                  <a:pt x="180108" y="86565"/>
                </a:lnTo>
                <a:lnTo>
                  <a:pt x="179404" y="86154"/>
                </a:lnTo>
                <a:lnTo>
                  <a:pt x="178642" y="85744"/>
                </a:lnTo>
                <a:lnTo>
                  <a:pt x="177880" y="85450"/>
                </a:lnTo>
                <a:lnTo>
                  <a:pt x="177117" y="85157"/>
                </a:lnTo>
                <a:lnTo>
                  <a:pt x="176296" y="84923"/>
                </a:lnTo>
                <a:lnTo>
                  <a:pt x="176296" y="45159"/>
                </a:lnTo>
                <a:close/>
                <a:moveTo>
                  <a:pt x="172484" y="92957"/>
                </a:moveTo>
                <a:lnTo>
                  <a:pt x="172953" y="93016"/>
                </a:lnTo>
                <a:lnTo>
                  <a:pt x="173481" y="93075"/>
                </a:lnTo>
                <a:lnTo>
                  <a:pt x="173950" y="93192"/>
                </a:lnTo>
                <a:lnTo>
                  <a:pt x="174361" y="93368"/>
                </a:lnTo>
                <a:lnTo>
                  <a:pt x="174771" y="93544"/>
                </a:lnTo>
                <a:lnTo>
                  <a:pt x="175182" y="93778"/>
                </a:lnTo>
                <a:lnTo>
                  <a:pt x="175534" y="94072"/>
                </a:lnTo>
                <a:lnTo>
                  <a:pt x="175886" y="94365"/>
                </a:lnTo>
                <a:lnTo>
                  <a:pt x="176237" y="94717"/>
                </a:lnTo>
                <a:lnTo>
                  <a:pt x="176472" y="95127"/>
                </a:lnTo>
                <a:lnTo>
                  <a:pt x="176707" y="95479"/>
                </a:lnTo>
                <a:lnTo>
                  <a:pt x="176941" y="95948"/>
                </a:lnTo>
                <a:lnTo>
                  <a:pt x="177117" y="96359"/>
                </a:lnTo>
                <a:lnTo>
                  <a:pt x="177234" y="96828"/>
                </a:lnTo>
                <a:lnTo>
                  <a:pt x="177293" y="97297"/>
                </a:lnTo>
                <a:lnTo>
                  <a:pt x="177293" y="97825"/>
                </a:lnTo>
                <a:lnTo>
                  <a:pt x="177293" y="98294"/>
                </a:lnTo>
                <a:lnTo>
                  <a:pt x="177234" y="98764"/>
                </a:lnTo>
                <a:lnTo>
                  <a:pt x="177117" y="99233"/>
                </a:lnTo>
                <a:lnTo>
                  <a:pt x="176941" y="99702"/>
                </a:lnTo>
                <a:lnTo>
                  <a:pt x="176707" y="100112"/>
                </a:lnTo>
                <a:lnTo>
                  <a:pt x="176472" y="100523"/>
                </a:lnTo>
                <a:lnTo>
                  <a:pt x="176237" y="100875"/>
                </a:lnTo>
                <a:lnTo>
                  <a:pt x="175886" y="101227"/>
                </a:lnTo>
                <a:lnTo>
                  <a:pt x="175534" y="101520"/>
                </a:lnTo>
                <a:lnTo>
                  <a:pt x="175182" y="101813"/>
                </a:lnTo>
                <a:lnTo>
                  <a:pt x="174771" y="102048"/>
                </a:lnTo>
                <a:lnTo>
                  <a:pt x="174361" y="102224"/>
                </a:lnTo>
                <a:lnTo>
                  <a:pt x="173950" y="102400"/>
                </a:lnTo>
                <a:lnTo>
                  <a:pt x="173481" y="102517"/>
                </a:lnTo>
                <a:lnTo>
                  <a:pt x="172953" y="102576"/>
                </a:lnTo>
                <a:lnTo>
                  <a:pt x="172484" y="102634"/>
                </a:lnTo>
                <a:lnTo>
                  <a:pt x="172015" y="102576"/>
                </a:lnTo>
                <a:lnTo>
                  <a:pt x="171546" y="102517"/>
                </a:lnTo>
                <a:lnTo>
                  <a:pt x="171076" y="102400"/>
                </a:lnTo>
                <a:lnTo>
                  <a:pt x="170607" y="102224"/>
                </a:lnTo>
                <a:lnTo>
                  <a:pt x="170197" y="102048"/>
                </a:lnTo>
                <a:lnTo>
                  <a:pt x="169786" y="101813"/>
                </a:lnTo>
                <a:lnTo>
                  <a:pt x="169434" y="101520"/>
                </a:lnTo>
                <a:lnTo>
                  <a:pt x="169082" y="101227"/>
                </a:lnTo>
                <a:lnTo>
                  <a:pt x="168789" y="100875"/>
                </a:lnTo>
                <a:lnTo>
                  <a:pt x="168496" y="100523"/>
                </a:lnTo>
                <a:lnTo>
                  <a:pt x="168261" y="100112"/>
                </a:lnTo>
                <a:lnTo>
                  <a:pt x="168027" y="99702"/>
                </a:lnTo>
                <a:lnTo>
                  <a:pt x="167909" y="99233"/>
                </a:lnTo>
                <a:lnTo>
                  <a:pt x="167792" y="98764"/>
                </a:lnTo>
                <a:lnTo>
                  <a:pt x="167675" y="98294"/>
                </a:lnTo>
                <a:lnTo>
                  <a:pt x="167675" y="97825"/>
                </a:lnTo>
                <a:lnTo>
                  <a:pt x="167675" y="97297"/>
                </a:lnTo>
                <a:lnTo>
                  <a:pt x="167792" y="96828"/>
                </a:lnTo>
                <a:lnTo>
                  <a:pt x="167909" y="96359"/>
                </a:lnTo>
                <a:lnTo>
                  <a:pt x="168027" y="95948"/>
                </a:lnTo>
                <a:lnTo>
                  <a:pt x="168261" y="95479"/>
                </a:lnTo>
                <a:lnTo>
                  <a:pt x="168496" y="95127"/>
                </a:lnTo>
                <a:lnTo>
                  <a:pt x="168789" y="94717"/>
                </a:lnTo>
                <a:lnTo>
                  <a:pt x="169082" y="94365"/>
                </a:lnTo>
                <a:lnTo>
                  <a:pt x="169434" y="94072"/>
                </a:lnTo>
                <a:lnTo>
                  <a:pt x="169786" y="93778"/>
                </a:lnTo>
                <a:lnTo>
                  <a:pt x="170197" y="93544"/>
                </a:lnTo>
                <a:lnTo>
                  <a:pt x="170607" y="93368"/>
                </a:lnTo>
                <a:lnTo>
                  <a:pt x="171076" y="93192"/>
                </a:lnTo>
                <a:lnTo>
                  <a:pt x="171546" y="93075"/>
                </a:lnTo>
                <a:lnTo>
                  <a:pt x="172015" y="93016"/>
                </a:lnTo>
                <a:lnTo>
                  <a:pt x="172484" y="92957"/>
                </a:lnTo>
                <a:close/>
                <a:moveTo>
                  <a:pt x="248961" y="102165"/>
                </a:moveTo>
                <a:lnTo>
                  <a:pt x="248961" y="165153"/>
                </a:lnTo>
                <a:lnTo>
                  <a:pt x="186149" y="102165"/>
                </a:lnTo>
                <a:close/>
                <a:moveTo>
                  <a:pt x="0" y="0"/>
                </a:moveTo>
                <a:lnTo>
                  <a:pt x="0" y="8739"/>
                </a:lnTo>
                <a:lnTo>
                  <a:pt x="42637" y="8739"/>
                </a:lnTo>
                <a:lnTo>
                  <a:pt x="42637" y="36421"/>
                </a:lnTo>
                <a:lnTo>
                  <a:pt x="0" y="36421"/>
                </a:lnTo>
                <a:lnTo>
                  <a:pt x="0" y="45159"/>
                </a:lnTo>
                <a:lnTo>
                  <a:pt x="42637" y="45159"/>
                </a:lnTo>
                <a:lnTo>
                  <a:pt x="42637" y="93427"/>
                </a:lnTo>
                <a:lnTo>
                  <a:pt x="0" y="93427"/>
                </a:lnTo>
                <a:lnTo>
                  <a:pt x="0" y="102165"/>
                </a:lnTo>
                <a:lnTo>
                  <a:pt x="160109" y="102165"/>
                </a:lnTo>
                <a:lnTo>
                  <a:pt x="160461" y="103162"/>
                </a:lnTo>
                <a:lnTo>
                  <a:pt x="160930" y="104101"/>
                </a:lnTo>
                <a:lnTo>
                  <a:pt x="161458" y="105039"/>
                </a:lnTo>
                <a:lnTo>
                  <a:pt x="162045" y="105919"/>
                </a:lnTo>
                <a:lnTo>
                  <a:pt x="162631" y="106740"/>
                </a:lnTo>
                <a:lnTo>
                  <a:pt x="163335" y="107502"/>
                </a:lnTo>
                <a:lnTo>
                  <a:pt x="164097" y="108206"/>
                </a:lnTo>
                <a:lnTo>
                  <a:pt x="164918" y="108851"/>
                </a:lnTo>
                <a:lnTo>
                  <a:pt x="165798" y="109438"/>
                </a:lnTo>
                <a:lnTo>
                  <a:pt x="166678" y="109965"/>
                </a:lnTo>
                <a:lnTo>
                  <a:pt x="167675" y="110435"/>
                </a:lnTo>
                <a:lnTo>
                  <a:pt x="168672" y="110786"/>
                </a:lnTo>
                <a:lnTo>
                  <a:pt x="169669" y="111080"/>
                </a:lnTo>
                <a:lnTo>
                  <a:pt x="170725" y="111314"/>
                </a:lnTo>
                <a:lnTo>
                  <a:pt x="171839" y="111432"/>
                </a:lnTo>
                <a:lnTo>
                  <a:pt x="172895" y="111490"/>
                </a:lnTo>
                <a:lnTo>
                  <a:pt x="174009" y="111432"/>
                </a:lnTo>
                <a:lnTo>
                  <a:pt x="175065" y="111314"/>
                </a:lnTo>
                <a:lnTo>
                  <a:pt x="176062" y="111138"/>
                </a:lnTo>
                <a:lnTo>
                  <a:pt x="177059" y="110845"/>
                </a:lnTo>
                <a:lnTo>
                  <a:pt x="178056" y="110493"/>
                </a:lnTo>
                <a:lnTo>
                  <a:pt x="178994" y="110083"/>
                </a:lnTo>
                <a:lnTo>
                  <a:pt x="179874" y="109555"/>
                </a:lnTo>
                <a:lnTo>
                  <a:pt x="180695" y="109027"/>
                </a:lnTo>
                <a:lnTo>
                  <a:pt x="248961" y="177469"/>
                </a:lnTo>
                <a:lnTo>
                  <a:pt x="248961" y="200284"/>
                </a:lnTo>
                <a:lnTo>
                  <a:pt x="0" y="200284"/>
                </a:lnTo>
                <a:lnTo>
                  <a:pt x="0" y="209550"/>
                </a:lnTo>
                <a:lnTo>
                  <a:pt x="257641" y="209550"/>
                </a:lnTo>
                <a:lnTo>
                  <a:pt x="257641" y="186149"/>
                </a:lnTo>
                <a:lnTo>
                  <a:pt x="257641" y="173833"/>
                </a:lnTo>
                <a:lnTo>
                  <a:pt x="25764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2" name="Google Shape;2702;p40"/>
          <p:cNvGrpSpPr/>
          <p:nvPr/>
        </p:nvGrpSpPr>
        <p:grpSpPr>
          <a:xfrm>
            <a:off x="457206" y="3104747"/>
            <a:ext cx="3147962" cy="1365662"/>
            <a:chOff x="1722837" y="3360929"/>
            <a:chExt cx="2740694" cy="1188876"/>
          </a:xfrm>
        </p:grpSpPr>
        <p:sp>
          <p:nvSpPr>
            <p:cNvPr id="2703" name="Google Shape;2703;p40"/>
            <p:cNvSpPr/>
            <p:nvPr/>
          </p:nvSpPr>
          <p:spPr>
            <a:xfrm>
              <a:off x="4305432" y="3930352"/>
              <a:ext cx="151649" cy="112936"/>
            </a:xfrm>
            <a:custGeom>
              <a:avLst/>
              <a:gdLst/>
              <a:ahLst/>
              <a:cxnLst/>
              <a:rect l="l" t="t" r="r" b="b"/>
              <a:pathLst>
                <a:path w="11027" h="8212" extrusionOk="0">
                  <a:moveTo>
                    <a:pt x="0" y="1"/>
                  </a:moveTo>
                  <a:lnTo>
                    <a:pt x="0" y="4106"/>
                  </a:lnTo>
                  <a:lnTo>
                    <a:pt x="9970" y="8211"/>
                  </a:lnTo>
                  <a:lnTo>
                    <a:pt x="10088" y="7508"/>
                  </a:lnTo>
                  <a:lnTo>
                    <a:pt x="10557" y="3285"/>
                  </a:lnTo>
                  <a:lnTo>
                    <a:pt x="110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4" name="Google Shape;2704;p40"/>
            <p:cNvGrpSpPr/>
            <p:nvPr/>
          </p:nvGrpSpPr>
          <p:grpSpPr>
            <a:xfrm>
              <a:off x="1722837" y="3360929"/>
              <a:ext cx="2740694" cy="1188876"/>
              <a:chOff x="1722837" y="3360929"/>
              <a:chExt cx="2740694" cy="1188876"/>
            </a:xfrm>
          </p:grpSpPr>
          <p:sp>
            <p:nvSpPr>
              <p:cNvPr id="2705" name="Google Shape;2705;p40"/>
              <p:cNvSpPr/>
              <p:nvPr/>
            </p:nvSpPr>
            <p:spPr>
              <a:xfrm>
                <a:off x="1722837" y="3523855"/>
                <a:ext cx="2740694" cy="808991"/>
              </a:xfrm>
              <a:custGeom>
                <a:avLst/>
                <a:gdLst/>
                <a:ahLst/>
                <a:cxnLst/>
                <a:rect l="l" t="t" r="r" b="b"/>
                <a:pathLst>
                  <a:path w="199287" h="58825" extrusionOk="0">
                    <a:moveTo>
                      <a:pt x="81169" y="0"/>
                    </a:moveTo>
                    <a:lnTo>
                      <a:pt x="80876" y="59"/>
                    </a:lnTo>
                    <a:lnTo>
                      <a:pt x="80407" y="235"/>
                    </a:lnTo>
                    <a:lnTo>
                      <a:pt x="79820" y="528"/>
                    </a:lnTo>
                    <a:lnTo>
                      <a:pt x="79175" y="938"/>
                    </a:lnTo>
                    <a:lnTo>
                      <a:pt x="77474" y="1994"/>
                    </a:lnTo>
                    <a:lnTo>
                      <a:pt x="75539" y="3402"/>
                    </a:lnTo>
                    <a:lnTo>
                      <a:pt x="73251" y="5044"/>
                    </a:lnTo>
                    <a:lnTo>
                      <a:pt x="70847" y="6920"/>
                    </a:lnTo>
                    <a:lnTo>
                      <a:pt x="65686" y="10909"/>
                    </a:lnTo>
                    <a:lnTo>
                      <a:pt x="60701" y="14955"/>
                    </a:lnTo>
                    <a:lnTo>
                      <a:pt x="56361" y="18533"/>
                    </a:lnTo>
                    <a:lnTo>
                      <a:pt x="52021" y="22110"/>
                    </a:lnTo>
                    <a:lnTo>
                      <a:pt x="20820" y="22110"/>
                    </a:lnTo>
                    <a:lnTo>
                      <a:pt x="19706" y="22228"/>
                    </a:lnTo>
                    <a:lnTo>
                      <a:pt x="18591" y="22345"/>
                    </a:lnTo>
                    <a:lnTo>
                      <a:pt x="17536" y="22580"/>
                    </a:lnTo>
                    <a:lnTo>
                      <a:pt x="16539" y="22873"/>
                    </a:lnTo>
                    <a:lnTo>
                      <a:pt x="15542" y="23166"/>
                    </a:lnTo>
                    <a:lnTo>
                      <a:pt x="14545" y="23577"/>
                    </a:lnTo>
                    <a:lnTo>
                      <a:pt x="13606" y="24046"/>
                    </a:lnTo>
                    <a:lnTo>
                      <a:pt x="12727" y="24515"/>
                    </a:lnTo>
                    <a:lnTo>
                      <a:pt x="11847" y="25101"/>
                    </a:lnTo>
                    <a:lnTo>
                      <a:pt x="11026" y="25688"/>
                    </a:lnTo>
                    <a:lnTo>
                      <a:pt x="10205" y="26392"/>
                    </a:lnTo>
                    <a:lnTo>
                      <a:pt x="9442" y="27095"/>
                    </a:lnTo>
                    <a:lnTo>
                      <a:pt x="8739" y="27858"/>
                    </a:lnTo>
                    <a:lnTo>
                      <a:pt x="8093" y="28679"/>
                    </a:lnTo>
                    <a:lnTo>
                      <a:pt x="7448" y="29559"/>
                    </a:lnTo>
                    <a:lnTo>
                      <a:pt x="6862" y="30438"/>
                    </a:lnTo>
                    <a:lnTo>
                      <a:pt x="6334" y="31377"/>
                    </a:lnTo>
                    <a:lnTo>
                      <a:pt x="5865" y="32315"/>
                    </a:lnTo>
                    <a:lnTo>
                      <a:pt x="5454" y="33312"/>
                    </a:lnTo>
                    <a:lnTo>
                      <a:pt x="5044" y="34368"/>
                    </a:lnTo>
                    <a:lnTo>
                      <a:pt x="4751" y="35482"/>
                    </a:lnTo>
                    <a:lnTo>
                      <a:pt x="4457" y="36596"/>
                    </a:lnTo>
                    <a:lnTo>
                      <a:pt x="4223" y="37769"/>
                    </a:lnTo>
                    <a:lnTo>
                      <a:pt x="4047" y="38884"/>
                    </a:lnTo>
                    <a:lnTo>
                      <a:pt x="3929" y="39998"/>
                    </a:lnTo>
                    <a:lnTo>
                      <a:pt x="3871" y="41112"/>
                    </a:lnTo>
                    <a:lnTo>
                      <a:pt x="3871" y="42285"/>
                    </a:lnTo>
                    <a:lnTo>
                      <a:pt x="3812" y="43224"/>
                    </a:lnTo>
                    <a:lnTo>
                      <a:pt x="3754" y="44045"/>
                    </a:lnTo>
                    <a:lnTo>
                      <a:pt x="3636" y="45276"/>
                    </a:lnTo>
                    <a:lnTo>
                      <a:pt x="3636" y="45628"/>
                    </a:lnTo>
                    <a:lnTo>
                      <a:pt x="1114" y="46801"/>
                    </a:lnTo>
                    <a:lnTo>
                      <a:pt x="880" y="47212"/>
                    </a:lnTo>
                    <a:lnTo>
                      <a:pt x="587" y="47798"/>
                    </a:lnTo>
                    <a:lnTo>
                      <a:pt x="352" y="48561"/>
                    </a:lnTo>
                    <a:lnTo>
                      <a:pt x="117" y="49675"/>
                    </a:lnTo>
                    <a:lnTo>
                      <a:pt x="59" y="50320"/>
                    </a:lnTo>
                    <a:lnTo>
                      <a:pt x="0" y="51024"/>
                    </a:lnTo>
                    <a:lnTo>
                      <a:pt x="0" y="51786"/>
                    </a:lnTo>
                    <a:lnTo>
                      <a:pt x="0" y="52666"/>
                    </a:lnTo>
                    <a:lnTo>
                      <a:pt x="117" y="53604"/>
                    </a:lnTo>
                    <a:lnTo>
                      <a:pt x="235" y="54660"/>
                    </a:lnTo>
                    <a:lnTo>
                      <a:pt x="528" y="56244"/>
                    </a:lnTo>
                    <a:lnTo>
                      <a:pt x="821" y="57534"/>
                    </a:lnTo>
                    <a:lnTo>
                      <a:pt x="1114" y="58824"/>
                    </a:lnTo>
                    <a:lnTo>
                      <a:pt x="196588" y="58824"/>
                    </a:lnTo>
                    <a:lnTo>
                      <a:pt x="196823" y="58414"/>
                    </a:lnTo>
                    <a:lnTo>
                      <a:pt x="197351" y="57534"/>
                    </a:lnTo>
                    <a:lnTo>
                      <a:pt x="197644" y="56889"/>
                    </a:lnTo>
                    <a:lnTo>
                      <a:pt x="197937" y="56185"/>
                    </a:lnTo>
                    <a:lnTo>
                      <a:pt x="198172" y="55481"/>
                    </a:lnTo>
                    <a:lnTo>
                      <a:pt x="198348" y="54660"/>
                    </a:lnTo>
                    <a:lnTo>
                      <a:pt x="198524" y="53487"/>
                    </a:lnTo>
                    <a:lnTo>
                      <a:pt x="198582" y="52314"/>
                    </a:lnTo>
                    <a:lnTo>
                      <a:pt x="198582" y="51200"/>
                    </a:lnTo>
                    <a:lnTo>
                      <a:pt x="198524" y="50203"/>
                    </a:lnTo>
                    <a:lnTo>
                      <a:pt x="198406" y="48619"/>
                    </a:lnTo>
                    <a:lnTo>
                      <a:pt x="198348" y="48033"/>
                    </a:lnTo>
                    <a:lnTo>
                      <a:pt x="196588" y="47212"/>
                    </a:lnTo>
                    <a:lnTo>
                      <a:pt x="196647" y="47212"/>
                    </a:lnTo>
                    <a:lnTo>
                      <a:pt x="197761" y="37769"/>
                    </a:lnTo>
                    <a:lnTo>
                      <a:pt x="197879" y="37066"/>
                    </a:lnTo>
                    <a:lnTo>
                      <a:pt x="198348" y="32843"/>
                    </a:lnTo>
                    <a:lnTo>
                      <a:pt x="198817" y="29559"/>
                    </a:lnTo>
                    <a:lnTo>
                      <a:pt x="199286" y="25805"/>
                    </a:lnTo>
                    <a:lnTo>
                      <a:pt x="199286" y="25453"/>
                    </a:lnTo>
                    <a:lnTo>
                      <a:pt x="199286" y="25043"/>
                    </a:lnTo>
                    <a:lnTo>
                      <a:pt x="199169" y="24691"/>
                    </a:lnTo>
                    <a:lnTo>
                      <a:pt x="199052" y="24339"/>
                    </a:lnTo>
                    <a:lnTo>
                      <a:pt x="198876" y="24046"/>
                    </a:lnTo>
                    <a:lnTo>
                      <a:pt x="198641" y="23753"/>
                    </a:lnTo>
                    <a:lnTo>
                      <a:pt x="198406" y="23459"/>
                    </a:lnTo>
                    <a:lnTo>
                      <a:pt x="198113" y="23166"/>
                    </a:lnTo>
                    <a:lnTo>
                      <a:pt x="197761" y="22931"/>
                    </a:lnTo>
                    <a:lnTo>
                      <a:pt x="197409" y="22697"/>
                    </a:lnTo>
                    <a:lnTo>
                      <a:pt x="196999" y="22521"/>
                    </a:lnTo>
                    <a:lnTo>
                      <a:pt x="196530" y="22404"/>
                    </a:lnTo>
                    <a:lnTo>
                      <a:pt x="196061" y="22228"/>
                    </a:lnTo>
                    <a:lnTo>
                      <a:pt x="195591" y="22169"/>
                    </a:lnTo>
                    <a:lnTo>
                      <a:pt x="195064" y="22110"/>
                    </a:lnTo>
                    <a:lnTo>
                      <a:pt x="180460" y="22110"/>
                    </a:lnTo>
                    <a:lnTo>
                      <a:pt x="171839" y="15249"/>
                    </a:lnTo>
                    <a:lnTo>
                      <a:pt x="167147" y="11554"/>
                    </a:lnTo>
                    <a:lnTo>
                      <a:pt x="162573" y="8035"/>
                    </a:lnTo>
                    <a:lnTo>
                      <a:pt x="158408" y="4868"/>
                    </a:lnTo>
                    <a:lnTo>
                      <a:pt x="154948" y="2287"/>
                    </a:lnTo>
                    <a:lnTo>
                      <a:pt x="153541" y="1349"/>
                    </a:lnTo>
                    <a:lnTo>
                      <a:pt x="152426" y="586"/>
                    </a:lnTo>
                    <a:lnTo>
                      <a:pt x="151605" y="117"/>
                    </a:lnTo>
                    <a:lnTo>
                      <a:pt x="1513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40"/>
              <p:cNvSpPr/>
              <p:nvPr/>
            </p:nvSpPr>
            <p:spPr>
              <a:xfrm>
                <a:off x="1722837" y="3523855"/>
                <a:ext cx="2740694" cy="808991"/>
              </a:xfrm>
              <a:custGeom>
                <a:avLst/>
                <a:gdLst/>
                <a:ahLst/>
                <a:cxnLst/>
                <a:rect l="l" t="t" r="r" b="b"/>
                <a:pathLst>
                  <a:path w="199287" h="58825" fill="none" extrusionOk="0">
                    <a:moveTo>
                      <a:pt x="194536" y="22110"/>
                    </a:moveTo>
                    <a:lnTo>
                      <a:pt x="180460" y="22110"/>
                    </a:lnTo>
                    <a:lnTo>
                      <a:pt x="180460" y="22110"/>
                    </a:lnTo>
                    <a:lnTo>
                      <a:pt x="171839" y="15249"/>
                    </a:lnTo>
                    <a:lnTo>
                      <a:pt x="167147" y="11554"/>
                    </a:lnTo>
                    <a:lnTo>
                      <a:pt x="162573" y="8035"/>
                    </a:lnTo>
                    <a:lnTo>
                      <a:pt x="158408" y="4868"/>
                    </a:lnTo>
                    <a:lnTo>
                      <a:pt x="154948" y="2287"/>
                    </a:lnTo>
                    <a:lnTo>
                      <a:pt x="153541" y="1349"/>
                    </a:lnTo>
                    <a:lnTo>
                      <a:pt x="152426" y="586"/>
                    </a:lnTo>
                    <a:lnTo>
                      <a:pt x="151605" y="117"/>
                    </a:lnTo>
                    <a:lnTo>
                      <a:pt x="151312" y="0"/>
                    </a:lnTo>
                    <a:lnTo>
                      <a:pt x="151136" y="0"/>
                    </a:lnTo>
                    <a:lnTo>
                      <a:pt x="81169" y="0"/>
                    </a:lnTo>
                    <a:lnTo>
                      <a:pt x="81169" y="0"/>
                    </a:lnTo>
                    <a:lnTo>
                      <a:pt x="80876" y="59"/>
                    </a:lnTo>
                    <a:lnTo>
                      <a:pt x="80407" y="235"/>
                    </a:lnTo>
                    <a:lnTo>
                      <a:pt x="79820" y="528"/>
                    </a:lnTo>
                    <a:lnTo>
                      <a:pt x="79175" y="938"/>
                    </a:lnTo>
                    <a:lnTo>
                      <a:pt x="77474" y="1994"/>
                    </a:lnTo>
                    <a:lnTo>
                      <a:pt x="75539" y="3402"/>
                    </a:lnTo>
                    <a:lnTo>
                      <a:pt x="73251" y="5044"/>
                    </a:lnTo>
                    <a:lnTo>
                      <a:pt x="70847" y="6920"/>
                    </a:lnTo>
                    <a:lnTo>
                      <a:pt x="65686" y="10909"/>
                    </a:lnTo>
                    <a:lnTo>
                      <a:pt x="60701" y="14955"/>
                    </a:lnTo>
                    <a:lnTo>
                      <a:pt x="56361" y="18533"/>
                    </a:lnTo>
                    <a:lnTo>
                      <a:pt x="52021" y="22110"/>
                    </a:lnTo>
                    <a:lnTo>
                      <a:pt x="52021" y="22110"/>
                    </a:lnTo>
                    <a:lnTo>
                      <a:pt x="21934" y="22110"/>
                    </a:lnTo>
                    <a:lnTo>
                      <a:pt x="21934" y="22110"/>
                    </a:lnTo>
                    <a:lnTo>
                      <a:pt x="20820" y="22110"/>
                    </a:lnTo>
                    <a:lnTo>
                      <a:pt x="19706" y="22228"/>
                    </a:lnTo>
                    <a:lnTo>
                      <a:pt x="18591" y="22345"/>
                    </a:lnTo>
                    <a:lnTo>
                      <a:pt x="17536" y="22580"/>
                    </a:lnTo>
                    <a:lnTo>
                      <a:pt x="16539" y="22873"/>
                    </a:lnTo>
                    <a:lnTo>
                      <a:pt x="15542" y="23166"/>
                    </a:lnTo>
                    <a:lnTo>
                      <a:pt x="14545" y="23577"/>
                    </a:lnTo>
                    <a:lnTo>
                      <a:pt x="13606" y="24046"/>
                    </a:lnTo>
                    <a:lnTo>
                      <a:pt x="12727" y="24515"/>
                    </a:lnTo>
                    <a:lnTo>
                      <a:pt x="11847" y="25101"/>
                    </a:lnTo>
                    <a:lnTo>
                      <a:pt x="11026" y="25688"/>
                    </a:lnTo>
                    <a:lnTo>
                      <a:pt x="10205" y="26392"/>
                    </a:lnTo>
                    <a:lnTo>
                      <a:pt x="9442" y="27095"/>
                    </a:lnTo>
                    <a:lnTo>
                      <a:pt x="8739" y="27858"/>
                    </a:lnTo>
                    <a:lnTo>
                      <a:pt x="8093" y="28679"/>
                    </a:lnTo>
                    <a:lnTo>
                      <a:pt x="7448" y="29559"/>
                    </a:lnTo>
                    <a:lnTo>
                      <a:pt x="7448" y="29559"/>
                    </a:lnTo>
                    <a:lnTo>
                      <a:pt x="6862" y="30438"/>
                    </a:lnTo>
                    <a:lnTo>
                      <a:pt x="6334" y="31377"/>
                    </a:lnTo>
                    <a:lnTo>
                      <a:pt x="5865" y="32315"/>
                    </a:lnTo>
                    <a:lnTo>
                      <a:pt x="5454" y="33312"/>
                    </a:lnTo>
                    <a:lnTo>
                      <a:pt x="5044" y="34368"/>
                    </a:lnTo>
                    <a:lnTo>
                      <a:pt x="4751" y="35482"/>
                    </a:lnTo>
                    <a:lnTo>
                      <a:pt x="4457" y="36596"/>
                    </a:lnTo>
                    <a:lnTo>
                      <a:pt x="4223" y="37769"/>
                    </a:lnTo>
                    <a:lnTo>
                      <a:pt x="4223" y="37769"/>
                    </a:lnTo>
                    <a:lnTo>
                      <a:pt x="4047" y="38884"/>
                    </a:lnTo>
                    <a:lnTo>
                      <a:pt x="3929" y="39998"/>
                    </a:lnTo>
                    <a:lnTo>
                      <a:pt x="3871" y="41112"/>
                    </a:lnTo>
                    <a:lnTo>
                      <a:pt x="3871" y="42285"/>
                    </a:lnTo>
                    <a:lnTo>
                      <a:pt x="3871" y="42285"/>
                    </a:lnTo>
                    <a:lnTo>
                      <a:pt x="3812" y="43224"/>
                    </a:lnTo>
                    <a:lnTo>
                      <a:pt x="3754" y="44045"/>
                    </a:lnTo>
                    <a:lnTo>
                      <a:pt x="3636" y="45276"/>
                    </a:lnTo>
                    <a:lnTo>
                      <a:pt x="3636" y="45628"/>
                    </a:lnTo>
                    <a:lnTo>
                      <a:pt x="1114" y="46801"/>
                    </a:lnTo>
                    <a:lnTo>
                      <a:pt x="1114" y="46801"/>
                    </a:lnTo>
                    <a:lnTo>
                      <a:pt x="880" y="47212"/>
                    </a:lnTo>
                    <a:lnTo>
                      <a:pt x="587" y="47798"/>
                    </a:lnTo>
                    <a:lnTo>
                      <a:pt x="352" y="48561"/>
                    </a:lnTo>
                    <a:lnTo>
                      <a:pt x="117" y="49675"/>
                    </a:lnTo>
                    <a:lnTo>
                      <a:pt x="59" y="50320"/>
                    </a:lnTo>
                    <a:lnTo>
                      <a:pt x="0" y="51024"/>
                    </a:lnTo>
                    <a:lnTo>
                      <a:pt x="0" y="51786"/>
                    </a:lnTo>
                    <a:lnTo>
                      <a:pt x="0" y="52666"/>
                    </a:lnTo>
                    <a:lnTo>
                      <a:pt x="117" y="53604"/>
                    </a:lnTo>
                    <a:lnTo>
                      <a:pt x="235" y="54660"/>
                    </a:lnTo>
                    <a:lnTo>
                      <a:pt x="235" y="54660"/>
                    </a:lnTo>
                    <a:lnTo>
                      <a:pt x="528" y="56244"/>
                    </a:lnTo>
                    <a:lnTo>
                      <a:pt x="821" y="57534"/>
                    </a:lnTo>
                    <a:lnTo>
                      <a:pt x="1114" y="58824"/>
                    </a:lnTo>
                    <a:lnTo>
                      <a:pt x="55481" y="58824"/>
                    </a:lnTo>
                    <a:lnTo>
                      <a:pt x="55481" y="58824"/>
                    </a:lnTo>
                    <a:lnTo>
                      <a:pt x="196588" y="58824"/>
                    </a:lnTo>
                    <a:lnTo>
                      <a:pt x="196588" y="58824"/>
                    </a:lnTo>
                    <a:lnTo>
                      <a:pt x="196823" y="58414"/>
                    </a:lnTo>
                    <a:lnTo>
                      <a:pt x="197351" y="57534"/>
                    </a:lnTo>
                    <a:lnTo>
                      <a:pt x="197644" y="56889"/>
                    </a:lnTo>
                    <a:lnTo>
                      <a:pt x="197937" y="56185"/>
                    </a:lnTo>
                    <a:lnTo>
                      <a:pt x="198172" y="55481"/>
                    </a:lnTo>
                    <a:lnTo>
                      <a:pt x="198348" y="54660"/>
                    </a:lnTo>
                    <a:lnTo>
                      <a:pt x="198348" y="54660"/>
                    </a:lnTo>
                    <a:lnTo>
                      <a:pt x="198524" y="53487"/>
                    </a:lnTo>
                    <a:lnTo>
                      <a:pt x="198582" y="52314"/>
                    </a:lnTo>
                    <a:lnTo>
                      <a:pt x="198582" y="51200"/>
                    </a:lnTo>
                    <a:lnTo>
                      <a:pt x="198524" y="50203"/>
                    </a:lnTo>
                    <a:lnTo>
                      <a:pt x="198406" y="48619"/>
                    </a:lnTo>
                    <a:lnTo>
                      <a:pt x="198348" y="48033"/>
                    </a:lnTo>
                    <a:lnTo>
                      <a:pt x="196588" y="47212"/>
                    </a:lnTo>
                    <a:lnTo>
                      <a:pt x="196588" y="47212"/>
                    </a:lnTo>
                    <a:lnTo>
                      <a:pt x="196647" y="47212"/>
                    </a:lnTo>
                    <a:lnTo>
                      <a:pt x="197761" y="37769"/>
                    </a:lnTo>
                    <a:lnTo>
                      <a:pt x="197879" y="37066"/>
                    </a:lnTo>
                    <a:lnTo>
                      <a:pt x="198348" y="32843"/>
                    </a:lnTo>
                    <a:lnTo>
                      <a:pt x="198817" y="29559"/>
                    </a:lnTo>
                    <a:lnTo>
                      <a:pt x="199286" y="25805"/>
                    </a:lnTo>
                    <a:lnTo>
                      <a:pt x="199286" y="25805"/>
                    </a:lnTo>
                    <a:lnTo>
                      <a:pt x="199286" y="25453"/>
                    </a:lnTo>
                    <a:lnTo>
                      <a:pt x="199286" y="25043"/>
                    </a:lnTo>
                    <a:lnTo>
                      <a:pt x="199169" y="24691"/>
                    </a:lnTo>
                    <a:lnTo>
                      <a:pt x="199052" y="24339"/>
                    </a:lnTo>
                    <a:lnTo>
                      <a:pt x="198876" y="24046"/>
                    </a:lnTo>
                    <a:lnTo>
                      <a:pt x="198641" y="23753"/>
                    </a:lnTo>
                    <a:lnTo>
                      <a:pt x="198406" y="23459"/>
                    </a:lnTo>
                    <a:lnTo>
                      <a:pt x="198113" y="23166"/>
                    </a:lnTo>
                    <a:lnTo>
                      <a:pt x="197761" y="22931"/>
                    </a:lnTo>
                    <a:lnTo>
                      <a:pt x="197409" y="22697"/>
                    </a:lnTo>
                    <a:lnTo>
                      <a:pt x="196999" y="22521"/>
                    </a:lnTo>
                    <a:lnTo>
                      <a:pt x="196530" y="22404"/>
                    </a:lnTo>
                    <a:lnTo>
                      <a:pt x="196061" y="22228"/>
                    </a:lnTo>
                    <a:lnTo>
                      <a:pt x="195591" y="22169"/>
                    </a:lnTo>
                    <a:lnTo>
                      <a:pt x="195064" y="22110"/>
                    </a:lnTo>
                    <a:lnTo>
                      <a:pt x="194536" y="2211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40"/>
              <p:cNvSpPr/>
              <p:nvPr/>
            </p:nvSpPr>
            <p:spPr>
              <a:xfrm>
                <a:off x="1738157" y="4332832"/>
                <a:ext cx="747696" cy="14"/>
              </a:xfrm>
              <a:custGeom>
                <a:avLst/>
                <a:gdLst/>
                <a:ahLst/>
                <a:cxnLst/>
                <a:rect l="l" t="t" r="r" b="b"/>
                <a:pathLst>
                  <a:path w="54368" h="1" extrusionOk="0">
                    <a:moveTo>
                      <a:pt x="54367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54367" y="0"/>
                    </a:lnTo>
                    <a:lnTo>
                      <a:pt x="54367" y="0"/>
                    </a:lnTo>
                    <a:close/>
                  </a:path>
                </a:pathLst>
              </a:custGeom>
              <a:solidFill>
                <a:srgbClr val="FFE1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0"/>
              <p:cNvSpPr/>
              <p:nvPr/>
            </p:nvSpPr>
            <p:spPr>
              <a:xfrm>
                <a:off x="1738157" y="4332832"/>
                <a:ext cx="747696" cy="14"/>
              </a:xfrm>
              <a:custGeom>
                <a:avLst/>
                <a:gdLst/>
                <a:ahLst/>
                <a:cxnLst/>
                <a:rect l="l" t="t" r="r" b="b"/>
                <a:pathLst>
                  <a:path w="54368" h="1" fill="none" extrusionOk="0">
                    <a:moveTo>
                      <a:pt x="54367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54367" y="0"/>
                    </a:lnTo>
                    <a:lnTo>
                      <a:pt x="54367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40"/>
              <p:cNvSpPr/>
              <p:nvPr/>
            </p:nvSpPr>
            <p:spPr>
              <a:xfrm>
                <a:off x="1726055" y="4275567"/>
                <a:ext cx="2724563" cy="57279"/>
              </a:xfrm>
              <a:custGeom>
                <a:avLst/>
                <a:gdLst/>
                <a:ahLst/>
                <a:cxnLst/>
                <a:rect l="l" t="t" r="r" b="b"/>
                <a:pathLst>
                  <a:path w="198114" h="4165" extrusionOk="0">
                    <a:moveTo>
                      <a:pt x="1" y="0"/>
                    </a:moveTo>
                    <a:lnTo>
                      <a:pt x="880" y="4164"/>
                    </a:lnTo>
                    <a:lnTo>
                      <a:pt x="196354" y="4164"/>
                    </a:lnTo>
                    <a:lnTo>
                      <a:pt x="196589" y="3754"/>
                    </a:lnTo>
                    <a:lnTo>
                      <a:pt x="197117" y="2874"/>
                    </a:lnTo>
                    <a:lnTo>
                      <a:pt x="197410" y="2229"/>
                    </a:lnTo>
                    <a:lnTo>
                      <a:pt x="197703" y="1525"/>
                    </a:lnTo>
                    <a:lnTo>
                      <a:pt x="197938" y="821"/>
                    </a:lnTo>
                    <a:lnTo>
                      <a:pt x="1981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0"/>
              <p:cNvSpPr/>
              <p:nvPr/>
            </p:nvSpPr>
            <p:spPr>
              <a:xfrm>
                <a:off x="2001902" y="4116671"/>
                <a:ext cx="426685" cy="433135"/>
              </a:xfrm>
              <a:custGeom>
                <a:avLst/>
                <a:gdLst/>
                <a:ahLst/>
                <a:cxnLst/>
                <a:rect l="l" t="t" r="r" b="b"/>
                <a:pathLst>
                  <a:path w="31026" h="31495" extrusionOk="0">
                    <a:moveTo>
                      <a:pt x="14721" y="0"/>
                    </a:moveTo>
                    <a:lnTo>
                      <a:pt x="13900" y="59"/>
                    </a:lnTo>
                    <a:lnTo>
                      <a:pt x="13137" y="176"/>
                    </a:lnTo>
                    <a:lnTo>
                      <a:pt x="12375" y="294"/>
                    </a:lnTo>
                    <a:lnTo>
                      <a:pt x="11613" y="470"/>
                    </a:lnTo>
                    <a:lnTo>
                      <a:pt x="10909" y="704"/>
                    </a:lnTo>
                    <a:lnTo>
                      <a:pt x="10146" y="939"/>
                    </a:lnTo>
                    <a:lnTo>
                      <a:pt x="9443" y="1232"/>
                    </a:lnTo>
                    <a:lnTo>
                      <a:pt x="8797" y="1525"/>
                    </a:lnTo>
                    <a:lnTo>
                      <a:pt x="8094" y="1877"/>
                    </a:lnTo>
                    <a:lnTo>
                      <a:pt x="7449" y="2288"/>
                    </a:lnTo>
                    <a:lnTo>
                      <a:pt x="6803" y="2698"/>
                    </a:lnTo>
                    <a:lnTo>
                      <a:pt x="6217" y="3109"/>
                    </a:lnTo>
                    <a:lnTo>
                      <a:pt x="5630" y="3578"/>
                    </a:lnTo>
                    <a:lnTo>
                      <a:pt x="5044" y="4106"/>
                    </a:lnTo>
                    <a:lnTo>
                      <a:pt x="4516" y="4634"/>
                    </a:lnTo>
                    <a:lnTo>
                      <a:pt x="3988" y="5161"/>
                    </a:lnTo>
                    <a:lnTo>
                      <a:pt x="3519" y="5748"/>
                    </a:lnTo>
                    <a:lnTo>
                      <a:pt x="3050" y="6334"/>
                    </a:lnTo>
                    <a:lnTo>
                      <a:pt x="2639" y="6921"/>
                    </a:lnTo>
                    <a:lnTo>
                      <a:pt x="2229" y="7566"/>
                    </a:lnTo>
                    <a:lnTo>
                      <a:pt x="1877" y="8211"/>
                    </a:lnTo>
                    <a:lnTo>
                      <a:pt x="1525" y="8915"/>
                    </a:lnTo>
                    <a:lnTo>
                      <a:pt x="1173" y="9619"/>
                    </a:lnTo>
                    <a:lnTo>
                      <a:pt x="939" y="10323"/>
                    </a:lnTo>
                    <a:lnTo>
                      <a:pt x="645" y="11085"/>
                    </a:lnTo>
                    <a:lnTo>
                      <a:pt x="469" y="11789"/>
                    </a:lnTo>
                    <a:lnTo>
                      <a:pt x="294" y="12551"/>
                    </a:lnTo>
                    <a:lnTo>
                      <a:pt x="176" y="13372"/>
                    </a:lnTo>
                    <a:lnTo>
                      <a:pt x="59" y="14135"/>
                    </a:lnTo>
                    <a:lnTo>
                      <a:pt x="0" y="14956"/>
                    </a:lnTo>
                    <a:lnTo>
                      <a:pt x="0" y="15718"/>
                    </a:lnTo>
                    <a:lnTo>
                      <a:pt x="0" y="16539"/>
                    </a:lnTo>
                    <a:lnTo>
                      <a:pt x="59" y="17360"/>
                    </a:lnTo>
                    <a:lnTo>
                      <a:pt x="176" y="18123"/>
                    </a:lnTo>
                    <a:lnTo>
                      <a:pt x="294" y="18944"/>
                    </a:lnTo>
                    <a:lnTo>
                      <a:pt x="469" y="19706"/>
                    </a:lnTo>
                    <a:lnTo>
                      <a:pt x="645" y="20410"/>
                    </a:lnTo>
                    <a:lnTo>
                      <a:pt x="939" y="21172"/>
                    </a:lnTo>
                    <a:lnTo>
                      <a:pt x="1173" y="21876"/>
                    </a:lnTo>
                    <a:lnTo>
                      <a:pt x="1525" y="22580"/>
                    </a:lnTo>
                    <a:lnTo>
                      <a:pt x="1877" y="23225"/>
                    </a:lnTo>
                    <a:lnTo>
                      <a:pt x="2229" y="23929"/>
                    </a:lnTo>
                    <a:lnTo>
                      <a:pt x="2639" y="24574"/>
                    </a:lnTo>
                    <a:lnTo>
                      <a:pt x="3050" y="25161"/>
                    </a:lnTo>
                    <a:lnTo>
                      <a:pt x="3519" y="25747"/>
                    </a:lnTo>
                    <a:lnTo>
                      <a:pt x="3988" y="26333"/>
                    </a:lnTo>
                    <a:lnTo>
                      <a:pt x="4516" y="26861"/>
                    </a:lnTo>
                    <a:lnTo>
                      <a:pt x="5044" y="27389"/>
                    </a:lnTo>
                    <a:lnTo>
                      <a:pt x="5630" y="27917"/>
                    </a:lnTo>
                    <a:lnTo>
                      <a:pt x="6217" y="28386"/>
                    </a:lnTo>
                    <a:lnTo>
                      <a:pt x="6803" y="28797"/>
                    </a:lnTo>
                    <a:lnTo>
                      <a:pt x="7449" y="29207"/>
                    </a:lnTo>
                    <a:lnTo>
                      <a:pt x="8094" y="29618"/>
                    </a:lnTo>
                    <a:lnTo>
                      <a:pt x="8797" y="29970"/>
                    </a:lnTo>
                    <a:lnTo>
                      <a:pt x="9443" y="30263"/>
                    </a:lnTo>
                    <a:lnTo>
                      <a:pt x="10146" y="30556"/>
                    </a:lnTo>
                    <a:lnTo>
                      <a:pt x="10909" y="30791"/>
                    </a:lnTo>
                    <a:lnTo>
                      <a:pt x="11613" y="31025"/>
                    </a:lnTo>
                    <a:lnTo>
                      <a:pt x="12375" y="31201"/>
                    </a:lnTo>
                    <a:lnTo>
                      <a:pt x="13137" y="31319"/>
                    </a:lnTo>
                    <a:lnTo>
                      <a:pt x="13900" y="31436"/>
                    </a:lnTo>
                    <a:lnTo>
                      <a:pt x="14721" y="31495"/>
                    </a:lnTo>
                    <a:lnTo>
                      <a:pt x="16304" y="31495"/>
                    </a:lnTo>
                    <a:lnTo>
                      <a:pt x="17126" y="31436"/>
                    </a:lnTo>
                    <a:lnTo>
                      <a:pt x="17888" y="31319"/>
                    </a:lnTo>
                    <a:lnTo>
                      <a:pt x="18650" y="31201"/>
                    </a:lnTo>
                    <a:lnTo>
                      <a:pt x="19413" y="31025"/>
                    </a:lnTo>
                    <a:lnTo>
                      <a:pt x="20117" y="30791"/>
                    </a:lnTo>
                    <a:lnTo>
                      <a:pt x="20879" y="30556"/>
                    </a:lnTo>
                    <a:lnTo>
                      <a:pt x="21583" y="30263"/>
                    </a:lnTo>
                    <a:lnTo>
                      <a:pt x="22228" y="29970"/>
                    </a:lnTo>
                    <a:lnTo>
                      <a:pt x="22932" y="29618"/>
                    </a:lnTo>
                    <a:lnTo>
                      <a:pt x="23577" y="29207"/>
                    </a:lnTo>
                    <a:lnTo>
                      <a:pt x="24222" y="28797"/>
                    </a:lnTo>
                    <a:lnTo>
                      <a:pt x="24808" y="28386"/>
                    </a:lnTo>
                    <a:lnTo>
                      <a:pt x="25395" y="27917"/>
                    </a:lnTo>
                    <a:lnTo>
                      <a:pt x="25981" y="27389"/>
                    </a:lnTo>
                    <a:lnTo>
                      <a:pt x="26509" y="26861"/>
                    </a:lnTo>
                    <a:lnTo>
                      <a:pt x="27037" y="26333"/>
                    </a:lnTo>
                    <a:lnTo>
                      <a:pt x="27506" y="25747"/>
                    </a:lnTo>
                    <a:lnTo>
                      <a:pt x="27975" y="25161"/>
                    </a:lnTo>
                    <a:lnTo>
                      <a:pt x="28386" y="24574"/>
                    </a:lnTo>
                    <a:lnTo>
                      <a:pt x="28796" y="23929"/>
                    </a:lnTo>
                    <a:lnTo>
                      <a:pt x="29148" y="23225"/>
                    </a:lnTo>
                    <a:lnTo>
                      <a:pt x="29500" y="22580"/>
                    </a:lnTo>
                    <a:lnTo>
                      <a:pt x="29852" y="21876"/>
                    </a:lnTo>
                    <a:lnTo>
                      <a:pt x="30087" y="21172"/>
                    </a:lnTo>
                    <a:lnTo>
                      <a:pt x="30380" y="20410"/>
                    </a:lnTo>
                    <a:lnTo>
                      <a:pt x="30556" y="19706"/>
                    </a:lnTo>
                    <a:lnTo>
                      <a:pt x="30732" y="18944"/>
                    </a:lnTo>
                    <a:lnTo>
                      <a:pt x="30849" y="18123"/>
                    </a:lnTo>
                    <a:lnTo>
                      <a:pt x="30966" y="17360"/>
                    </a:lnTo>
                    <a:lnTo>
                      <a:pt x="31025" y="16539"/>
                    </a:lnTo>
                    <a:lnTo>
                      <a:pt x="31025" y="15718"/>
                    </a:lnTo>
                    <a:lnTo>
                      <a:pt x="31025" y="14956"/>
                    </a:lnTo>
                    <a:lnTo>
                      <a:pt x="30966" y="14135"/>
                    </a:lnTo>
                    <a:lnTo>
                      <a:pt x="30849" y="13372"/>
                    </a:lnTo>
                    <a:lnTo>
                      <a:pt x="30732" y="12551"/>
                    </a:lnTo>
                    <a:lnTo>
                      <a:pt x="30556" y="11789"/>
                    </a:lnTo>
                    <a:lnTo>
                      <a:pt x="30380" y="11085"/>
                    </a:lnTo>
                    <a:lnTo>
                      <a:pt x="30087" y="10323"/>
                    </a:lnTo>
                    <a:lnTo>
                      <a:pt x="29852" y="9619"/>
                    </a:lnTo>
                    <a:lnTo>
                      <a:pt x="29500" y="8915"/>
                    </a:lnTo>
                    <a:lnTo>
                      <a:pt x="29148" y="8211"/>
                    </a:lnTo>
                    <a:lnTo>
                      <a:pt x="28796" y="7566"/>
                    </a:lnTo>
                    <a:lnTo>
                      <a:pt x="28386" y="6921"/>
                    </a:lnTo>
                    <a:lnTo>
                      <a:pt x="27975" y="6334"/>
                    </a:lnTo>
                    <a:lnTo>
                      <a:pt x="27506" y="5748"/>
                    </a:lnTo>
                    <a:lnTo>
                      <a:pt x="27037" y="5161"/>
                    </a:lnTo>
                    <a:lnTo>
                      <a:pt x="26509" y="4634"/>
                    </a:lnTo>
                    <a:lnTo>
                      <a:pt x="25981" y="4106"/>
                    </a:lnTo>
                    <a:lnTo>
                      <a:pt x="25395" y="3578"/>
                    </a:lnTo>
                    <a:lnTo>
                      <a:pt x="24808" y="3109"/>
                    </a:lnTo>
                    <a:lnTo>
                      <a:pt x="24222" y="2698"/>
                    </a:lnTo>
                    <a:lnTo>
                      <a:pt x="23577" y="2288"/>
                    </a:lnTo>
                    <a:lnTo>
                      <a:pt x="22932" y="1877"/>
                    </a:lnTo>
                    <a:lnTo>
                      <a:pt x="22228" y="1525"/>
                    </a:lnTo>
                    <a:lnTo>
                      <a:pt x="21583" y="1232"/>
                    </a:lnTo>
                    <a:lnTo>
                      <a:pt x="20879" y="939"/>
                    </a:lnTo>
                    <a:lnTo>
                      <a:pt x="20117" y="704"/>
                    </a:lnTo>
                    <a:lnTo>
                      <a:pt x="19413" y="470"/>
                    </a:lnTo>
                    <a:lnTo>
                      <a:pt x="18650" y="294"/>
                    </a:lnTo>
                    <a:lnTo>
                      <a:pt x="17888" y="176"/>
                    </a:lnTo>
                    <a:lnTo>
                      <a:pt x="17126" y="59"/>
                    </a:lnTo>
                    <a:lnTo>
                      <a:pt x="163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40"/>
              <p:cNvSpPr/>
              <p:nvPr/>
            </p:nvSpPr>
            <p:spPr>
              <a:xfrm>
                <a:off x="2093852" y="4210229"/>
                <a:ext cx="242787" cy="246018"/>
              </a:xfrm>
              <a:custGeom>
                <a:avLst/>
                <a:gdLst/>
                <a:ahLst/>
                <a:cxnLst/>
                <a:rect l="l" t="t" r="r" b="b"/>
                <a:pathLst>
                  <a:path w="17654" h="17889" extrusionOk="0">
                    <a:moveTo>
                      <a:pt x="8856" y="1"/>
                    </a:moveTo>
                    <a:lnTo>
                      <a:pt x="7918" y="59"/>
                    </a:lnTo>
                    <a:lnTo>
                      <a:pt x="7038" y="177"/>
                    </a:lnTo>
                    <a:lnTo>
                      <a:pt x="6217" y="411"/>
                    </a:lnTo>
                    <a:lnTo>
                      <a:pt x="5396" y="704"/>
                    </a:lnTo>
                    <a:lnTo>
                      <a:pt x="4633" y="1056"/>
                    </a:lnTo>
                    <a:lnTo>
                      <a:pt x="3871" y="1525"/>
                    </a:lnTo>
                    <a:lnTo>
                      <a:pt x="3226" y="2053"/>
                    </a:lnTo>
                    <a:lnTo>
                      <a:pt x="2581" y="2640"/>
                    </a:lnTo>
                    <a:lnTo>
                      <a:pt x="1994" y="3226"/>
                    </a:lnTo>
                    <a:lnTo>
                      <a:pt x="1525" y="3930"/>
                    </a:lnTo>
                    <a:lnTo>
                      <a:pt x="1056" y="4692"/>
                    </a:lnTo>
                    <a:lnTo>
                      <a:pt x="704" y="5455"/>
                    </a:lnTo>
                    <a:lnTo>
                      <a:pt x="411" y="6276"/>
                    </a:lnTo>
                    <a:lnTo>
                      <a:pt x="176" y="7156"/>
                    </a:lnTo>
                    <a:lnTo>
                      <a:pt x="59" y="8035"/>
                    </a:lnTo>
                    <a:lnTo>
                      <a:pt x="0" y="8915"/>
                    </a:lnTo>
                    <a:lnTo>
                      <a:pt x="59" y="9854"/>
                    </a:lnTo>
                    <a:lnTo>
                      <a:pt x="176" y="10733"/>
                    </a:lnTo>
                    <a:lnTo>
                      <a:pt x="411" y="11613"/>
                    </a:lnTo>
                    <a:lnTo>
                      <a:pt x="704" y="12434"/>
                    </a:lnTo>
                    <a:lnTo>
                      <a:pt x="1056" y="13196"/>
                    </a:lnTo>
                    <a:lnTo>
                      <a:pt x="1525" y="13959"/>
                    </a:lnTo>
                    <a:lnTo>
                      <a:pt x="1994" y="14604"/>
                    </a:lnTo>
                    <a:lnTo>
                      <a:pt x="2581" y="15249"/>
                    </a:lnTo>
                    <a:lnTo>
                      <a:pt x="3226" y="15836"/>
                    </a:lnTo>
                    <a:lnTo>
                      <a:pt x="3871" y="16363"/>
                    </a:lnTo>
                    <a:lnTo>
                      <a:pt x="4633" y="16833"/>
                    </a:lnTo>
                    <a:lnTo>
                      <a:pt x="5396" y="17185"/>
                    </a:lnTo>
                    <a:lnTo>
                      <a:pt x="6217" y="17478"/>
                    </a:lnTo>
                    <a:lnTo>
                      <a:pt x="7038" y="17712"/>
                    </a:lnTo>
                    <a:lnTo>
                      <a:pt x="7918" y="17830"/>
                    </a:lnTo>
                    <a:lnTo>
                      <a:pt x="8856" y="17888"/>
                    </a:lnTo>
                    <a:lnTo>
                      <a:pt x="9736" y="17830"/>
                    </a:lnTo>
                    <a:lnTo>
                      <a:pt x="10615" y="17712"/>
                    </a:lnTo>
                    <a:lnTo>
                      <a:pt x="11437" y="17478"/>
                    </a:lnTo>
                    <a:lnTo>
                      <a:pt x="12258" y="17185"/>
                    </a:lnTo>
                    <a:lnTo>
                      <a:pt x="13020" y="16833"/>
                    </a:lnTo>
                    <a:lnTo>
                      <a:pt x="13782" y="16363"/>
                    </a:lnTo>
                    <a:lnTo>
                      <a:pt x="14428" y="15836"/>
                    </a:lnTo>
                    <a:lnTo>
                      <a:pt x="15073" y="15249"/>
                    </a:lnTo>
                    <a:lnTo>
                      <a:pt x="15659" y="14604"/>
                    </a:lnTo>
                    <a:lnTo>
                      <a:pt x="16128" y="13959"/>
                    </a:lnTo>
                    <a:lnTo>
                      <a:pt x="16598" y="13196"/>
                    </a:lnTo>
                    <a:lnTo>
                      <a:pt x="16949" y="12434"/>
                    </a:lnTo>
                    <a:lnTo>
                      <a:pt x="17243" y="11613"/>
                    </a:lnTo>
                    <a:lnTo>
                      <a:pt x="17477" y="10733"/>
                    </a:lnTo>
                    <a:lnTo>
                      <a:pt x="17595" y="9854"/>
                    </a:lnTo>
                    <a:lnTo>
                      <a:pt x="17653" y="8915"/>
                    </a:lnTo>
                    <a:lnTo>
                      <a:pt x="17595" y="8035"/>
                    </a:lnTo>
                    <a:lnTo>
                      <a:pt x="17477" y="7156"/>
                    </a:lnTo>
                    <a:lnTo>
                      <a:pt x="17243" y="6276"/>
                    </a:lnTo>
                    <a:lnTo>
                      <a:pt x="16949" y="5455"/>
                    </a:lnTo>
                    <a:lnTo>
                      <a:pt x="16598" y="4692"/>
                    </a:lnTo>
                    <a:lnTo>
                      <a:pt x="16128" y="3930"/>
                    </a:lnTo>
                    <a:lnTo>
                      <a:pt x="15659" y="3226"/>
                    </a:lnTo>
                    <a:lnTo>
                      <a:pt x="15073" y="2640"/>
                    </a:lnTo>
                    <a:lnTo>
                      <a:pt x="14428" y="2053"/>
                    </a:lnTo>
                    <a:lnTo>
                      <a:pt x="13782" y="1525"/>
                    </a:lnTo>
                    <a:lnTo>
                      <a:pt x="13020" y="1056"/>
                    </a:lnTo>
                    <a:lnTo>
                      <a:pt x="12258" y="704"/>
                    </a:lnTo>
                    <a:lnTo>
                      <a:pt x="11437" y="411"/>
                    </a:lnTo>
                    <a:lnTo>
                      <a:pt x="10615" y="177"/>
                    </a:lnTo>
                    <a:lnTo>
                      <a:pt x="9736" y="59"/>
                    </a:lnTo>
                    <a:lnTo>
                      <a:pt x="885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40"/>
              <p:cNvSpPr/>
              <p:nvPr/>
            </p:nvSpPr>
            <p:spPr>
              <a:xfrm>
                <a:off x="3730358" y="4116671"/>
                <a:ext cx="427483" cy="433135"/>
              </a:xfrm>
              <a:custGeom>
                <a:avLst/>
                <a:gdLst/>
                <a:ahLst/>
                <a:cxnLst/>
                <a:rect l="l" t="t" r="r" b="b"/>
                <a:pathLst>
                  <a:path w="31084" h="31495" extrusionOk="0">
                    <a:moveTo>
                      <a:pt x="14721" y="0"/>
                    </a:moveTo>
                    <a:lnTo>
                      <a:pt x="13958" y="59"/>
                    </a:lnTo>
                    <a:lnTo>
                      <a:pt x="13196" y="176"/>
                    </a:lnTo>
                    <a:lnTo>
                      <a:pt x="12433" y="294"/>
                    </a:lnTo>
                    <a:lnTo>
                      <a:pt x="11671" y="470"/>
                    </a:lnTo>
                    <a:lnTo>
                      <a:pt x="10909" y="704"/>
                    </a:lnTo>
                    <a:lnTo>
                      <a:pt x="10205" y="939"/>
                    </a:lnTo>
                    <a:lnTo>
                      <a:pt x="9501" y="1232"/>
                    </a:lnTo>
                    <a:lnTo>
                      <a:pt x="8797" y="1525"/>
                    </a:lnTo>
                    <a:lnTo>
                      <a:pt x="8152" y="1877"/>
                    </a:lnTo>
                    <a:lnTo>
                      <a:pt x="7507" y="2288"/>
                    </a:lnTo>
                    <a:lnTo>
                      <a:pt x="6862" y="2698"/>
                    </a:lnTo>
                    <a:lnTo>
                      <a:pt x="6217" y="3109"/>
                    </a:lnTo>
                    <a:lnTo>
                      <a:pt x="5630" y="3578"/>
                    </a:lnTo>
                    <a:lnTo>
                      <a:pt x="5102" y="4106"/>
                    </a:lnTo>
                    <a:lnTo>
                      <a:pt x="4575" y="4634"/>
                    </a:lnTo>
                    <a:lnTo>
                      <a:pt x="4047" y="5161"/>
                    </a:lnTo>
                    <a:lnTo>
                      <a:pt x="3578" y="5748"/>
                    </a:lnTo>
                    <a:lnTo>
                      <a:pt x="3108" y="6334"/>
                    </a:lnTo>
                    <a:lnTo>
                      <a:pt x="2639" y="6921"/>
                    </a:lnTo>
                    <a:lnTo>
                      <a:pt x="2229" y="7566"/>
                    </a:lnTo>
                    <a:lnTo>
                      <a:pt x="1877" y="8211"/>
                    </a:lnTo>
                    <a:lnTo>
                      <a:pt x="1525" y="8915"/>
                    </a:lnTo>
                    <a:lnTo>
                      <a:pt x="1232" y="9619"/>
                    </a:lnTo>
                    <a:lnTo>
                      <a:pt x="938" y="10323"/>
                    </a:lnTo>
                    <a:lnTo>
                      <a:pt x="704" y="11085"/>
                    </a:lnTo>
                    <a:lnTo>
                      <a:pt x="469" y="11789"/>
                    </a:lnTo>
                    <a:lnTo>
                      <a:pt x="293" y="12551"/>
                    </a:lnTo>
                    <a:lnTo>
                      <a:pt x="176" y="13372"/>
                    </a:lnTo>
                    <a:lnTo>
                      <a:pt x="59" y="14135"/>
                    </a:lnTo>
                    <a:lnTo>
                      <a:pt x="0" y="14956"/>
                    </a:lnTo>
                    <a:lnTo>
                      <a:pt x="0" y="15718"/>
                    </a:lnTo>
                    <a:lnTo>
                      <a:pt x="0" y="16539"/>
                    </a:lnTo>
                    <a:lnTo>
                      <a:pt x="59" y="17360"/>
                    </a:lnTo>
                    <a:lnTo>
                      <a:pt x="176" y="18123"/>
                    </a:lnTo>
                    <a:lnTo>
                      <a:pt x="293" y="18944"/>
                    </a:lnTo>
                    <a:lnTo>
                      <a:pt x="469" y="19706"/>
                    </a:lnTo>
                    <a:lnTo>
                      <a:pt x="704" y="20410"/>
                    </a:lnTo>
                    <a:lnTo>
                      <a:pt x="938" y="21172"/>
                    </a:lnTo>
                    <a:lnTo>
                      <a:pt x="1232" y="21876"/>
                    </a:lnTo>
                    <a:lnTo>
                      <a:pt x="1525" y="22580"/>
                    </a:lnTo>
                    <a:lnTo>
                      <a:pt x="1877" y="23225"/>
                    </a:lnTo>
                    <a:lnTo>
                      <a:pt x="2229" y="23929"/>
                    </a:lnTo>
                    <a:lnTo>
                      <a:pt x="2639" y="24574"/>
                    </a:lnTo>
                    <a:lnTo>
                      <a:pt x="3108" y="25161"/>
                    </a:lnTo>
                    <a:lnTo>
                      <a:pt x="3578" y="25747"/>
                    </a:lnTo>
                    <a:lnTo>
                      <a:pt x="4047" y="26333"/>
                    </a:lnTo>
                    <a:lnTo>
                      <a:pt x="4575" y="26861"/>
                    </a:lnTo>
                    <a:lnTo>
                      <a:pt x="5102" y="27389"/>
                    </a:lnTo>
                    <a:lnTo>
                      <a:pt x="5630" y="27917"/>
                    </a:lnTo>
                    <a:lnTo>
                      <a:pt x="6217" y="28386"/>
                    </a:lnTo>
                    <a:lnTo>
                      <a:pt x="6862" y="28797"/>
                    </a:lnTo>
                    <a:lnTo>
                      <a:pt x="7507" y="29207"/>
                    </a:lnTo>
                    <a:lnTo>
                      <a:pt x="8152" y="29618"/>
                    </a:lnTo>
                    <a:lnTo>
                      <a:pt x="8797" y="29970"/>
                    </a:lnTo>
                    <a:lnTo>
                      <a:pt x="9501" y="30263"/>
                    </a:lnTo>
                    <a:lnTo>
                      <a:pt x="10205" y="30556"/>
                    </a:lnTo>
                    <a:lnTo>
                      <a:pt x="10909" y="30791"/>
                    </a:lnTo>
                    <a:lnTo>
                      <a:pt x="11671" y="31025"/>
                    </a:lnTo>
                    <a:lnTo>
                      <a:pt x="12433" y="31201"/>
                    </a:lnTo>
                    <a:lnTo>
                      <a:pt x="13196" y="31319"/>
                    </a:lnTo>
                    <a:lnTo>
                      <a:pt x="13958" y="31436"/>
                    </a:lnTo>
                    <a:lnTo>
                      <a:pt x="14721" y="31495"/>
                    </a:lnTo>
                    <a:lnTo>
                      <a:pt x="16363" y="31495"/>
                    </a:lnTo>
                    <a:lnTo>
                      <a:pt x="17125" y="31436"/>
                    </a:lnTo>
                    <a:lnTo>
                      <a:pt x="17888" y="31319"/>
                    </a:lnTo>
                    <a:lnTo>
                      <a:pt x="18650" y="31201"/>
                    </a:lnTo>
                    <a:lnTo>
                      <a:pt x="19413" y="31025"/>
                    </a:lnTo>
                    <a:lnTo>
                      <a:pt x="20175" y="30791"/>
                    </a:lnTo>
                    <a:lnTo>
                      <a:pt x="20879" y="30556"/>
                    </a:lnTo>
                    <a:lnTo>
                      <a:pt x="21583" y="30263"/>
                    </a:lnTo>
                    <a:lnTo>
                      <a:pt x="22286" y="29970"/>
                    </a:lnTo>
                    <a:lnTo>
                      <a:pt x="22932" y="29618"/>
                    </a:lnTo>
                    <a:lnTo>
                      <a:pt x="23577" y="29207"/>
                    </a:lnTo>
                    <a:lnTo>
                      <a:pt x="24222" y="28797"/>
                    </a:lnTo>
                    <a:lnTo>
                      <a:pt x="24808" y="28386"/>
                    </a:lnTo>
                    <a:lnTo>
                      <a:pt x="25453" y="27917"/>
                    </a:lnTo>
                    <a:lnTo>
                      <a:pt x="25981" y="27389"/>
                    </a:lnTo>
                    <a:lnTo>
                      <a:pt x="26509" y="26861"/>
                    </a:lnTo>
                    <a:lnTo>
                      <a:pt x="27037" y="26333"/>
                    </a:lnTo>
                    <a:lnTo>
                      <a:pt x="27506" y="25747"/>
                    </a:lnTo>
                    <a:lnTo>
                      <a:pt x="27975" y="25161"/>
                    </a:lnTo>
                    <a:lnTo>
                      <a:pt x="28444" y="24574"/>
                    </a:lnTo>
                    <a:lnTo>
                      <a:pt x="28855" y="23929"/>
                    </a:lnTo>
                    <a:lnTo>
                      <a:pt x="29207" y="23225"/>
                    </a:lnTo>
                    <a:lnTo>
                      <a:pt x="29559" y="22580"/>
                    </a:lnTo>
                    <a:lnTo>
                      <a:pt x="29852" y="21876"/>
                    </a:lnTo>
                    <a:lnTo>
                      <a:pt x="30145" y="21172"/>
                    </a:lnTo>
                    <a:lnTo>
                      <a:pt x="30380" y="20410"/>
                    </a:lnTo>
                    <a:lnTo>
                      <a:pt x="30614" y="19706"/>
                    </a:lnTo>
                    <a:lnTo>
                      <a:pt x="30790" y="18944"/>
                    </a:lnTo>
                    <a:lnTo>
                      <a:pt x="30908" y="18123"/>
                    </a:lnTo>
                    <a:lnTo>
                      <a:pt x="31025" y="17360"/>
                    </a:lnTo>
                    <a:lnTo>
                      <a:pt x="31084" y="16539"/>
                    </a:lnTo>
                    <a:lnTo>
                      <a:pt x="31084" y="15718"/>
                    </a:lnTo>
                    <a:lnTo>
                      <a:pt x="31084" y="14956"/>
                    </a:lnTo>
                    <a:lnTo>
                      <a:pt x="31025" y="14135"/>
                    </a:lnTo>
                    <a:lnTo>
                      <a:pt x="30908" y="13372"/>
                    </a:lnTo>
                    <a:lnTo>
                      <a:pt x="30790" y="12551"/>
                    </a:lnTo>
                    <a:lnTo>
                      <a:pt x="30614" y="11789"/>
                    </a:lnTo>
                    <a:lnTo>
                      <a:pt x="30380" y="11085"/>
                    </a:lnTo>
                    <a:lnTo>
                      <a:pt x="30145" y="10323"/>
                    </a:lnTo>
                    <a:lnTo>
                      <a:pt x="29852" y="9619"/>
                    </a:lnTo>
                    <a:lnTo>
                      <a:pt x="29559" y="8915"/>
                    </a:lnTo>
                    <a:lnTo>
                      <a:pt x="29207" y="8211"/>
                    </a:lnTo>
                    <a:lnTo>
                      <a:pt x="28855" y="7566"/>
                    </a:lnTo>
                    <a:lnTo>
                      <a:pt x="28444" y="6921"/>
                    </a:lnTo>
                    <a:lnTo>
                      <a:pt x="27975" y="6334"/>
                    </a:lnTo>
                    <a:lnTo>
                      <a:pt x="27506" y="5748"/>
                    </a:lnTo>
                    <a:lnTo>
                      <a:pt x="27037" y="5161"/>
                    </a:lnTo>
                    <a:lnTo>
                      <a:pt x="26509" y="4634"/>
                    </a:lnTo>
                    <a:lnTo>
                      <a:pt x="25981" y="4106"/>
                    </a:lnTo>
                    <a:lnTo>
                      <a:pt x="25453" y="3578"/>
                    </a:lnTo>
                    <a:lnTo>
                      <a:pt x="24808" y="3109"/>
                    </a:lnTo>
                    <a:lnTo>
                      <a:pt x="24222" y="2698"/>
                    </a:lnTo>
                    <a:lnTo>
                      <a:pt x="23577" y="2288"/>
                    </a:lnTo>
                    <a:lnTo>
                      <a:pt x="22932" y="1877"/>
                    </a:lnTo>
                    <a:lnTo>
                      <a:pt x="22286" y="1525"/>
                    </a:lnTo>
                    <a:lnTo>
                      <a:pt x="21583" y="1232"/>
                    </a:lnTo>
                    <a:lnTo>
                      <a:pt x="20879" y="939"/>
                    </a:lnTo>
                    <a:lnTo>
                      <a:pt x="20175" y="704"/>
                    </a:lnTo>
                    <a:lnTo>
                      <a:pt x="19413" y="470"/>
                    </a:lnTo>
                    <a:lnTo>
                      <a:pt x="18650" y="294"/>
                    </a:lnTo>
                    <a:lnTo>
                      <a:pt x="17888" y="176"/>
                    </a:lnTo>
                    <a:lnTo>
                      <a:pt x="17125" y="59"/>
                    </a:lnTo>
                    <a:lnTo>
                      <a:pt x="163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40"/>
              <p:cNvSpPr/>
              <p:nvPr/>
            </p:nvSpPr>
            <p:spPr>
              <a:xfrm>
                <a:off x="3822293" y="4210229"/>
                <a:ext cx="243598" cy="246018"/>
              </a:xfrm>
              <a:custGeom>
                <a:avLst/>
                <a:gdLst/>
                <a:ahLst/>
                <a:cxnLst/>
                <a:rect l="l" t="t" r="r" b="b"/>
                <a:pathLst>
                  <a:path w="17713" h="17889" extrusionOk="0">
                    <a:moveTo>
                      <a:pt x="8857" y="1"/>
                    </a:moveTo>
                    <a:lnTo>
                      <a:pt x="7977" y="59"/>
                    </a:lnTo>
                    <a:lnTo>
                      <a:pt x="7097" y="177"/>
                    </a:lnTo>
                    <a:lnTo>
                      <a:pt x="6218" y="411"/>
                    </a:lnTo>
                    <a:lnTo>
                      <a:pt x="5397" y="704"/>
                    </a:lnTo>
                    <a:lnTo>
                      <a:pt x="4634" y="1056"/>
                    </a:lnTo>
                    <a:lnTo>
                      <a:pt x="3930" y="1525"/>
                    </a:lnTo>
                    <a:lnTo>
                      <a:pt x="3227" y="2053"/>
                    </a:lnTo>
                    <a:lnTo>
                      <a:pt x="2640" y="2640"/>
                    </a:lnTo>
                    <a:lnTo>
                      <a:pt x="2054" y="3226"/>
                    </a:lnTo>
                    <a:lnTo>
                      <a:pt x="1526" y="3930"/>
                    </a:lnTo>
                    <a:lnTo>
                      <a:pt x="1115" y="4692"/>
                    </a:lnTo>
                    <a:lnTo>
                      <a:pt x="705" y="5455"/>
                    </a:lnTo>
                    <a:lnTo>
                      <a:pt x="412" y="6276"/>
                    </a:lnTo>
                    <a:lnTo>
                      <a:pt x="177" y="7156"/>
                    </a:lnTo>
                    <a:lnTo>
                      <a:pt x="60" y="8035"/>
                    </a:lnTo>
                    <a:lnTo>
                      <a:pt x="1" y="8915"/>
                    </a:lnTo>
                    <a:lnTo>
                      <a:pt x="60" y="9854"/>
                    </a:lnTo>
                    <a:lnTo>
                      <a:pt x="177" y="10733"/>
                    </a:lnTo>
                    <a:lnTo>
                      <a:pt x="412" y="11613"/>
                    </a:lnTo>
                    <a:lnTo>
                      <a:pt x="705" y="12434"/>
                    </a:lnTo>
                    <a:lnTo>
                      <a:pt x="1115" y="13196"/>
                    </a:lnTo>
                    <a:lnTo>
                      <a:pt x="1526" y="13959"/>
                    </a:lnTo>
                    <a:lnTo>
                      <a:pt x="2054" y="14604"/>
                    </a:lnTo>
                    <a:lnTo>
                      <a:pt x="2640" y="15249"/>
                    </a:lnTo>
                    <a:lnTo>
                      <a:pt x="3227" y="15836"/>
                    </a:lnTo>
                    <a:lnTo>
                      <a:pt x="3930" y="16363"/>
                    </a:lnTo>
                    <a:lnTo>
                      <a:pt x="4634" y="16833"/>
                    </a:lnTo>
                    <a:lnTo>
                      <a:pt x="5397" y="17185"/>
                    </a:lnTo>
                    <a:lnTo>
                      <a:pt x="6218" y="17478"/>
                    </a:lnTo>
                    <a:lnTo>
                      <a:pt x="7097" y="17712"/>
                    </a:lnTo>
                    <a:lnTo>
                      <a:pt x="7977" y="17830"/>
                    </a:lnTo>
                    <a:lnTo>
                      <a:pt x="8857" y="17888"/>
                    </a:lnTo>
                    <a:lnTo>
                      <a:pt x="9737" y="17830"/>
                    </a:lnTo>
                    <a:lnTo>
                      <a:pt x="10616" y="17712"/>
                    </a:lnTo>
                    <a:lnTo>
                      <a:pt x="11496" y="17478"/>
                    </a:lnTo>
                    <a:lnTo>
                      <a:pt x="12317" y="17185"/>
                    </a:lnTo>
                    <a:lnTo>
                      <a:pt x="13080" y="16833"/>
                    </a:lnTo>
                    <a:lnTo>
                      <a:pt x="13783" y="16363"/>
                    </a:lnTo>
                    <a:lnTo>
                      <a:pt x="14487" y="15836"/>
                    </a:lnTo>
                    <a:lnTo>
                      <a:pt x="15074" y="15249"/>
                    </a:lnTo>
                    <a:lnTo>
                      <a:pt x="15660" y="14604"/>
                    </a:lnTo>
                    <a:lnTo>
                      <a:pt x="16188" y="13959"/>
                    </a:lnTo>
                    <a:lnTo>
                      <a:pt x="16598" y="13196"/>
                    </a:lnTo>
                    <a:lnTo>
                      <a:pt x="17009" y="12434"/>
                    </a:lnTo>
                    <a:lnTo>
                      <a:pt x="17302" y="11613"/>
                    </a:lnTo>
                    <a:lnTo>
                      <a:pt x="17478" y="10733"/>
                    </a:lnTo>
                    <a:lnTo>
                      <a:pt x="17654" y="9854"/>
                    </a:lnTo>
                    <a:lnTo>
                      <a:pt x="17713" y="8915"/>
                    </a:lnTo>
                    <a:lnTo>
                      <a:pt x="17654" y="8035"/>
                    </a:lnTo>
                    <a:lnTo>
                      <a:pt x="17478" y="7156"/>
                    </a:lnTo>
                    <a:lnTo>
                      <a:pt x="17302" y="6276"/>
                    </a:lnTo>
                    <a:lnTo>
                      <a:pt x="17009" y="5455"/>
                    </a:lnTo>
                    <a:lnTo>
                      <a:pt x="16598" y="4692"/>
                    </a:lnTo>
                    <a:lnTo>
                      <a:pt x="16188" y="3930"/>
                    </a:lnTo>
                    <a:lnTo>
                      <a:pt x="15660" y="3226"/>
                    </a:lnTo>
                    <a:lnTo>
                      <a:pt x="15074" y="2640"/>
                    </a:lnTo>
                    <a:lnTo>
                      <a:pt x="14487" y="2053"/>
                    </a:lnTo>
                    <a:lnTo>
                      <a:pt x="13783" y="1525"/>
                    </a:lnTo>
                    <a:lnTo>
                      <a:pt x="13080" y="1056"/>
                    </a:lnTo>
                    <a:lnTo>
                      <a:pt x="12317" y="704"/>
                    </a:lnTo>
                    <a:lnTo>
                      <a:pt x="11496" y="411"/>
                    </a:lnTo>
                    <a:lnTo>
                      <a:pt x="10616" y="177"/>
                    </a:lnTo>
                    <a:lnTo>
                      <a:pt x="9737" y="59"/>
                    </a:lnTo>
                    <a:lnTo>
                      <a:pt x="885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40"/>
              <p:cNvSpPr/>
              <p:nvPr/>
            </p:nvSpPr>
            <p:spPr>
              <a:xfrm>
                <a:off x="2972183" y="3360929"/>
                <a:ext cx="136329" cy="162926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847" extrusionOk="0">
                    <a:moveTo>
                      <a:pt x="1936" y="0"/>
                    </a:moveTo>
                    <a:lnTo>
                      <a:pt x="1" y="11847"/>
                    </a:lnTo>
                    <a:lnTo>
                      <a:pt x="9912" y="11847"/>
                    </a:lnTo>
                    <a:lnTo>
                      <a:pt x="827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40"/>
              <p:cNvSpPr/>
              <p:nvPr/>
            </p:nvSpPr>
            <p:spPr>
              <a:xfrm>
                <a:off x="2951224" y="3490781"/>
                <a:ext cx="182289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13255" h="2405" extrusionOk="0">
                    <a:moveTo>
                      <a:pt x="0" y="0"/>
                    </a:moveTo>
                    <a:lnTo>
                      <a:pt x="0" y="2405"/>
                    </a:lnTo>
                    <a:lnTo>
                      <a:pt x="13255" y="2405"/>
                    </a:lnTo>
                    <a:lnTo>
                      <a:pt x="13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40"/>
              <p:cNvSpPr/>
              <p:nvPr/>
            </p:nvSpPr>
            <p:spPr>
              <a:xfrm>
                <a:off x="3108497" y="3873898"/>
                <a:ext cx="123415" cy="19364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1408" extrusionOk="0">
                    <a:moveTo>
                      <a:pt x="704" y="0"/>
                    </a:moveTo>
                    <a:lnTo>
                      <a:pt x="411" y="59"/>
                    </a:lnTo>
                    <a:lnTo>
                      <a:pt x="235" y="235"/>
                    </a:lnTo>
                    <a:lnTo>
                      <a:pt x="59" y="470"/>
                    </a:lnTo>
                    <a:lnTo>
                      <a:pt x="0" y="704"/>
                    </a:lnTo>
                    <a:lnTo>
                      <a:pt x="59" y="997"/>
                    </a:lnTo>
                    <a:lnTo>
                      <a:pt x="235" y="1173"/>
                    </a:lnTo>
                    <a:lnTo>
                      <a:pt x="411" y="1349"/>
                    </a:lnTo>
                    <a:lnTo>
                      <a:pt x="704" y="1408"/>
                    </a:lnTo>
                    <a:lnTo>
                      <a:pt x="8328" y="1408"/>
                    </a:lnTo>
                    <a:lnTo>
                      <a:pt x="8563" y="1349"/>
                    </a:lnTo>
                    <a:lnTo>
                      <a:pt x="8798" y="1173"/>
                    </a:lnTo>
                    <a:lnTo>
                      <a:pt x="8915" y="997"/>
                    </a:lnTo>
                    <a:lnTo>
                      <a:pt x="8974" y="704"/>
                    </a:lnTo>
                    <a:lnTo>
                      <a:pt x="8915" y="470"/>
                    </a:lnTo>
                    <a:lnTo>
                      <a:pt x="8798" y="235"/>
                    </a:lnTo>
                    <a:lnTo>
                      <a:pt x="8563" y="59"/>
                    </a:lnTo>
                    <a:lnTo>
                      <a:pt x="83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40"/>
              <p:cNvSpPr/>
              <p:nvPr/>
            </p:nvSpPr>
            <p:spPr>
              <a:xfrm>
                <a:off x="3881979" y="3873898"/>
                <a:ext cx="123429" cy="19364"/>
              </a:xfrm>
              <a:custGeom>
                <a:avLst/>
                <a:gdLst/>
                <a:ahLst/>
                <a:cxnLst/>
                <a:rect l="l" t="t" r="r" b="b"/>
                <a:pathLst>
                  <a:path w="8975" h="1408" extrusionOk="0">
                    <a:moveTo>
                      <a:pt x="705" y="0"/>
                    </a:moveTo>
                    <a:lnTo>
                      <a:pt x="470" y="59"/>
                    </a:lnTo>
                    <a:lnTo>
                      <a:pt x="236" y="235"/>
                    </a:lnTo>
                    <a:lnTo>
                      <a:pt x="60" y="470"/>
                    </a:lnTo>
                    <a:lnTo>
                      <a:pt x="1" y="704"/>
                    </a:lnTo>
                    <a:lnTo>
                      <a:pt x="60" y="997"/>
                    </a:lnTo>
                    <a:lnTo>
                      <a:pt x="236" y="1173"/>
                    </a:lnTo>
                    <a:lnTo>
                      <a:pt x="470" y="1349"/>
                    </a:lnTo>
                    <a:lnTo>
                      <a:pt x="705" y="1408"/>
                    </a:lnTo>
                    <a:lnTo>
                      <a:pt x="8329" y="1408"/>
                    </a:lnTo>
                    <a:lnTo>
                      <a:pt x="8564" y="1349"/>
                    </a:lnTo>
                    <a:lnTo>
                      <a:pt x="8798" y="1173"/>
                    </a:lnTo>
                    <a:lnTo>
                      <a:pt x="8974" y="997"/>
                    </a:lnTo>
                    <a:lnTo>
                      <a:pt x="8974" y="704"/>
                    </a:lnTo>
                    <a:lnTo>
                      <a:pt x="8974" y="470"/>
                    </a:lnTo>
                    <a:lnTo>
                      <a:pt x="8798" y="235"/>
                    </a:lnTo>
                    <a:lnTo>
                      <a:pt x="8564" y="59"/>
                    </a:lnTo>
                    <a:lnTo>
                      <a:pt x="83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0"/>
              <p:cNvSpPr/>
              <p:nvPr/>
            </p:nvSpPr>
            <p:spPr>
              <a:xfrm>
                <a:off x="1780900" y="3930352"/>
                <a:ext cx="204885" cy="112936"/>
              </a:xfrm>
              <a:custGeom>
                <a:avLst/>
                <a:gdLst/>
                <a:ahLst/>
                <a:cxnLst/>
                <a:rect l="l" t="t" r="r" b="b"/>
                <a:pathLst>
                  <a:path w="14898" h="8212" extrusionOk="0">
                    <a:moveTo>
                      <a:pt x="3226" y="1"/>
                    </a:moveTo>
                    <a:lnTo>
                      <a:pt x="2640" y="880"/>
                    </a:lnTo>
                    <a:lnTo>
                      <a:pt x="2112" y="1819"/>
                    </a:lnTo>
                    <a:lnTo>
                      <a:pt x="1643" y="2757"/>
                    </a:lnTo>
                    <a:lnTo>
                      <a:pt x="1232" y="3754"/>
                    </a:lnTo>
                    <a:lnTo>
                      <a:pt x="822" y="4810"/>
                    </a:lnTo>
                    <a:lnTo>
                      <a:pt x="529" y="5924"/>
                    </a:lnTo>
                    <a:lnTo>
                      <a:pt x="235" y="7038"/>
                    </a:lnTo>
                    <a:lnTo>
                      <a:pt x="1" y="8211"/>
                    </a:lnTo>
                    <a:lnTo>
                      <a:pt x="10616" y="8211"/>
                    </a:lnTo>
                    <a:lnTo>
                      <a:pt x="1489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40"/>
              <p:cNvSpPr/>
              <p:nvPr/>
            </p:nvSpPr>
            <p:spPr>
              <a:xfrm>
                <a:off x="3285135" y="3586759"/>
                <a:ext cx="769466" cy="241178"/>
              </a:xfrm>
              <a:custGeom>
                <a:avLst/>
                <a:gdLst/>
                <a:ahLst/>
                <a:cxnLst/>
                <a:rect l="l" t="t" r="r" b="b"/>
                <a:pathLst>
                  <a:path w="55951" h="17537" extrusionOk="0">
                    <a:moveTo>
                      <a:pt x="0" y="1"/>
                    </a:moveTo>
                    <a:lnTo>
                      <a:pt x="0" y="17536"/>
                    </a:lnTo>
                    <a:lnTo>
                      <a:pt x="55951" y="17536"/>
                    </a:lnTo>
                    <a:lnTo>
                      <a:pt x="53194" y="14780"/>
                    </a:lnTo>
                    <a:lnTo>
                      <a:pt x="46919" y="8739"/>
                    </a:lnTo>
                    <a:lnTo>
                      <a:pt x="43576" y="5514"/>
                    </a:lnTo>
                    <a:lnTo>
                      <a:pt x="40526" y="2757"/>
                    </a:lnTo>
                    <a:lnTo>
                      <a:pt x="38298" y="763"/>
                    </a:lnTo>
                    <a:lnTo>
                      <a:pt x="37594" y="177"/>
                    </a:lnTo>
                    <a:lnTo>
                      <a:pt x="37359" y="59"/>
                    </a:lnTo>
                    <a:lnTo>
                      <a:pt x="372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40"/>
              <p:cNvSpPr/>
              <p:nvPr/>
            </p:nvSpPr>
            <p:spPr>
              <a:xfrm>
                <a:off x="2514871" y="3586759"/>
                <a:ext cx="740435" cy="241178"/>
              </a:xfrm>
              <a:custGeom>
                <a:avLst/>
                <a:gdLst/>
                <a:ahLst/>
                <a:cxnLst/>
                <a:rect l="l" t="t" r="r" b="b"/>
                <a:pathLst>
                  <a:path w="53840" h="17537" extrusionOk="0">
                    <a:moveTo>
                      <a:pt x="22639" y="1"/>
                    </a:moveTo>
                    <a:lnTo>
                      <a:pt x="22463" y="59"/>
                    </a:lnTo>
                    <a:lnTo>
                      <a:pt x="22111" y="177"/>
                    </a:lnTo>
                    <a:lnTo>
                      <a:pt x="21172" y="763"/>
                    </a:lnTo>
                    <a:lnTo>
                      <a:pt x="19941" y="1643"/>
                    </a:lnTo>
                    <a:lnTo>
                      <a:pt x="18416" y="2757"/>
                    </a:lnTo>
                    <a:lnTo>
                      <a:pt x="14721" y="5514"/>
                    </a:lnTo>
                    <a:lnTo>
                      <a:pt x="10674" y="8739"/>
                    </a:lnTo>
                    <a:lnTo>
                      <a:pt x="6686" y="11965"/>
                    </a:lnTo>
                    <a:lnTo>
                      <a:pt x="3285" y="14780"/>
                    </a:lnTo>
                    <a:lnTo>
                      <a:pt x="0" y="17536"/>
                    </a:lnTo>
                    <a:lnTo>
                      <a:pt x="53839" y="17536"/>
                    </a:lnTo>
                    <a:lnTo>
                      <a:pt x="538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21" name="Google Shape;2721;p40"/>
          <p:cNvGrpSpPr/>
          <p:nvPr/>
        </p:nvGrpSpPr>
        <p:grpSpPr>
          <a:xfrm>
            <a:off x="599450" y="1026075"/>
            <a:ext cx="3954100" cy="2000850"/>
            <a:chOff x="599450" y="1026075"/>
            <a:chExt cx="3954100" cy="2000850"/>
          </a:xfrm>
        </p:grpSpPr>
        <p:sp>
          <p:nvSpPr>
            <p:cNvPr id="2722" name="Google Shape;2722;p40"/>
            <p:cNvSpPr/>
            <p:nvPr/>
          </p:nvSpPr>
          <p:spPr>
            <a:xfrm>
              <a:off x="599450" y="1026075"/>
              <a:ext cx="419700" cy="4197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723" name="Google Shape;2723;p40"/>
            <p:cNvSpPr/>
            <p:nvPr/>
          </p:nvSpPr>
          <p:spPr>
            <a:xfrm>
              <a:off x="4133850" y="2607225"/>
              <a:ext cx="419700" cy="419700"/>
            </a:xfrm>
            <a:prstGeom prst="ellipse">
              <a:avLst/>
            </a:pr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724" name="Google Shape;2724;p40"/>
            <p:cNvSpPr/>
            <p:nvPr/>
          </p:nvSpPr>
          <p:spPr>
            <a:xfrm>
              <a:off x="1038225" y="1209675"/>
              <a:ext cx="3095625" cy="1590675"/>
            </a:xfrm>
            <a:custGeom>
              <a:avLst/>
              <a:gdLst/>
              <a:ahLst/>
              <a:cxnLst/>
              <a:rect l="l" t="t" r="r" b="b"/>
              <a:pathLst>
                <a:path w="123825" h="63627" extrusionOk="0">
                  <a:moveTo>
                    <a:pt x="0" y="0"/>
                  </a:moveTo>
                  <a:lnTo>
                    <a:pt x="43053" y="0"/>
                  </a:lnTo>
                  <a:lnTo>
                    <a:pt x="43053" y="25146"/>
                  </a:lnTo>
                  <a:lnTo>
                    <a:pt x="94869" y="25146"/>
                  </a:lnTo>
                  <a:lnTo>
                    <a:pt x="94869" y="56769"/>
                  </a:lnTo>
                  <a:lnTo>
                    <a:pt x="101727" y="63627"/>
                  </a:lnTo>
                  <a:lnTo>
                    <a:pt x="123825" y="63627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2729" name="Google Shape;2729;p40"/>
          <p:cNvSpPr/>
          <p:nvPr/>
        </p:nvSpPr>
        <p:spPr>
          <a:xfrm>
            <a:off x="8077800" y="1137648"/>
            <a:ext cx="609000" cy="609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38" name="Google Shape;2738;p40"/>
          <p:cNvSpPr/>
          <p:nvPr/>
        </p:nvSpPr>
        <p:spPr>
          <a:xfrm>
            <a:off x="8077800" y="3012500"/>
            <a:ext cx="609000" cy="609000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" name="Google Shape;2700;p40">
            <a:extLst>
              <a:ext uri="{FF2B5EF4-FFF2-40B4-BE49-F238E27FC236}">
                <a16:creationId xmlns:a16="http://schemas.microsoft.com/office/drawing/2014/main" id="{0ECB3308-AD25-F4E6-58E4-21162A937AC3}"/>
              </a:ext>
            </a:extLst>
          </p:cNvPr>
          <p:cNvSpPr txBox="1">
            <a:spLocks/>
          </p:cNvSpPr>
          <p:nvPr/>
        </p:nvSpPr>
        <p:spPr>
          <a:xfrm>
            <a:off x="5196694" y="2934740"/>
            <a:ext cx="2839466" cy="80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dirty="0"/>
              <a:t>Please, any questions?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31"/>
          <p:cNvSpPr/>
          <p:nvPr/>
        </p:nvSpPr>
        <p:spPr>
          <a:xfrm>
            <a:off x="457200" y="1146175"/>
            <a:ext cx="1012500" cy="101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31"/>
          <p:cNvSpPr/>
          <p:nvPr/>
        </p:nvSpPr>
        <p:spPr>
          <a:xfrm>
            <a:off x="7674300" y="1146175"/>
            <a:ext cx="1012500" cy="101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5" name="Google Shape;1525;p31"/>
          <p:cNvSpPr/>
          <p:nvPr/>
        </p:nvSpPr>
        <p:spPr>
          <a:xfrm>
            <a:off x="457200" y="3710050"/>
            <a:ext cx="1012500" cy="101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6" name="Google Shape;1526;p31"/>
          <p:cNvSpPr/>
          <p:nvPr/>
        </p:nvSpPr>
        <p:spPr>
          <a:xfrm>
            <a:off x="7674300" y="3710050"/>
            <a:ext cx="1012500" cy="101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7" name="Google Shape;1527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Resources</a:t>
            </a:r>
            <a:endParaRPr dirty="0"/>
          </a:p>
        </p:txBody>
      </p:sp>
      <p:grpSp>
        <p:nvGrpSpPr>
          <p:cNvPr id="1528" name="Google Shape;1528;p31"/>
          <p:cNvGrpSpPr/>
          <p:nvPr/>
        </p:nvGrpSpPr>
        <p:grpSpPr>
          <a:xfrm>
            <a:off x="3161772" y="2300120"/>
            <a:ext cx="2819858" cy="1568340"/>
            <a:chOff x="5424225" y="2881325"/>
            <a:chExt cx="2601825" cy="1447075"/>
          </a:xfrm>
        </p:grpSpPr>
        <p:sp>
          <p:nvSpPr>
            <p:cNvPr id="1529" name="Google Shape;1529;p31"/>
            <p:cNvSpPr/>
            <p:nvPr/>
          </p:nvSpPr>
          <p:spPr>
            <a:xfrm>
              <a:off x="5699075" y="3658825"/>
              <a:ext cx="2196325" cy="421025"/>
            </a:xfrm>
            <a:custGeom>
              <a:avLst/>
              <a:gdLst/>
              <a:ahLst/>
              <a:cxnLst/>
              <a:rect l="l" t="t" r="r" b="b"/>
              <a:pathLst>
                <a:path w="87853" h="16841" extrusionOk="0">
                  <a:moveTo>
                    <a:pt x="0" y="0"/>
                  </a:moveTo>
                  <a:lnTo>
                    <a:pt x="0" y="16841"/>
                  </a:lnTo>
                  <a:lnTo>
                    <a:pt x="87852" y="16841"/>
                  </a:lnTo>
                  <a:lnTo>
                    <a:pt x="87852" y="0"/>
                  </a:lnTo>
                  <a:close/>
                </a:path>
              </a:pathLst>
            </a:custGeom>
            <a:solidFill>
              <a:srgbClr val="916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1"/>
            <p:cNvSpPr/>
            <p:nvPr/>
          </p:nvSpPr>
          <p:spPr>
            <a:xfrm>
              <a:off x="5500325" y="2984075"/>
              <a:ext cx="2504200" cy="1096975"/>
            </a:xfrm>
            <a:custGeom>
              <a:avLst/>
              <a:gdLst/>
              <a:ahLst/>
              <a:cxnLst/>
              <a:rect l="l" t="t" r="r" b="b"/>
              <a:pathLst>
                <a:path w="100168" h="43879" extrusionOk="0">
                  <a:moveTo>
                    <a:pt x="30734" y="1"/>
                  </a:moveTo>
                  <a:lnTo>
                    <a:pt x="21366" y="17845"/>
                  </a:lnTo>
                  <a:lnTo>
                    <a:pt x="0" y="24648"/>
                  </a:lnTo>
                  <a:lnTo>
                    <a:pt x="0" y="43878"/>
                  </a:lnTo>
                  <a:lnTo>
                    <a:pt x="10229" y="43878"/>
                  </a:lnTo>
                  <a:lnTo>
                    <a:pt x="10229" y="43608"/>
                  </a:lnTo>
                  <a:lnTo>
                    <a:pt x="10245" y="43034"/>
                  </a:lnTo>
                  <a:lnTo>
                    <a:pt x="10277" y="42460"/>
                  </a:lnTo>
                  <a:lnTo>
                    <a:pt x="10356" y="41903"/>
                  </a:lnTo>
                  <a:lnTo>
                    <a:pt x="10452" y="41345"/>
                  </a:lnTo>
                  <a:lnTo>
                    <a:pt x="10579" y="40803"/>
                  </a:lnTo>
                  <a:lnTo>
                    <a:pt x="10723" y="40262"/>
                  </a:lnTo>
                  <a:lnTo>
                    <a:pt x="10898" y="39752"/>
                  </a:lnTo>
                  <a:lnTo>
                    <a:pt x="11105" y="39242"/>
                  </a:lnTo>
                  <a:lnTo>
                    <a:pt x="11328" y="38732"/>
                  </a:lnTo>
                  <a:lnTo>
                    <a:pt x="11583" y="38254"/>
                  </a:lnTo>
                  <a:lnTo>
                    <a:pt x="11854" y="37776"/>
                  </a:lnTo>
                  <a:lnTo>
                    <a:pt x="12141" y="37330"/>
                  </a:lnTo>
                  <a:lnTo>
                    <a:pt x="12459" y="36884"/>
                  </a:lnTo>
                  <a:lnTo>
                    <a:pt x="12794" y="36454"/>
                  </a:lnTo>
                  <a:lnTo>
                    <a:pt x="13144" y="36056"/>
                  </a:lnTo>
                  <a:lnTo>
                    <a:pt x="13511" y="35657"/>
                  </a:lnTo>
                  <a:lnTo>
                    <a:pt x="13909" y="35291"/>
                  </a:lnTo>
                  <a:lnTo>
                    <a:pt x="14308" y="34940"/>
                  </a:lnTo>
                  <a:lnTo>
                    <a:pt x="14738" y="34606"/>
                  </a:lnTo>
                  <a:lnTo>
                    <a:pt x="15184" y="34287"/>
                  </a:lnTo>
                  <a:lnTo>
                    <a:pt x="15630" y="34000"/>
                  </a:lnTo>
                  <a:lnTo>
                    <a:pt x="16108" y="33729"/>
                  </a:lnTo>
                  <a:lnTo>
                    <a:pt x="16586" y="33475"/>
                  </a:lnTo>
                  <a:lnTo>
                    <a:pt x="17096" y="33252"/>
                  </a:lnTo>
                  <a:lnTo>
                    <a:pt x="17606" y="33044"/>
                  </a:lnTo>
                  <a:lnTo>
                    <a:pt x="18115" y="32869"/>
                  </a:lnTo>
                  <a:lnTo>
                    <a:pt x="18657" y="32726"/>
                  </a:lnTo>
                  <a:lnTo>
                    <a:pt x="19199" y="32598"/>
                  </a:lnTo>
                  <a:lnTo>
                    <a:pt x="19756" y="32503"/>
                  </a:lnTo>
                  <a:lnTo>
                    <a:pt x="20314" y="32423"/>
                  </a:lnTo>
                  <a:lnTo>
                    <a:pt x="20888" y="32391"/>
                  </a:lnTo>
                  <a:lnTo>
                    <a:pt x="21461" y="32375"/>
                  </a:lnTo>
                  <a:lnTo>
                    <a:pt x="22051" y="32391"/>
                  </a:lnTo>
                  <a:lnTo>
                    <a:pt x="22608" y="32423"/>
                  </a:lnTo>
                  <a:lnTo>
                    <a:pt x="23182" y="32503"/>
                  </a:lnTo>
                  <a:lnTo>
                    <a:pt x="23740" y="32598"/>
                  </a:lnTo>
                  <a:lnTo>
                    <a:pt x="24281" y="32726"/>
                  </a:lnTo>
                  <a:lnTo>
                    <a:pt x="24807" y="32869"/>
                  </a:lnTo>
                  <a:lnTo>
                    <a:pt x="25333" y="33044"/>
                  </a:lnTo>
                  <a:lnTo>
                    <a:pt x="25843" y="33252"/>
                  </a:lnTo>
                  <a:lnTo>
                    <a:pt x="26337" y="33475"/>
                  </a:lnTo>
                  <a:lnTo>
                    <a:pt x="26830" y="33729"/>
                  </a:lnTo>
                  <a:lnTo>
                    <a:pt x="27293" y="34000"/>
                  </a:lnTo>
                  <a:lnTo>
                    <a:pt x="27755" y="34287"/>
                  </a:lnTo>
                  <a:lnTo>
                    <a:pt x="28201" y="34606"/>
                  </a:lnTo>
                  <a:lnTo>
                    <a:pt x="28615" y="34940"/>
                  </a:lnTo>
                  <a:lnTo>
                    <a:pt x="29029" y="35291"/>
                  </a:lnTo>
                  <a:lnTo>
                    <a:pt x="29412" y="35657"/>
                  </a:lnTo>
                  <a:lnTo>
                    <a:pt x="29794" y="36056"/>
                  </a:lnTo>
                  <a:lnTo>
                    <a:pt x="30144" y="36454"/>
                  </a:lnTo>
                  <a:lnTo>
                    <a:pt x="30479" y="36884"/>
                  </a:lnTo>
                  <a:lnTo>
                    <a:pt x="30782" y="37330"/>
                  </a:lnTo>
                  <a:lnTo>
                    <a:pt x="31084" y="37776"/>
                  </a:lnTo>
                  <a:lnTo>
                    <a:pt x="31355" y="38254"/>
                  </a:lnTo>
                  <a:lnTo>
                    <a:pt x="31594" y="38732"/>
                  </a:lnTo>
                  <a:lnTo>
                    <a:pt x="31833" y="39242"/>
                  </a:lnTo>
                  <a:lnTo>
                    <a:pt x="32025" y="39752"/>
                  </a:lnTo>
                  <a:lnTo>
                    <a:pt x="32200" y="40262"/>
                  </a:lnTo>
                  <a:lnTo>
                    <a:pt x="32359" y="40803"/>
                  </a:lnTo>
                  <a:lnTo>
                    <a:pt x="32487" y="41345"/>
                  </a:lnTo>
                  <a:lnTo>
                    <a:pt x="32582" y="41903"/>
                  </a:lnTo>
                  <a:lnTo>
                    <a:pt x="32646" y="42460"/>
                  </a:lnTo>
                  <a:lnTo>
                    <a:pt x="32694" y="43034"/>
                  </a:lnTo>
                  <a:lnTo>
                    <a:pt x="32710" y="43608"/>
                  </a:lnTo>
                  <a:lnTo>
                    <a:pt x="32710" y="43878"/>
                  </a:lnTo>
                  <a:lnTo>
                    <a:pt x="70597" y="43878"/>
                  </a:lnTo>
                  <a:lnTo>
                    <a:pt x="70581" y="43608"/>
                  </a:lnTo>
                  <a:lnTo>
                    <a:pt x="70597" y="43034"/>
                  </a:lnTo>
                  <a:lnTo>
                    <a:pt x="70645" y="42460"/>
                  </a:lnTo>
                  <a:lnTo>
                    <a:pt x="70709" y="41903"/>
                  </a:lnTo>
                  <a:lnTo>
                    <a:pt x="70820" y="41345"/>
                  </a:lnTo>
                  <a:lnTo>
                    <a:pt x="70932" y="40803"/>
                  </a:lnTo>
                  <a:lnTo>
                    <a:pt x="71091" y="40262"/>
                  </a:lnTo>
                  <a:lnTo>
                    <a:pt x="71266" y="39752"/>
                  </a:lnTo>
                  <a:lnTo>
                    <a:pt x="71473" y="39242"/>
                  </a:lnTo>
                  <a:lnTo>
                    <a:pt x="71697" y="38732"/>
                  </a:lnTo>
                  <a:lnTo>
                    <a:pt x="71936" y="38254"/>
                  </a:lnTo>
                  <a:lnTo>
                    <a:pt x="72206" y="37776"/>
                  </a:lnTo>
                  <a:lnTo>
                    <a:pt x="72509" y="37330"/>
                  </a:lnTo>
                  <a:lnTo>
                    <a:pt x="72812" y="36884"/>
                  </a:lnTo>
                  <a:lnTo>
                    <a:pt x="73146" y="36454"/>
                  </a:lnTo>
                  <a:lnTo>
                    <a:pt x="73513" y="36056"/>
                  </a:lnTo>
                  <a:lnTo>
                    <a:pt x="73879" y="35657"/>
                  </a:lnTo>
                  <a:lnTo>
                    <a:pt x="74262" y="35291"/>
                  </a:lnTo>
                  <a:lnTo>
                    <a:pt x="74676" y="34940"/>
                  </a:lnTo>
                  <a:lnTo>
                    <a:pt x="75106" y="34606"/>
                  </a:lnTo>
                  <a:lnTo>
                    <a:pt x="75536" y="34287"/>
                  </a:lnTo>
                  <a:lnTo>
                    <a:pt x="75998" y="34000"/>
                  </a:lnTo>
                  <a:lnTo>
                    <a:pt x="76476" y="33729"/>
                  </a:lnTo>
                  <a:lnTo>
                    <a:pt x="76954" y="33475"/>
                  </a:lnTo>
                  <a:lnTo>
                    <a:pt x="77448" y="33252"/>
                  </a:lnTo>
                  <a:lnTo>
                    <a:pt x="77958" y="33044"/>
                  </a:lnTo>
                  <a:lnTo>
                    <a:pt x="78484" y="32869"/>
                  </a:lnTo>
                  <a:lnTo>
                    <a:pt x="79025" y="32726"/>
                  </a:lnTo>
                  <a:lnTo>
                    <a:pt x="79567" y="32598"/>
                  </a:lnTo>
                  <a:lnTo>
                    <a:pt x="80109" y="32503"/>
                  </a:lnTo>
                  <a:lnTo>
                    <a:pt x="80682" y="32423"/>
                  </a:lnTo>
                  <a:lnTo>
                    <a:pt x="81256" y="32391"/>
                  </a:lnTo>
                  <a:lnTo>
                    <a:pt x="81830" y="32375"/>
                  </a:lnTo>
                  <a:lnTo>
                    <a:pt x="82403" y="32391"/>
                  </a:lnTo>
                  <a:lnTo>
                    <a:pt x="82977" y="32423"/>
                  </a:lnTo>
                  <a:lnTo>
                    <a:pt x="83534" y="32503"/>
                  </a:lnTo>
                  <a:lnTo>
                    <a:pt x="84092" y="32598"/>
                  </a:lnTo>
                  <a:lnTo>
                    <a:pt x="84634" y="32726"/>
                  </a:lnTo>
                  <a:lnTo>
                    <a:pt x="85175" y="32869"/>
                  </a:lnTo>
                  <a:lnTo>
                    <a:pt x="85701" y="33044"/>
                  </a:lnTo>
                  <a:lnTo>
                    <a:pt x="86211" y="33252"/>
                  </a:lnTo>
                  <a:lnTo>
                    <a:pt x="86705" y="33475"/>
                  </a:lnTo>
                  <a:lnTo>
                    <a:pt x="87183" y="33729"/>
                  </a:lnTo>
                  <a:lnTo>
                    <a:pt x="87661" y="34000"/>
                  </a:lnTo>
                  <a:lnTo>
                    <a:pt x="88107" y="34287"/>
                  </a:lnTo>
                  <a:lnTo>
                    <a:pt x="88553" y="34606"/>
                  </a:lnTo>
                  <a:lnTo>
                    <a:pt x="88983" y="34940"/>
                  </a:lnTo>
                  <a:lnTo>
                    <a:pt x="89382" y="35291"/>
                  </a:lnTo>
                  <a:lnTo>
                    <a:pt x="89780" y="35657"/>
                  </a:lnTo>
                  <a:lnTo>
                    <a:pt x="90146" y="36056"/>
                  </a:lnTo>
                  <a:lnTo>
                    <a:pt x="90497" y="36454"/>
                  </a:lnTo>
                  <a:lnTo>
                    <a:pt x="90831" y="36884"/>
                  </a:lnTo>
                  <a:lnTo>
                    <a:pt x="91150" y="37330"/>
                  </a:lnTo>
                  <a:lnTo>
                    <a:pt x="91437" y="37776"/>
                  </a:lnTo>
                  <a:lnTo>
                    <a:pt x="91708" y="38254"/>
                  </a:lnTo>
                  <a:lnTo>
                    <a:pt x="91963" y="38732"/>
                  </a:lnTo>
                  <a:lnTo>
                    <a:pt x="92186" y="39242"/>
                  </a:lnTo>
                  <a:lnTo>
                    <a:pt x="92393" y="39752"/>
                  </a:lnTo>
                  <a:lnTo>
                    <a:pt x="92568" y="40262"/>
                  </a:lnTo>
                  <a:lnTo>
                    <a:pt x="92712" y="40803"/>
                  </a:lnTo>
                  <a:lnTo>
                    <a:pt x="92839" y="41345"/>
                  </a:lnTo>
                  <a:lnTo>
                    <a:pt x="92935" y="41903"/>
                  </a:lnTo>
                  <a:lnTo>
                    <a:pt x="93014" y="42460"/>
                  </a:lnTo>
                  <a:lnTo>
                    <a:pt x="93062" y="43034"/>
                  </a:lnTo>
                  <a:lnTo>
                    <a:pt x="93078" y="43608"/>
                  </a:lnTo>
                  <a:lnTo>
                    <a:pt x="93062" y="43878"/>
                  </a:lnTo>
                  <a:lnTo>
                    <a:pt x="100168" y="43878"/>
                  </a:lnTo>
                  <a:lnTo>
                    <a:pt x="100168" y="24361"/>
                  </a:lnTo>
                  <a:lnTo>
                    <a:pt x="77130" y="18482"/>
                  </a:lnTo>
                  <a:lnTo>
                    <a:pt x="67682" y="1"/>
                  </a:lnTo>
                  <a:close/>
                </a:path>
              </a:pathLst>
            </a:custGeom>
            <a:solidFill>
              <a:srgbClr val="FBC8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1"/>
            <p:cNvSpPr/>
            <p:nvPr/>
          </p:nvSpPr>
          <p:spPr>
            <a:xfrm>
              <a:off x="5500325" y="2984075"/>
              <a:ext cx="2504200" cy="1096975"/>
            </a:xfrm>
            <a:custGeom>
              <a:avLst/>
              <a:gdLst/>
              <a:ahLst/>
              <a:cxnLst/>
              <a:rect l="l" t="t" r="r" b="b"/>
              <a:pathLst>
                <a:path w="100168" h="43879" fill="none" extrusionOk="0">
                  <a:moveTo>
                    <a:pt x="100168" y="24361"/>
                  </a:moveTo>
                  <a:lnTo>
                    <a:pt x="77130" y="18482"/>
                  </a:lnTo>
                  <a:lnTo>
                    <a:pt x="67682" y="1"/>
                  </a:lnTo>
                  <a:lnTo>
                    <a:pt x="30734" y="1"/>
                  </a:lnTo>
                  <a:lnTo>
                    <a:pt x="21366" y="17845"/>
                  </a:lnTo>
                  <a:lnTo>
                    <a:pt x="0" y="24648"/>
                  </a:lnTo>
                  <a:lnTo>
                    <a:pt x="0" y="43878"/>
                  </a:lnTo>
                  <a:lnTo>
                    <a:pt x="10229" y="43878"/>
                  </a:lnTo>
                  <a:lnTo>
                    <a:pt x="10229" y="43878"/>
                  </a:lnTo>
                  <a:lnTo>
                    <a:pt x="10229" y="43608"/>
                  </a:lnTo>
                  <a:lnTo>
                    <a:pt x="10229" y="43608"/>
                  </a:lnTo>
                  <a:lnTo>
                    <a:pt x="10245" y="43034"/>
                  </a:lnTo>
                  <a:lnTo>
                    <a:pt x="10277" y="42460"/>
                  </a:lnTo>
                  <a:lnTo>
                    <a:pt x="10356" y="41903"/>
                  </a:lnTo>
                  <a:lnTo>
                    <a:pt x="10452" y="41345"/>
                  </a:lnTo>
                  <a:lnTo>
                    <a:pt x="10579" y="40803"/>
                  </a:lnTo>
                  <a:lnTo>
                    <a:pt x="10723" y="40262"/>
                  </a:lnTo>
                  <a:lnTo>
                    <a:pt x="10898" y="39752"/>
                  </a:lnTo>
                  <a:lnTo>
                    <a:pt x="11105" y="39242"/>
                  </a:lnTo>
                  <a:lnTo>
                    <a:pt x="11328" y="38732"/>
                  </a:lnTo>
                  <a:lnTo>
                    <a:pt x="11583" y="38254"/>
                  </a:lnTo>
                  <a:lnTo>
                    <a:pt x="11854" y="37776"/>
                  </a:lnTo>
                  <a:lnTo>
                    <a:pt x="12141" y="37330"/>
                  </a:lnTo>
                  <a:lnTo>
                    <a:pt x="12459" y="36884"/>
                  </a:lnTo>
                  <a:lnTo>
                    <a:pt x="12794" y="36454"/>
                  </a:lnTo>
                  <a:lnTo>
                    <a:pt x="13144" y="36056"/>
                  </a:lnTo>
                  <a:lnTo>
                    <a:pt x="13511" y="35657"/>
                  </a:lnTo>
                  <a:lnTo>
                    <a:pt x="13909" y="35291"/>
                  </a:lnTo>
                  <a:lnTo>
                    <a:pt x="14308" y="34940"/>
                  </a:lnTo>
                  <a:lnTo>
                    <a:pt x="14738" y="34606"/>
                  </a:lnTo>
                  <a:lnTo>
                    <a:pt x="15184" y="34287"/>
                  </a:lnTo>
                  <a:lnTo>
                    <a:pt x="15630" y="34000"/>
                  </a:lnTo>
                  <a:lnTo>
                    <a:pt x="16108" y="33729"/>
                  </a:lnTo>
                  <a:lnTo>
                    <a:pt x="16586" y="33475"/>
                  </a:lnTo>
                  <a:lnTo>
                    <a:pt x="17096" y="33252"/>
                  </a:lnTo>
                  <a:lnTo>
                    <a:pt x="17606" y="33044"/>
                  </a:lnTo>
                  <a:lnTo>
                    <a:pt x="18115" y="32869"/>
                  </a:lnTo>
                  <a:lnTo>
                    <a:pt x="18657" y="32726"/>
                  </a:lnTo>
                  <a:lnTo>
                    <a:pt x="19199" y="32598"/>
                  </a:lnTo>
                  <a:lnTo>
                    <a:pt x="19756" y="32503"/>
                  </a:lnTo>
                  <a:lnTo>
                    <a:pt x="20314" y="32423"/>
                  </a:lnTo>
                  <a:lnTo>
                    <a:pt x="20888" y="32391"/>
                  </a:lnTo>
                  <a:lnTo>
                    <a:pt x="21461" y="32375"/>
                  </a:lnTo>
                  <a:lnTo>
                    <a:pt x="21461" y="32375"/>
                  </a:lnTo>
                  <a:lnTo>
                    <a:pt x="22051" y="32391"/>
                  </a:lnTo>
                  <a:lnTo>
                    <a:pt x="22608" y="32423"/>
                  </a:lnTo>
                  <a:lnTo>
                    <a:pt x="23182" y="32503"/>
                  </a:lnTo>
                  <a:lnTo>
                    <a:pt x="23740" y="32598"/>
                  </a:lnTo>
                  <a:lnTo>
                    <a:pt x="24281" y="32726"/>
                  </a:lnTo>
                  <a:lnTo>
                    <a:pt x="24807" y="32869"/>
                  </a:lnTo>
                  <a:lnTo>
                    <a:pt x="25333" y="33044"/>
                  </a:lnTo>
                  <a:lnTo>
                    <a:pt x="25843" y="33252"/>
                  </a:lnTo>
                  <a:lnTo>
                    <a:pt x="26337" y="33475"/>
                  </a:lnTo>
                  <a:lnTo>
                    <a:pt x="26830" y="33729"/>
                  </a:lnTo>
                  <a:lnTo>
                    <a:pt x="27293" y="34000"/>
                  </a:lnTo>
                  <a:lnTo>
                    <a:pt x="27755" y="34287"/>
                  </a:lnTo>
                  <a:lnTo>
                    <a:pt x="28201" y="34606"/>
                  </a:lnTo>
                  <a:lnTo>
                    <a:pt x="28615" y="34940"/>
                  </a:lnTo>
                  <a:lnTo>
                    <a:pt x="29029" y="35291"/>
                  </a:lnTo>
                  <a:lnTo>
                    <a:pt x="29412" y="35657"/>
                  </a:lnTo>
                  <a:lnTo>
                    <a:pt x="29794" y="36056"/>
                  </a:lnTo>
                  <a:lnTo>
                    <a:pt x="30144" y="36454"/>
                  </a:lnTo>
                  <a:lnTo>
                    <a:pt x="30479" y="36884"/>
                  </a:lnTo>
                  <a:lnTo>
                    <a:pt x="30782" y="37330"/>
                  </a:lnTo>
                  <a:lnTo>
                    <a:pt x="31084" y="37776"/>
                  </a:lnTo>
                  <a:lnTo>
                    <a:pt x="31355" y="38254"/>
                  </a:lnTo>
                  <a:lnTo>
                    <a:pt x="31594" y="38732"/>
                  </a:lnTo>
                  <a:lnTo>
                    <a:pt x="31833" y="39242"/>
                  </a:lnTo>
                  <a:lnTo>
                    <a:pt x="32025" y="39752"/>
                  </a:lnTo>
                  <a:lnTo>
                    <a:pt x="32200" y="40262"/>
                  </a:lnTo>
                  <a:lnTo>
                    <a:pt x="32359" y="40803"/>
                  </a:lnTo>
                  <a:lnTo>
                    <a:pt x="32487" y="41345"/>
                  </a:lnTo>
                  <a:lnTo>
                    <a:pt x="32582" y="41903"/>
                  </a:lnTo>
                  <a:lnTo>
                    <a:pt x="32646" y="42460"/>
                  </a:lnTo>
                  <a:lnTo>
                    <a:pt x="32694" y="43034"/>
                  </a:lnTo>
                  <a:lnTo>
                    <a:pt x="32710" y="43608"/>
                  </a:lnTo>
                  <a:lnTo>
                    <a:pt x="32710" y="43608"/>
                  </a:lnTo>
                  <a:lnTo>
                    <a:pt x="32710" y="43878"/>
                  </a:lnTo>
                  <a:lnTo>
                    <a:pt x="70597" y="43878"/>
                  </a:lnTo>
                  <a:lnTo>
                    <a:pt x="70597" y="43878"/>
                  </a:lnTo>
                  <a:lnTo>
                    <a:pt x="70581" y="43608"/>
                  </a:lnTo>
                  <a:lnTo>
                    <a:pt x="70581" y="43608"/>
                  </a:lnTo>
                  <a:lnTo>
                    <a:pt x="70597" y="43034"/>
                  </a:lnTo>
                  <a:lnTo>
                    <a:pt x="70645" y="42460"/>
                  </a:lnTo>
                  <a:lnTo>
                    <a:pt x="70709" y="41903"/>
                  </a:lnTo>
                  <a:lnTo>
                    <a:pt x="70820" y="41345"/>
                  </a:lnTo>
                  <a:lnTo>
                    <a:pt x="70932" y="40803"/>
                  </a:lnTo>
                  <a:lnTo>
                    <a:pt x="71091" y="40262"/>
                  </a:lnTo>
                  <a:lnTo>
                    <a:pt x="71266" y="39752"/>
                  </a:lnTo>
                  <a:lnTo>
                    <a:pt x="71473" y="39242"/>
                  </a:lnTo>
                  <a:lnTo>
                    <a:pt x="71697" y="38732"/>
                  </a:lnTo>
                  <a:lnTo>
                    <a:pt x="71936" y="38254"/>
                  </a:lnTo>
                  <a:lnTo>
                    <a:pt x="72206" y="37776"/>
                  </a:lnTo>
                  <a:lnTo>
                    <a:pt x="72509" y="37330"/>
                  </a:lnTo>
                  <a:lnTo>
                    <a:pt x="72812" y="36884"/>
                  </a:lnTo>
                  <a:lnTo>
                    <a:pt x="73146" y="36454"/>
                  </a:lnTo>
                  <a:lnTo>
                    <a:pt x="73513" y="36056"/>
                  </a:lnTo>
                  <a:lnTo>
                    <a:pt x="73879" y="35657"/>
                  </a:lnTo>
                  <a:lnTo>
                    <a:pt x="74262" y="35291"/>
                  </a:lnTo>
                  <a:lnTo>
                    <a:pt x="74676" y="34940"/>
                  </a:lnTo>
                  <a:lnTo>
                    <a:pt x="75106" y="34606"/>
                  </a:lnTo>
                  <a:lnTo>
                    <a:pt x="75536" y="34287"/>
                  </a:lnTo>
                  <a:lnTo>
                    <a:pt x="75998" y="34000"/>
                  </a:lnTo>
                  <a:lnTo>
                    <a:pt x="76476" y="33729"/>
                  </a:lnTo>
                  <a:lnTo>
                    <a:pt x="76954" y="33475"/>
                  </a:lnTo>
                  <a:lnTo>
                    <a:pt x="77448" y="33252"/>
                  </a:lnTo>
                  <a:lnTo>
                    <a:pt x="77958" y="33044"/>
                  </a:lnTo>
                  <a:lnTo>
                    <a:pt x="78484" y="32869"/>
                  </a:lnTo>
                  <a:lnTo>
                    <a:pt x="79025" y="32726"/>
                  </a:lnTo>
                  <a:lnTo>
                    <a:pt x="79567" y="32598"/>
                  </a:lnTo>
                  <a:lnTo>
                    <a:pt x="80109" y="32503"/>
                  </a:lnTo>
                  <a:lnTo>
                    <a:pt x="80682" y="32423"/>
                  </a:lnTo>
                  <a:lnTo>
                    <a:pt x="81256" y="32391"/>
                  </a:lnTo>
                  <a:lnTo>
                    <a:pt x="81830" y="32375"/>
                  </a:lnTo>
                  <a:lnTo>
                    <a:pt x="81830" y="32375"/>
                  </a:lnTo>
                  <a:lnTo>
                    <a:pt x="82403" y="32391"/>
                  </a:lnTo>
                  <a:lnTo>
                    <a:pt x="82977" y="32423"/>
                  </a:lnTo>
                  <a:lnTo>
                    <a:pt x="83534" y="32503"/>
                  </a:lnTo>
                  <a:lnTo>
                    <a:pt x="84092" y="32598"/>
                  </a:lnTo>
                  <a:lnTo>
                    <a:pt x="84634" y="32726"/>
                  </a:lnTo>
                  <a:lnTo>
                    <a:pt x="85175" y="32869"/>
                  </a:lnTo>
                  <a:lnTo>
                    <a:pt x="85701" y="33044"/>
                  </a:lnTo>
                  <a:lnTo>
                    <a:pt x="86211" y="33252"/>
                  </a:lnTo>
                  <a:lnTo>
                    <a:pt x="86705" y="33475"/>
                  </a:lnTo>
                  <a:lnTo>
                    <a:pt x="87183" y="33729"/>
                  </a:lnTo>
                  <a:lnTo>
                    <a:pt x="87661" y="34000"/>
                  </a:lnTo>
                  <a:lnTo>
                    <a:pt x="88107" y="34287"/>
                  </a:lnTo>
                  <a:lnTo>
                    <a:pt x="88553" y="34606"/>
                  </a:lnTo>
                  <a:lnTo>
                    <a:pt x="88983" y="34940"/>
                  </a:lnTo>
                  <a:lnTo>
                    <a:pt x="89382" y="35291"/>
                  </a:lnTo>
                  <a:lnTo>
                    <a:pt x="89780" y="35657"/>
                  </a:lnTo>
                  <a:lnTo>
                    <a:pt x="90146" y="36056"/>
                  </a:lnTo>
                  <a:lnTo>
                    <a:pt x="90497" y="36454"/>
                  </a:lnTo>
                  <a:lnTo>
                    <a:pt x="90831" y="36884"/>
                  </a:lnTo>
                  <a:lnTo>
                    <a:pt x="91150" y="37330"/>
                  </a:lnTo>
                  <a:lnTo>
                    <a:pt x="91437" y="37776"/>
                  </a:lnTo>
                  <a:lnTo>
                    <a:pt x="91708" y="38254"/>
                  </a:lnTo>
                  <a:lnTo>
                    <a:pt x="91963" y="38732"/>
                  </a:lnTo>
                  <a:lnTo>
                    <a:pt x="92186" y="39242"/>
                  </a:lnTo>
                  <a:lnTo>
                    <a:pt x="92393" y="39752"/>
                  </a:lnTo>
                  <a:lnTo>
                    <a:pt x="92568" y="40262"/>
                  </a:lnTo>
                  <a:lnTo>
                    <a:pt x="92712" y="40803"/>
                  </a:lnTo>
                  <a:lnTo>
                    <a:pt x="92839" y="41345"/>
                  </a:lnTo>
                  <a:lnTo>
                    <a:pt x="92935" y="41903"/>
                  </a:lnTo>
                  <a:lnTo>
                    <a:pt x="93014" y="42460"/>
                  </a:lnTo>
                  <a:lnTo>
                    <a:pt x="93062" y="43034"/>
                  </a:lnTo>
                  <a:lnTo>
                    <a:pt x="93078" y="43608"/>
                  </a:lnTo>
                  <a:lnTo>
                    <a:pt x="93078" y="43608"/>
                  </a:lnTo>
                  <a:lnTo>
                    <a:pt x="93062" y="43878"/>
                  </a:lnTo>
                  <a:lnTo>
                    <a:pt x="100168" y="43878"/>
                  </a:lnTo>
                  <a:lnTo>
                    <a:pt x="100168" y="243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1"/>
            <p:cNvSpPr/>
            <p:nvPr/>
          </p:nvSpPr>
          <p:spPr>
            <a:xfrm>
              <a:off x="6751025" y="3072100"/>
              <a:ext cx="540925" cy="356925"/>
            </a:xfrm>
            <a:custGeom>
              <a:avLst/>
              <a:gdLst/>
              <a:ahLst/>
              <a:cxnLst/>
              <a:rect l="l" t="t" r="r" b="b"/>
              <a:pathLst>
                <a:path w="21637" h="14277" extrusionOk="0">
                  <a:moveTo>
                    <a:pt x="0" y="1"/>
                  </a:moveTo>
                  <a:lnTo>
                    <a:pt x="0" y="14276"/>
                  </a:lnTo>
                  <a:lnTo>
                    <a:pt x="21637" y="14276"/>
                  </a:lnTo>
                  <a:lnTo>
                    <a:pt x="14706" y="1"/>
                  </a:lnTo>
                  <a:close/>
                </a:path>
              </a:pathLst>
            </a:custGeom>
            <a:solidFill>
              <a:srgbClr val="E9EA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1"/>
            <p:cNvSpPr/>
            <p:nvPr/>
          </p:nvSpPr>
          <p:spPr>
            <a:xfrm>
              <a:off x="6751025" y="3072100"/>
              <a:ext cx="540925" cy="356925"/>
            </a:xfrm>
            <a:custGeom>
              <a:avLst/>
              <a:gdLst/>
              <a:ahLst/>
              <a:cxnLst/>
              <a:rect l="l" t="t" r="r" b="b"/>
              <a:pathLst>
                <a:path w="21637" h="14277" fill="none" extrusionOk="0">
                  <a:moveTo>
                    <a:pt x="21637" y="14276"/>
                  </a:moveTo>
                  <a:lnTo>
                    <a:pt x="14706" y="1"/>
                  </a:lnTo>
                  <a:lnTo>
                    <a:pt x="0" y="1"/>
                  </a:lnTo>
                  <a:lnTo>
                    <a:pt x="0" y="14276"/>
                  </a:lnTo>
                  <a:lnTo>
                    <a:pt x="21637" y="142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1"/>
            <p:cNvSpPr/>
            <p:nvPr/>
          </p:nvSpPr>
          <p:spPr>
            <a:xfrm>
              <a:off x="6139600" y="3072100"/>
              <a:ext cx="535375" cy="356925"/>
            </a:xfrm>
            <a:custGeom>
              <a:avLst/>
              <a:gdLst/>
              <a:ahLst/>
              <a:cxnLst/>
              <a:rect l="l" t="t" r="r" b="b"/>
              <a:pathLst>
                <a:path w="21415" h="14277" extrusionOk="0">
                  <a:moveTo>
                    <a:pt x="6724" y="1"/>
                  </a:moveTo>
                  <a:lnTo>
                    <a:pt x="1" y="14276"/>
                  </a:lnTo>
                  <a:lnTo>
                    <a:pt x="21414" y="14276"/>
                  </a:lnTo>
                  <a:lnTo>
                    <a:pt x="21414" y="1"/>
                  </a:lnTo>
                  <a:close/>
                </a:path>
              </a:pathLst>
            </a:custGeom>
            <a:solidFill>
              <a:srgbClr val="E9EA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1"/>
            <p:cNvSpPr/>
            <p:nvPr/>
          </p:nvSpPr>
          <p:spPr>
            <a:xfrm>
              <a:off x="6139600" y="3072100"/>
              <a:ext cx="535375" cy="356925"/>
            </a:xfrm>
            <a:custGeom>
              <a:avLst/>
              <a:gdLst/>
              <a:ahLst/>
              <a:cxnLst/>
              <a:rect l="l" t="t" r="r" b="b"/>
              <a:pathLst>
                <a:path w="21415" h="14277" fill="none" extrusionOk="0">
                  <a:moveTo>
                    <a:pt x="21414" y="1"/>
                  </a:moveTo>
                  <a:lnTo>
                    <a:pt x="6724" y="1"/>
                  </a:lnTo>
                  <a:lnTo>
                    <a:pt x="1" y="14276"/>
                  </a:lnTo>
                  <a:lnTo>
                    <a:pt x="21414" y="14276"/>
                  </a:lnTo>
                  <a:lnTo>
                    <a:pt x="2141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1"/>
            <p:cNvSpPr/>
            <p:nvPr/>
          </p:nvSpPr>
          <p:spPr>
            <a:xfrm>
              <a:off x="7174025" y="3287600"/>
              <a:ext cx="156975" cy="213900"/>
            </a:xfrm>
            <a:custGeom>
              <a:avLst/>
              <a:gdLst/>
              <a:ahLst/>
              <a:cxnLst/>
              <a:rect l="l" t="t" r="r" b="b"/>
              <a:pathLst>
                <a:path w="6279" h="8556" extrusionOk="0">
                  <a:moveTo>
                    <a:pt x="1626" y="0"/>
                  </a:moveTo>
                  <a:lnTo>
                    <a:pt x="1466" y="16"/>
                  </a:lnTo>
                  <a:lnTo>
                    <a:pt x="1307" y="64"/>
                  </a:lnTo>
                  <a:lnTo>
                    <a:pt x="1148" y="143"/>
                  </a:lnTo>
                  <a:lnTo>
                    <a:pt x="1004" y="239"/>
                  </a:lnTo>
                  <a:lnTo>
                    <a:pt x="861" y="367"/>
                  </a:lnTo>
                  <a:lnTo>
                    <a:pt x="718" y="510"/>
                  </a:lnTo>
                  <a:lnTo>
                    <a:pt x="590" y="685"/>
                  </a:lnTo>
                  <a:lnTo>
                    <a:pt x="479" y="876"/>
                  </a:lnTo>
                  <a:lnTo>
                    <a:pt x="367" y="1083"/>
                  </a:lnTo>
                  <a:lnTo>
                    <a:pt x="287" y="1322"/>
                  </a:lnTo>
                  <a:lnTo>
                    <a:pt x="192" y="1561"/>
                  </a:lnTo>
                  <a:lnTo>
                    <a:pt x="128" y="1832"/>
                  </a:lnTo>
                  <a:lnTo>
                    <a:pt x="80" y="2103"/>
                  </a:lnTo>
                  <a:lnTo>
                    <a:pt x="32" y="2390"/>
                  </a:lnTo>
                  <a:lnTo>
                    <a:pt x="17" y="2677"/>
                  </a:lnTo>
                  <a:lnTo>
                    <a:pt x="1" y="2979"/>
                  </a:lnTo>
                  <a:lnTo>
                    <a:pt x="17" y="3298"/>
                  </a:lnTo>
                  <a:lnTo>
                    <a:pt x="32" y="3585"/>
                  </a:lnTo>
                  <a:lnTo>
                    <a:pt x="80" y="3872"/>
                  </a:lnTo>
                  <a:lnTo>
                    <a:pt x="128" y="4142"/>
                  </a:lnTo>
                  <a:lnTo>
                    <a:pt x="192" y="4413"/>
                  </a:lnTo>
                  <a:lnTo>
                    <a:pt x="287" y="4652"/>
                  </a:lnTo>
                  <a:lnTo>
                    <a:pt x="367" y="4875"/>
                  </a:lnTo>
                  <a:lnTo>
                    <a:pt x="479" y="5098"/>
                  </a:lnTo>
                  <a:lnTo>
                    <a:pt x="590" y="5290"/>
                  </a:lnTo>
                  <a:lnTo>
                    <a:pt x="718" y="5449"/>
                  </a:lnTo>
                  <a:lnTo>
                    <a:pt x="861" y="5608"/>
                  </a:lnTo>
                  <a:lnTo>
                    <a:pt x="1004" y="5736"/>
                  </a:lnTo>
                  <a:lnTo>
                    <a:pt x="1148" y="5831"/>
                  </a:lnTo>
                  <a:lnTo>
                    <a:pt x="1307" y="5911"/>
                  </a:lnTo>
                  <a:lnTo>
                    <a:pt x="1466" y="5943"/>
                  </a:lnTo>
                  <a:lnTo>
                    <a:pt x="1626" y="5959"/>
                  </a:lnTo>
                  <a:lnTo>
                    <a:pt x="1737" y="5959"/>
                  </a:lnTo>
                  <a:lnTo>
                    <a:pt x="1833" y="5943"/>
                  </a:lnTo>
                  <a:lnTo>
                    <a:pt x="1928" y="5911"/>
                  </a:lnTo>
                  <a:lnTo>
                    <a:pt x="2024" y="5879"/>
                  </a:lnTo>
                  <a:lnTo>
                    <a:pt x="2199" y="5784"/>
                  </a:lnTo>
                  <a:lnTo>
                    <a:pt x="2375" y="5640"/>
                  </a:lnTo>
                  <a:lnTo>
                    <a:pt x="2534" y="5465"/>
                  </a:lnTo>
                  <a:lnTo>
                    <a:pt x="2677" y="5258"/>
                  </a:lnTo>
                  <a:lnTo>
                    <a:pt x="2821" y="5035"/>
                  </a:lnTo>
                  <a:lnTo>
                    <a:pt x="2932" y="4780"/>
                  </a:lnTo>
                  <a:lnTo>
                    <a:pt x="6278" y="8556"/>
                  </a:lnTo>
                  <a:lnTo>
                    <a:pt x="6278" y="6389"/>
                  </a:lnTo>
                  <a:lnTo>
                    <a:pt x="3187" y="3904"/>
                  </a:lnTo>
                  <a:lnTo>
                    <a:pt x="3219" y="3696"/>
                  </a:lnTo>
                  <a:lnTo>
                    <a:pt x="3235" y="3457"/>
                  </a:lnTo>
                  <a:lnTo>
                    <a:pt x="3251" y="3218"/>
                  </a:lnTo>
                  <a:lnTo>
                    <a:pt x="3267" y="2979"/>
                  </a:lnTo>
                  <a:lnTo>
                    <a:pt x="3251" y="2677"/>
                  </a:lnTo>
                  <a:lnTo>
                    <a:pt x="3235" y="2390"/>
                  </a:lnTo>
                  <a:lnTo>
                    <a:pt x="3187" y="2103"/>
                  </a:lnTo>
                  <a:lnTo>
                    <a:pt x="3139" y="1832"/>
                  </a:lnTo>
                  <a:lnTo>
                    <a:pt x="3060" y="1561"/>
                  </a:lnTo>
                  <a:lnTo>
                    <a:pt x="2980" y="1322"/>
                  </a:lnTo>
                  <a:lnTo>
                    <a:pt x="2884" y="1083"/>
                  </a:lnTo>
                  <a:lnTo>
                    <a:pt x="2789" y="876"/>
                  </a:lnTo>
                  <a:lnTo>
                    <a:pt x="2661" y="685"/>
                  </a:lnTo>
                  <a:lnTo>
                    <a:pt x="2550" y="510"/>
                  </a:lnTo>
                  <a:lnTo>
                    <a:pt x="2406" y="367"/>
                  </a:lnTo>
                  <a:lnTo>
                    <a:pt x="2263" y="239"/>
                  </a:lnTo>
                  <a:lnTo>
                    <a:pt x="2120" y="143"/>
                  </a:lnTo>
                  <a:lnTo>
                    <a:pt x="1960" y="64"/>
                  </a:lnTo>
                  <a:lnTo>
                    <a:pt x="1801" y="1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rgbClr val="8B88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1"/>
            <p:cNvSpPr/>
            <p:nvPr/>
          </p:nvSpPr>
          <p:spPr>
            <a:xfrm>
              <a:off x="7174025" y="3287600"/>
              <a:ext cx="156975" cy="213900"/>
            </a:xfrm>
            <a:custGeom>
              <a:avLst/>
              <a:gdLst/>
              <a:ahLst/>
              <a:cxnLst/>
              <a:rect l="l" t="t" r="r" b="b"/>
              <a:pathLst>
                <a:path w="6279" h="8556" fill="none" extrusionOk="0">
                  <a:moveTo>
                    <a:pt x="6278" y="6389"/>
                  </a:moveTo>
                  <a:lnTo>
                    <a:pt x="3187" y="3904"/>
                  </a:lnTo>
                  <a:lnTo>
                    <a:pt x="3187" y="3904"/>
                  </a:lnTo>
                  <a:lnTo>
                    <a:pt x="3219" y="3696"/>
                  </a:lnTo>
                  <a:lnTo>
                    <a:pt x="3235" y="3457"/>
                  </a:lnTo>
                  <a:lnTo>
                    <a:pt x="3251" y="3218"/>
                  </a:lnTo>
                  <a:lnTo>
                    <a:pt x="3267" y="2979"/>
                  </a:lnTo>
                  <a:lnTo>
                    <a:pt x="3267" y="2979"/>
                  </a:lnTo>
                  <a:lnTo>
                    <a:pt x="3251" y="2677"/>
                  </a:lnTo>
                  <a:lnTo>
                    <a:pt x="3235" y="2390"/>
                  </a:lnTo>
                  <a:lnTo>
                    <a:pt x="3187" y="2103"/>
                  </a:lnTo>
                  <a:lnTo>
                    <a:pt x="3139" y="1832"/>
                  </a:lnTo>
                  <a:lnTo>
                    <a:pt x="3060" y="1561"/>
                  </a:lnTo>
                  <a:lnTo>
                    <a:pt x="2980" y="1322"/>
                  </a:lnTo>
                  <a:lnTo>
                    <a:pt x="2884" y="1083"/>
                  </a:lnTo>
                  <a:lnTo>
                    <a:pt x="2789" y="876"/>
                  </a:lnTo>
                  <a:lnTo>
                    <a:pt x="2661" y="685"/>
                  </a:lnTo>
                  <a:lnTo>
                    <a:pt x="2550" y="510"/>
                  </a:lnTo>
                  <a:lnTo>
                    <a:pt x="2406" y="367"/>
                  </a:lnTo>
                  <a:lnTo>
                    <a:pt x="2263" y="239"/>
                  </a:lnTo>
                  <a:lnTo>
                    <a:pt x="2120" y="143"/>
                  </a:lnTo>
                  <a:lnTo>
                    <a:pt x="1960" y="64"/>
                  </a:lnTo>
                  <a:lnTo>
                    <a:pt x="1801" y="16"/>
                  </a:lnTo>
                  <a:lnTo>
                    <a:pt x="1626" y="0"/>
                  </a:lnTo>
                  <a:lnTo>
                    <a:pt x="1626" y="0"/>
                  </a:lnTo>
                  <a:lnTo>
                    <a:pt x="1466" y="16"/>
                  </a:lnTo>
                  <a:lnTo>
                    <a:pt x="1307" y="64"/>
                  </a:lnTo>
                  <a:lnTo>
                    <a:pt x="1148" y="143"/>
                  </a:lnTo>
                  <a:lnTo>
                    <a:pt x="1004" y="239"/>
                  </a:lnTo>
                  <a:lnTo>
                    <a:pt x="861" y="367"/>
                  </a:lnTo>
                  <a:lnTo>
                    <a:pt x="718" y="510"/>
                  </a:lnTo>
                  <a:lnTo>
                    <a:pt x="590" y="685"/>
                  </a:lnTo>
                  <a:lnTo>
                    <a:pt x="479" y="876"/>
                  </a:lnTo>
                  <a:lnTo>
                    <a:pt x="367" y="1083"/>
                  </a:lnTo>
                  <a:lnTo>
                    <a:pt x="287" y="1322"/>
                  </a:lnTo>
                  <a:lnTo>
                    <a:pt x="192" y="1561"/>
                  </a:lnTo>
                  <a:lnTo>
                    <a:pt x="128" y="1832"/>
                  </a:lnTo>
                  <a:lnTo>
                    <a:pt x="80" y="2103"/>
                  </a:lnTo>
                  <a:lnTo>
                    <a:pt x="32" y="2390"/>
                  </a:lnTo>
                  <a:lnTo>
                    <a:pt x="17" y="2677"/>
                  </a:lnTo>
                  <a:lnTo>
                    <a:pt x="1" y="2979"/>
                  </a:lnTo>
                  <a:lnTo>
                    <a:pt x="1" y="2979"/>
                  </a:lnTo>
                  <a:lnTo>
                    <a:pt x="17" y="3298"/>
                  </a:lnTo>
                  <a:lnTo>
                    <a:pt x="32" y="3585"/>
                  </a:lnTo>
                  <a:lnTo>
                    <a:pt x="80" y="3872"/>
                  </a:lnTo>
                  <a:lnTo>
                    <a:pt x="128" y="4142"/>
                  </a:lnTo>
                  <a:lnTo>
                    <a:pt x="192" y="4413"/>
                  </a:lnTo>
                  <a:lnTo>
                    <a:pt x="287" y="4652"/>
                  </a:lnTo>
                  <a:lnTo>
                    <a:pt x="367" y="4875"/>
                  </a:lnTo>
                  <a:lnTo>
                    <a:pt x="479" y="5098"/>
                  </a:lnTo>
                  <a:lnTo>
                    <a:pt x="590" y="5290"/>
                  </a:lnTo>
                  <a:lnTo>
                    <a:pt x="718" y="5449"/>
                  </a:lnTo>
                  <a:lnTo>
                    <a:pt x="861" y="5608"/>
                  </a:lnTo>
                  <a:lnTo>
                    <a:pt x="1004" y="5736"/>
                  </a:lnTo>
                  <a:lnTo>
                    <a:pt x="1148" y="5831"/>
                  </a:lnTo>
                  <a:lnTo>
                    <a:pt x="1307" y="5911"/>
                  </a:lnTo>
                  <a:lnTo>
                    <a:pt x="1466" y="5943"/>
                  </a:lnTo>
                  <a:lnTo>
                    <a:pt x="1626" y="5959"/>
                  </a:lnTo>
                  <a:lnTo>
                    <a:pt x="1626" y="5959"/>
                  </a:lnTo>
                  <a:lnTo>
                    <a:pt x="1737" y="5959"/>
                  </a:lnTo>
                  <a:lnTo>
                    <a:pt x="1833" y="5943"/>
                  </a:lnTo>
                  <a:lnTo>
                    <a:pt x="1928" y="5911"/>
                  </a:lnTo>
                  <a:lnTo>
                    <a:pt x="2024" y="5879"/>
                  </a:lnTo>
                  <a:lnTo>
                    <a:pt x="2199" y="5784"/>
                  </a:lnTo>
                  <a:lnTo>
                    <a:pt x="2375" y="5640"/>
                  </a:lnTo>
                  <a:lnTo>
                    <a:pt x="2534" y="5465"/>
                  </a:lnTo>
                  <a:lnTo>
                    <a:pt x="2677" y="5258"/>
                  </a:lnTo>
                  <a:lnTo>
                    <a:pt x="2821" y="5035"/>
                  </a:lnTo>
                  <a:lnTo>
                    <a:pt x="2932" y="4780"/>
                  </a:lnTo>
                  <a:lnTo>
                    <a:pt x="6278" y="8556"/>
                  </a:lnTo>
                  <a:lnTo>
                    <a:pt x="6278" y="638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1"/>
            <p:cNvSpPr/>
            <p:nvPr/>
          </p:nvSpPr>
          <p:spPr>
            <a:xfrm>
              <a:off x="6774525" y="3499100"/>
              <a:ext cx="163325" cy="33075"/>
            </a:xfrm>
            <a:custGeom>
              <a:avLst/>
              <a:gdLst/>
              <a:ahLst/>
              <a:cxnLst/>
              <a:rect l="l" t="t" r="r" b="b"/>
              <a:pathLst>
                <a:path w="6533" h="1323" extrusionOk="0">
                  <a:moveTo>
                    <a:pt x="0" y="0"/>
                  </a:moveTo>
                  <a:lnTo>
                    <a:pt x="0" y="1323"/>
                  </a:lnTo>
                  <a:lnTo>
                    <a:pt x="6533" y="1323"/>
                  </a:lnTo>
                  <a:lnTo>
                    <a:pt x="6533" y="0"/>
                  </a:lnTo>
                  <a:close/>
                </a:path>
              </a:pathLst>
            </a:custGeom>
            <a:solidFill>
              <a:srgbClr val="C386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1"/>
            <p:cNvSpPr/>
            <p:nvPr/>
          </p:nvSpPr>
          <p:spPr>
            <a:xfrm>
              <a:off x="6751025" y="3429000"/>
              <a:ext cx="23525" cy="650850"/>
            </a:xfrm>
            <a:custGeom>
              <a:avLst/>
              <a:gdLst/>
              <a:ahLst/>
              <a:cxnLst/>
              <a:rect l="l" t="t" r="r" b="b"/>
              <a:pathLst>
                <a:path w="941" h="26034" extrusionOk="0">
                  <a:moveTo>
                    <a:pt x="0" y="0"/>
                  </a:moveTo>
                  <a:lnTo>
                    <a:pt x="0" y="26034"/>
                  </a:lnTo>
                  <a:lnTo>
                    <a:pt x="940" y="26034"/>
                  </a:lnTo>
                  <a:lnTo>
                    <a:pt x="940" y="0"/>
                  </a:lnTo>
                  <a:close/>
                </a:path>
              </a:pathLst>
            </a:custGeom>
            <a:solidFill>
              <a:srgbClr val="E3AB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1"/>
            <p:cNvSpPr/>
            <p:nvPr/>
          </p:nvSpPr>
          <p:spPr>
            <a:xfrm>
              <a:off x="7295900" y="3828900"/>
              <a:ext cx="499525" cy="499500"/>
            </a:xfrm>
            <a:custGeom>
              <a:avLst/>
              <a:gdLst/>
              <a:ahLst/>
              <a:cxnLst/>
              <a:rect l="l" t="t" r="r" b="b"/>
              <a:pathLst>
                <a:path w="19981" h="19980" extrusionOk="0">
                  <a:moveTo>
                    <a:pt x="9991" y="0"/>
                  </a:moveTo>
                  <a:lnTo>
                    <a:pt x="9481" y="16"/>
                  </a:lnTo>
                  <a:lnTo>
                    <a:pt x="8971" y="64"/>
                  </a:lnTo>
                  <a:lnTo>
                    <a:pt x="8477" y="128"/>
                  </a:lnTo>
                  <a:lnTo>
                    <a:pt x="7983" y="207"/>
                  </a:lnTo>
                  <a:lnTo>
                    <a:pt x="7505" y="319"/>
                  </a:lnTo>
                  <a:lnTo>
                    <a:pt x="7027" y="462"/>
                  </a:lnTo>
                  <a:lnTo>
                    <a:pt x="6565" y="606"/>
                  </a:lnTo>
                  <a:lnTo>
                    <a:pt x="6103" y="797"/>
                  </a:lnTo>
                  <a:lnTo>
                    <a:pt x="5657" y="988"/>
                  </a:lnTo>
                  <a:lnTo>
                    <a:pt x="5227" y="1211"/>
                  </a:lnTo>
                  <a:lnTo>
                    <a:pt x="4813" y="1450"/>
                  </a:lnTo>
                  <a:lnTo>
                    <a:pt x="4414" y="1705"/>
                  </a:lnTo>
                  <a:lnTo>
                    <a:pt x="4016" y="1992"/>
                  </a:lnTo>
                  <a:lnTo>
                    <a:pt x="3634" y="2294"/>
                  </a:lnTo>
                  <a:lnTo>
                    <a:pt x="3283" y="2597"/>
                  </a:lnTo>
                  <a:lnTo>
                    <a:pt x="2933" y="2932"/>
                  </a:lnTo>
                  <a:lnTo>
                    <a:pt x="2598" y="3282"/>
                  </a:lnTo>
                  <a:lnTo>
                    <a:pt x="2279" y="3649"/>
                  </a:lnTo>
                  <a:lnTo>
                    <a:pt x="1993" y="4015"/>
                  </a:lnTo>
                  <a:lnTo>
                    <a:pt x="1706" y="4414"/>
                  </a:lnTo>
                  <a:lnTo>
                    <a:pt x="1451" y="4812"/>
                  </a:lnTo>
                  <a:lnTo>
                    <a:pt x="1212" y="5226"/>
                  </a:lnTo>
                  <a:lnTo>
                    <a:pt x="989" y="5672"/>
                  </a:lnTo>
                  <a:lnTo>
                    <a:pt x="798" y="6102"/>
                  </a:lnTo>
                  <a:lnTo>
                    <a:pt x="606" y="6564"/>
                  </a:lnTo>
                  <a:lnTo>
                    <a:pt x="447" y="7026"/>
                  </a:lnTo>
                  <a:lnTo>
                    <a:pt x="320" y="7504"/>
                  </a:lnTo>
                  <a:lnTo>
                    <a:pt x="208" y="7982"/>
                  </a:lnTo>
                  <a:lnTo>
                    <a:pt x="128" y="8476"/>
                  </a:lnTo>
                  <a:lnTo>
                    <a:pt x="65" y="8970"/>
                  </a:lnTo>
                  <a:lnTo>
                    <a:pt x="17" y="9480"/>
                  </a:lnTo>
                  <a:lnTo>
                    <a:pt x="1" y="9990"/>
                  </a:lnTo>
                  <a:lnTo>
                    <a:pt x="17" y="10516"/>
                  </a:lnTo>
                  <a:lnTo>
                    <a:pt x="65" y="11010"/>
                  </a:lnTo>
                  <a:lnTo>
                    <a:pt x="128" y="11519"/>
                  </a:lnTo>
                  <a:lnTo>
                    <a:pt x="208" y="12013"/>
                  </a:lnTo>
                  <a:lnTo>
                    <a:pt x="320" y="12491"/>
                  </a:lnTo>
                  <a:lnTo>
                    <a:pt x="447" y="12969"/>
                  </a:lnTo>
                  <a:lnTo>
                    <a:pt x="606" y="13431"/>
                  </a:lnTo>
                  <a:lnTo>
                    <a:pt x="798" y="13877"/>
                  </a:lnTo>
                  <a:lnTo>
                    <a:pt x="989" y="14323"/>
                  </a:lnTo>
                  <a:lnTo>
                    <a:pt x="1212" y="14754"/>
                  </a:lnTo>
                  <a:lnTo>
                    <a:pt x="1451" y="15168"/>
                  </a:lnTo>
                  <a:lnTo>
                    <a:pt x="1706" y="15582"/>
                  </a:lnTo>
                  <a:lnTo>
                    <a:pt x="1993" y="15965"/>
                  </a:lnTo>
                  <a:lnTo>
                    <a:pt x="2279" y="16347"/>
                  </a:lnTo>
                  <a:lnTo>
                    <a:pt x="2598" y="16713"/>
                  </a:lnTo>
                  <a:lnTo>
                    <a:pt x="2933" y="17064"/>
                  </a:lnTo>
                  <a:lnTo>
                    <a:pt x="3283" y="17382"/>
                  </a:lnTo>
                  <a:lnTo>
                    <a:pt x="3634" y="17701"/>
                  </a:lnTo>
                  <a:lnTo>
                    <a:pt x="4016" y="18004"/>
                  </a:lnTo>
                  <a:lnTo>
                    <a:pt x="4414" y="18275"/>
                  </a:lnTo>
                  <a:lnTo>
                    <a:pt x="4813" y="18546"/>
                  </a:lnTo>
                  <a:lnTo>
                    <a:pt x="5227" y="18785"/>
                  </a:lnTo>
                  <a:lnTo>
                    <a:pt x="5657" y="18992"/>
                  </a:lnTo>
                  <a:lnTo>
                    <a:pt x="6103" y="19199"/>
                  </a:lnTo>
                  <a:lnTo>
                    <a:pt x="6565" y="19374"/>
                  </a:lnTo>
                  <a:lnTo>
                    <a:pt x="7027" y="19533"/>
                  </a:lnTo>
                  <a:lnTo>
                    <a:pt x="7505" y="19677"/>
                  </a:lnTo>
                  <a:lnTo>
                    <a:pt x="7983" y="19788"/>
                  </a:lnTo>
                  <a:lnTo>
                    <a:pt x="8477" y="19868"/>
                  </a:lnTo>
                  <a:lnTo>
                    <a:pt x="8971" y="19932"/>
                  </a:lnTo>
                  <a:lnTo>
                    <a:pt x="9481" y="19964"/>
                  </a:lnTo>
                  <a:lnTo>
                    <a:pt x="9991" y="19979"/>
                  </a:lnTo>
                  <a:lnTo>
                    <a:pt x="10516" y="19964"/>
                  </a:lnTo>
                  <a:lnTo>
                    <a:pt x="11010" y="19932"/>
                  </a:lnTo>
                  <a:lnTo>
                    <a:pt x="11520" y="19868"/>
                  </a:lnTo>
                  <a:lnTo>
                    <a:pt x="12014" y="19788"/>
                  </a:lnTo>
                  <a:lnTo>
                    <a:pt x="12492" y="19677"/>
                  </a:lnTo>
                  <a:lnTo>
                    <a:pt x="12970" y="19533"/>
                  </a:lnTo>
                  <a:lnTo>
                    <a:pt x="13432" y="19374"/>
                  </a:lnTo>
                  <a:lnTo>
                    <a:pt x="13878" y="19199"/>
                  </a:lnTo>
                  <a:lnTo>
                    <a:pt x="14324" y="18992"/>
                  </a:lnTo>
                  <a:lnTo>
                    <a:pt x="14755" y="18785"/>
                  </a:lnTo>
                  <a:lnTo>
                    <a:pt x="15169" y="18546"/>
                  </a:lnTo>
                  <a:lnTo>
                    <a:pt x="15583" y="18275"/>
                  </a:lnTo>
                  <a:lnTo>
                    <a:pt x="15965" y="18004"/>
                  </a:lnTo>
                  <a:lnTo>
                    <a:pt x="16348" y="17701"/>
                  </a:lnTo>
                  <a:lnTo>
                    <a:pt x="16714" y="17382"/>
                  </a:lnTo>
                  <a:lnTo>
                    <a:pt x="17065" y="17064"/>
                  </a:lnTo>
                  <a:lnTo>
                    <a:pt x="17383" y="16713"/>
                  </a:lnTo>
                  <a:lnTo>
                    <a:pt x="17702" y="16347"/>
                  </a:lnTo>
                  <a:lnTo>
                    <a:pt x="18005" y="15965"/>
                  </a:lnTo>
                  <a:lnTo>
                    <a:pt x="18276" y="15582"/>
                  </a:lnTo>
                  <a:lnTo>
                    <a:pt x="18531" y="15168"/>
                  </a:lnTo>
                  <a:lnTo>
                    <a:pt x="18785" y="14754"/>
                  </a:lnTo>
                  <a:lnTo>
                    <a:pt x="18993" y="14323"/>
                  </a:lnTo>
                  <a:lnTo>
                    <a:pt x="19200" y="13877"/>
                  </a:lnTo>
                  <a:lnTo>
                    <a:pt x="19375" y="13431"/>
                  </a:lnTo>
                  <a:lnTo>
                    <a:pt x="19534" y="12969"/>
                  </a:lnTo>
                  <a:lnTo>
                    <a:pt x="19662" y="12491"/>
                  </a:lnTo>
                  <a:lnTo>
                    <a:pt x="19773" y="12013"/>
                  </a:lnTo>
                  <a:lnTo>
                    <a:pt x="19869" y="11519"/>
                  </a:lnTo>
                  <a:lnTo>
                    <a:pt x="19933" y="11010"/>
                  </a:lnTo>
                  <a:lnTo>
                    <a:pt x="19964" y="10516"/>
                  </a:lnTo>
                  <a:lnTo>
                    <a:pt x="19980" y="9990"/>
                  </a:lnTo>
                  <a:lnTo>
                    <a:pt x="19964" y="9480"/>
                  </a:lnTo>
                  <a:lnTo>
                    <a:pt x="19933" y="8970"/>
                  </a:lnTo>
                  <a:lnTo>
                    <a:pt x="19869" y="8476"/>
                  </a:lnTo>
                  <a:lnTo>
                    <a:pt x="19773" y="7982"/>
                  </a:lnTo>
                  <a:lnTo>
                    <a:pt x="19662" y="7504"/>
                  </a:lnTo>
                  <a:lnTo>
                    <a:pt x="19534" y="7026"/>
                  </a:lnTo>
                  <a:lnTo>
                    <a:pt x="19375" y="6564"/>
                  </a:lnTo>
                  <a:lnTo>
                    <a:pt x="19200" y="6102"/>
                  </a:lnTo>
                  <a:lnTo>
                    <a:pt x="18993" y="5672"/>
                  </a:lnTo>
                  <a:lnTo>
                    <a:pt x="18785" y="5226"/>
                  </a:lnTo>
                  <a:lnTo>
                    <a:pt x="18531" y="4812"/>
                  </a:lnTo>
                  <a:lnTo>
                    <a:pt x="18276" y="4414"/>
                  </a:lnTo>
                  <a:lnTo>
                    <a:pt x="18005" y="4015"/>
                  </a:lnTo>
                  <a:lnTo>
                    <a:pt x="17702" y="3649"/>
                  </a:lnTo>
                  <a:lnTo>
                    <a:pt x="17383" y="3282"/>
                  </a:lnTo>
                  <a:lnTo>
                    <a:pt x="17065" y="2932"/>
                  </a:lnTo>
                  <a:lnTo>
                    <a:pt x="16714" y="2597"/>
                  </a:lnTo>
                  <a:lnTo>
                    <a:pt x="16348" y="2294"/>
                  </a:lnTo>
                  <a:lnTo>
                    <a:pt x="15965" y="1992"/>
                  </a:lnTo>
                  <a:lnTo>
                    <a:pt x="15583" y="1705"/>
                  </a:lnTo>
                  <a:lnTo>
                    <a:pt x="15169" y="1450"/>
                  </a:lnTo>
                  <a:lnTo>
                    <a:pt x="14755" y="1211"/>
                  </a:lnTo>
                  <a:lnTo>
                    <a:pt x="14324" y="988"/>
                  </a:lnTo>
                  <a:lnTo>
                    <a:pt x="13878" y="797"/>
                  </a:lnTo>
                  <a:lnTo>
                    <a:pt x="13432" y="606"/>
                  </a:lnTo>
                  <a:lnTo>
                    <a:pt x="12970" y="462"/>
                  </a:lnTo>
                  <a:lnTo>
                    <a:pt x="12492" y="319"/>
                  </a:lnTo>
                  <a:lnTo>
                    <a:pt x="12014" y="207"/>
                  </a:lnTo>
                  <a:lnTo>
                    <a:pt x="11520" y="128"/>
                  </a:lnTo>
                  <a:lnTo>
                    <a:pt x="11010" y="64"/>
                  </a:lnTo>
                  <a:lnTo>
                    <a:pt x="10516" y="16"/>
                  </a:lnTo>
                  <a:lnTo>
                    <a:pt x="9991" y="0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1"/>
            <p:cNvSpPr/>
            <p:nvPr/>
          </p:nvSpPr>
          <p:spPr>
            <a:xfrm>
              <a:off x="7421375" y="3954750"/>
              <a:ext cx="248575" cy="248175"/>
            </a:xfrm>
            <a:custGeom>
              <a:avLst/>
              <a:gdLst/>
              <a:ahLst/>
              <a:cxnLst/>
              <a:rect l="l" t="t" r="r" b="b"/>
              <a:pathLst>
                <a:path w="9943" h="9927" extrusionOk="0">
                  <a:moveTo>
                    <a:pt x="4717" y="1"/>
                  </a:moveTo>
                  <a:lnTo>
                    <a:pt x="4462" y="17"/>
                  </a:lnTo>
                  <a:lnTo>
                    <a:pt x="4223" y="49"/>
                  </a:lnTo>
                  <a:lnTo>
                    <a:pt x="3968" y="96"/>
                  </a:lnTo>
                  <a:lnTo>
                    <a:pt x="3729" y="144"/>
                  </a:lnTo>
                  <a:lnTo>
                    <a:pt x="3506" y="224"/>
                  </a:lnTo>
                  <a:lnTo>
                    <a:pt x="3267" y="288"/>
                  </a:lnTo>
                  <a:lnTo>
                    <a:pt x="3044" y="383"/>
                  </a:lnTo>
                  <a:lnTo>
                    <a:pt x="2821" y="479"/>
                  </a:lnTo>
                  <a:lnTo>
                    <a:pt x="2614" y="590"/>
                  </a:lnTo>
                  <a:lnTo>
                    <a:pt x="2407" y="718"/>
                  </a:lnTo>
                  <a:lnTo>
                    <a:pt x="2199" y="845"/>
                  </a:lnTo>
                  <a:lnTo>
                    <a:pt x="2008" y="973"/>
                  </a:lnTo>
                  <a:lnTo>
                    <a:pt x="1817" y="1132"/>
                  </a:lnTo>
                  <a:lnTo>
                    <a:pt x="1642" y="1291"/>
                  </a:lnTo>
                  <a:lnTo>
                    <a:pt x="1467" y="1451"/>
                  </a:lnTo>
                  <a:lnTo>
                    <a:pt x="1291" y="1626"/>
                  </a:lnTo>
                  <a:lnTo>
                    <a:pt x="1148" y="1801"/>
                  </a:lnTo>
                  <a:lnTo>
                    <a:pt x="989" y="1992"/>
                  </a:lnTo>
                  <a:lnTo>
                    <a:pt x="861" y="2184"/>
                  </a:lnTo>
                  <a:lnTo>
                    <a:pt x="734" y="2391"/>
                  </a:lnTo>
                  <a:lnTo>
                    <a:pt x="606" y="2598"/>
                  </a:lnTo>
                  <a:lnTo>
                    <a:pt x="495" y="2805"/>
                  </a:lnTo>
                  <a:lnTo>
                    <a:pt x="399" y="3028"/>
                  </a:lnTo>
                  <a:lnTo>
                    <a:pt x="303" y="3251"/>
                  </a:lnTo>
                  <a:lnTo>
                    <a:pt x="224" y="3490"/>
                  </a:lnTo>
                  <a:lnTo>
                    <a:pt x="160" y="3713"/>
                  </a:lnTo>
                  <a:lnTo>
                    <a:pt x="112" y="3952"/>
                  </a:lnTo>
                  <a:lnTo>
                    <a:pt x="64" y="4207"/>
                  </a:lnTo>
                  <a:lnTo>
                    <a:pt x="33" y="4446"/>
                  </a:lnTo>
                  <a:lnTo>
                    <a:pt x="17" y="4701"/>
                  </a:lnTo>
                  <a:lnTo>
                    <a:pt x="1" y="4956"/>
                  </a:lnTo>
                  <a:lnTo>
                    <a:pt x="17" y="5211"/>
                  </a:lnTo>
                  <a:lnTo>
                    <a:pt x="33" y="5466"/>
                  </a:lnTo>
                  <a:lnTo>
                    <a:pt x="64" y="5721"/>
                  </a:lnTo>
                  <a:lnTo>
                    <a:pt x="112" y="5960"/>
                  </a:lnTo>
                  <a:lnTo>
                    <a:pt x="160" y="6199"/>
                  </a:lnTo>
                  <a:lnTo>
                    <a:pt x="224" y="6438"/>
                  </a:lnTo>
                  <a:lnTo>
                    <a:pt x="303" y="6677"/>
                  </a:lnTo>
                  <a:lnTo>
                    <a:pt x="399" y="6900"/>
                  </a:lnTo>
                  <a:lnTo>
                    <a:pt x="495" y="7107"/>
                  </a:lnTo>
                  <a:lnTo>
                    <a:pt x="606" y="7330"/>
                  </a:lnTo>
                  <a:lnTo>
                    <a:pt x="734" y="7537"/>
                  </a:lnTo>
                  <a:lnTo>
                    <a:pt x="861" y="7744"/>
                  </a:lnTo>
                  <a:lnTo>
                    <a:pt x="989" y="7935"/>
                  </a:lnTo>
                  <a:lnTo>
                    <a:pt x="1148" y="8126"/>
                  </a:lnTo>
                  <a:lnTo>
                    <a:pt x="1291" y="8302"/>
                  </a:lnTo>
                  <a:lnTo>
                    <a:pt x="1467" y="8477"/>
                  </a:lnTo>
                  <a:lnTo>
                    <a:pt x="1642" y="8636"/>
                  </a:lnTo>
                  <a:lnTo>
                    <a:pt x="1817" y="8796"/>
                  </a:lnTo>
                  <a:lnTo>
                    <a:pt x="2008" y="8939"/>
                  </a:lnTo>
                  <a:lnTo>
                    <a:pt x="2199" y="9082"/>
                  </a:lnTo>
                  <a:lnTo>
                    <a:pt x="2407" y="9210"/>
                  </a:lnTo>
                  <a:lnTo>
                    <a:pt x="2614" y="9321"/>
                  </a:lnTo>
                  <a:lnTo>
                    <a:pt x="2821" y="9433"/>
                  </a:lnTo>
                  <a:lnTo>
                    <a:pt x="3044" y="9544"/>
                  </a:lnTo>
                  <a:lnTo>
                    <a:pt x="3267" y="9624"/>
                  </a:lnTo>
                  <a:lnTo>
                    <a:pt x="3506" y="9704"/>
                  </a:lnTo>
                  <a:lnTo>
                    <a:pt x="3729" y="9767"/>
                  </a:lnTo>
                  <a:lnTo>
                    <a:pt x="3968" y="9831"/>
                  </a:lnTo>
                  <a:lnTo>
                    <a:pt x="4223" y="9863"/>
                  </a:lnTo>
                  <a:lnTo>
                    <a:pt x="4462" y="9895"/>
                  </a:lnTo>
                  <a:lnTo>
                    <a:pt x="4717" y="9927"/>
                  </a:lnTo>
                  <a:lnTo>
                    <a:pt x="5227" y="9927"/>
                  </a:lnTo>
                  <a:lnTo>
                    <a:pt x="5482" y="9895"/>
                  </a:lnTo>
                  <a:lnTo>
                    <a:pt x="5736" y="9863"/>
                  </a:lnTo>
                  <a:lnTo>
                    <a:pt x="5975" y="9831"/>
                  </a:lnTo>
                  <a:lnTo>
                    <a:pt x="6214" y="9767"/>
                  </a:lnTo>
                  <a:lnTo>
                    <a:pt x="6453" y="9704"/>
                  </a:lnTo>
                  <a:lnTo>
                    <a:pt x="6676" y="9624"/>
                  </a:lnTo>
                  <a:lnTo>
                    <a:pt x="6915" y="9544"/>
                  </a:lnTo>
                  <a:lnTo>
                    <a:pt x="7123" y="9433"/>
                  </a:lnTo>
                  <a:lnTo>
                    <a:pt x="7346" y="9321"/>
                  </a:lnTo>
                  <a:lnTo>
                    <a:pt x="7553" y="9210"/>
                  </a:lnTo>
                  <a:lnTo>
                    <a:pt x="7760" y="9082"/>
                  </a:lnTo>
                  <a:lnTo>
                    <a:pt x="7951" y="8939"/>
                  </a:lnTo>
                  <a:lnTo>
                    <a:pt x="8142" y="8796"/>
                  </a:lnTo>
                  <a:lnTo>
                    <a:pt x="8318" y="8636"/>
                  </a:lnTo>
                  <a:lnTo>
                    <a:pt x="8493" y="8477"/>
                  </a:lnTo>
                  <a:lnTo>
                    <a:pt x="8652" y="8302"/>
                  </a:lnTo>
                  <a:lnTo>
                    <a:pt x="8811" y="8126"/>
                  </a:lnTo>
                  <a:lnTo>
                    <a:pt x="8955" y="7935"/>
                  </a:lnTo>
                  <a:lnTo>
                    <a:pt x="9098" y="7744"/>
                  </a:lnTo>
                  <a:lnTo>
                    <a:pt x="9226" y="7537"/>
                  </a:lnTo>
                  <a:lnTo>
                    <a:pt x="9337" y="7330"/>
                  </a:lnTo>
                  <a:lnTo>
                    <a:pt x="9449" y="7107"/>
                  </a:lnTo>
                  <a:lnTo>
                    <a:pt x="9544" y="6900"/>
                  </a:lnTo>
                  <a:lnTo>
                    <a:pt x="9640" y="6677"/>
                  </a:lnTo>
                  <a:lnTo>
                    <a:pt x="9720" y="6438"/>
                  </a:lnTo>
                  <a:lnTo>
                    <a:pt x="9783" y="6199"/>
                  </a:lnTo>
                  <a:lnTo>
                    <a:pt x="9847" y="5960"/>
                  </a:lnTo>
                  <a:lnTo>
                    <a:pt x="9879" y="5721"/>
                  </a:lnTo>
                  <a:lnTo>
                    <a:pt x="9911" y="5466"/>
                  </a:lnTo>
                  <a:lnTo>
                    <a:pt x="9943" y="5211"/>
                  </a:lnTo>
                  <a:lnTo>
                    <a:pt x="9943" y="4956"/>
                  </a:lnTo>
                  <a:lnTo>
                    <a:pt x="9943" y="4701"/>
                  </a:lnTo>
                  <a:lnTo>
                    <a:pt x="9911" y="4446"/>
                  </a:lnTo>
                  <a:lnTo>
                    <a:pt x="9879" y="4207"/>
                  </a:lnTo>
                  <a:lnTo>
                    <a:pt x="9847" y="3952"/>
                  </a:lnTo>
                  <a:lnTo>
                    <a:pt x="9783" y="3713"/>
                  </a:lnTo>
                  <a:lnTo>
                    <a:pt x="9720" y="3490"/>
                  </a:lnTo>
                  <a:lnTo>
                    <a:pt x="9640" y="3251"/>
                  </a:lnTo>
                  <a:lnTo>
                    <a:pt x="9544" y="3028"/>
                  </a:lnTo>
                  <a:lnTo>
                    <a:pt x="9449" y="2805"/>
                  </a:lnTo>
                  <a:lnTo>
                    <a:pt x="9337" y="2598"/>
                  </a:lnTo>
                  <a:lnTo>
                    <a:pt x="9226" y="2391"/>
                  </a:lnTo>
                  <a:lnTo>
                    <a:pt x="9098" y="2184"/>
                  </a:lnTo>
                  <a:lnTo>
                    <a:pt x="8955" y="1992"/>
                  </a:lnTo>
                  <a:lnTo>
                    <a:pt x="8811" y="1801"/>
                  </a:lnTo>
                  <a:lnTo>
                    <a:pt x="8652" y="1626"/>
                  </a:lnTo>
                  <a:lnTo>
                    <a:pt x="8493" y="1451"/>
                  </a:lnTo>
                  <a:lnTo>
                    <a:pt x="8318" y="1291"/>
                  </a:lnTo>
                  <a:lnTo>
                    <a:pt x="8142" y="1132"/>
                  </a:lnTo>
                  <a:lnTo>
                    <a:pt x="7951" y="973"/>
                  </a:lnTo>
                  <a:lnTo>
                    <a:pt x="7760" y="845"/>
                  </a:lnTo>
                  <a:lnTo>
                    <a:pt x="7553" y="718"/>
                  </a:lnTo>
                  <a:lnTo>
                    <a:pt x="7346" y="590"/>
                  </a:lnTo>
                  <a:lnTo>
                    <a:pt x="7123" y="479"/>
                  </a:lnTo>
                  <a:lnTo>
                    <a:pt x="6915" y="383"/>
                  </a:lnTo>
                  <a:lnTo>
                    <a:pt x="6676" y="288"/>
                  </a:lnTo>
                  <a:lnTo>
                    <a:pt x="6453" y="224"/>
                  </a:lnTo>
                  <a:lnTo>
                    <a:pt x="6214" y="144"/>
                  </a:lnTo>
                  <a:lnTo>
                    <a:pt x="5975" y="96"/>
                  </a:lnTo>
                  <a:lnTo>
                    <a:pt x="5736" y="49"/>
                  </a:lnTo>
                  <a:lnTo>
                    <a:pt x="5482" y="17"/>
                  </a:lnTo>
                  <a:lnTo>
                    <a:pt x="5227" y="1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1"/>
            <p:cNvSpPr/>
            <p:nvPr/>
          </p:nvSpPr>
          <p:spPr>
            <a:xfrm>
              <a:off x="5785100" y="3828900"/>
              <a:ext cx="499525" cy="499500"/>
            </a:xfrm>
            <a:custGeom>
              <a:avLst/>
              <a:gdLst/>
              <a:ahLst/>
              <a:cxnLst/>
              <a:rect l="l" t="t" r="r" b="b"/>
              <a:pathLst>
                <a:path w="19981" h="19980" extrusionOk="0">
                  <a:moveTo>
                    <a:pt x="9991" y="0"/>
                  </a:moveTo>
                  <a:lnTo>
                    <a:pt x="9465" y="16"/>
                  </a:lnTo>
                  <a:lnTo>
                    <a:pt x="8971" y="64"/>
                  </a:lnTo>
                  <a:lnTo>
                    <a:pt x="8461" y="128"/>
                  </a:lnTo>
                  <a:lnTo>
                    <a:pt x="7967" y="207"/>
                  </a:lnTo>
                  <a:lnTo>
                    <a:pt x="7489" y="319"/>
                  </a:lnTo>
                  <a:lnTo>
                    <a:pt x="7011" y="462"/>
                  </a:lnTo>
                  <a:lnTo>
                    <a:pt x="6549" y="606"/>
                  </a:lnTo>
                  <a:lnTo>
                    <a:pt x="6103" y="797"/>
                  </a:lnTo>
                  <a:lnTo>
                    <a:pt x="5657" y="988"/>
                  </a:lnTo>
                  <a:lnTo>
                    <a:pt x="5227" y="1211"/>
                  </a:lnTo>
                  <a:lnTo>
                    <a:pt x="4812" y="1450"/>
                  </a:lnTo>
                  <a:lnTo>
                    <a:pt x="4398" y="1705"/>
                  </a:lnTo>
                  <a:lnTo>
                    <a:pt x="4000" y="1992"/>
                  </a:lnTo>
                  <a:lnTo>
                    <a:pt x="3633" y="2294"/>
                  </a:lnTo>
                  <a:lnTo>
                    <a:pt x="3267" y="2597"/>
                  </a:lnTo>
                  <a:lnTo>
                    <a:pt x="2917" y="2932"/>
                  </a:lnTo>
                  <a:lnTo>
                    <a:pt x="2598" y="3282"/>
                  </a:lnTo>
                  <a:lnTo>
                    <a:pt x="2279" y="3649"/>
                  </a:lnTo>
                  <a:lnTo>
                    <a:pt x="1977" y="4015"/>
                  </a:lnTo>
                  <a:lnTo>
                    <a:pt x="1706" y="4414"/>
                  </a:lnTo>
                  <a:lnTo>
                    <a:pt x="1435" y="4812"/>
                  </a:lnTo>
                  <a:lnTo>
                    <a:pt x="1196" y="5226"/>
                  </a:lnTo>
                  <a:lnTo>
                    <a:pt x="973" y="5672"/>
                  </a:lnTo>
                  <a:lnTo>
                    <a:pt x="782" y="6102"/>
                  </a:lnTo>
                  <a:lnTo>
                    <a:pt x="606" y="6564"/>
                  </a:lnTo>
                  <a:lnTo>
                    <a:pt x="447" y="7026"/>
                  </a:lnTo>
                  <a:lnTo>
                    <a:pt x="304" y="7504"/>
                  </a:lnTo>
                  <a:lnTo>
                    <a:pt x="192" y="7982"/>
                  </a:lnTo>
                  <a:lnTo>
                    <a:pt x="112" y="8476"/>
                  </a:lnTo>
                  <a:lnTo>
                    <a:pt x="49" y="8970"/>
                  </a:lnTo>
                  <a:lnTo>
                    <a:pt x="1" y="9480"/>
                  </a:lnTo>
                  <a:lnTo>
                    <a:pt x="1" y="9990"/>
                  </a:lnTo>
                  <a:lnTo>
                    <a:pt x="1" y="10516"/>
                  </a:lnTo>
                  <a:lnTo>
                    <a:pt x="49" y="11010"/>
                  </a:lnTo>
                  <a:lnTo>
                    <a:pt x="112" y="11519"/>
                  </a:lnTo>
                  <a:lnTo>
                    <a:pt x="192" y="12013"/>
                  </a:lnTo>
                  <a:lnTo>
                    <a:pt x="304" y="12491"/>
                  </a:lnTo>
                  <a:lnTo>
                    <a:pt x="447" y="12969"/>
                  </a:lnTo>
                  <a:lnTo>
                    <a:pt x="606" y="13431"/>
                  </a:lnTo>
                  <a:lnTo>
                    <a:pt x="782" y="13877"/>
                  </a:lnTo>
                  <a:lnTo>
                    <a:pt x="973" y="14323"/>
                  </a:lnTo>
                  <a:lnTo>
                    <a:pt x="1196" y="14754"/>
                  </a:lnTo>
                  <a:lnTo>
                    <a:pt x="1435" y="15168"/>
                  </a:lnTo>
                  <a:lnTo>
                    <a:pt x="1706" y="15582"/>
                  </a:lnTo>
                  <a:lnTo>
                    <a:pt x="1977" y="15965"/>
                  </a:lnTo>
                  <a:lnTo>
                    <a:pt x="2279" y="16347"/>
                  </a:lnTo>
                  <a:lnTo>
                    <a:pt x="2598" y="16713"/>
                  </a:lnTo>
                  <a:lnTo>
                    <a:pt x="2917" y="17064"/>
                  </a:lnTo>
                  <a:lnTo>
                    <a:pt x="3267" y="17382"/>
                  </a:lnTo>
                  <a:lnTo>
                    <a:pt x="3633" y="17701"/>
                  </a:lnTo>
                  <a:lnTo>
                    <a:pt x="4000" y="18004"/>
                  </a:lnTo>
                  <a:lnTo>
                    <a:pt x="4398" y="18275"/>
                  </a:lnTo>
                  <a:lnTo>
                    <a:pt x="4812" y="18546"/>
                  </a:lnTo>
                  <a:lnTo>
                    <a:pt x="5227" y="18785"/>
                  </a:lnTo>
                  <a:lnTo>
                    <a:pt x="5657" y="18992"/>
                  </a:lnTo>
                  <a:lnTo>
                    <a:pt x="6103" y="19199"/>
                  </a:lnTo>
                  <a:lnTo>
                    <a:pt x="6549" y="19374"/>
                  </a:lnTo>
                  <a:lnTo>
                    <a:pt x="7011" y="19533"/>
                  </a:lnTo>
                  <a:lnTo>
                    <a:pt x="7489" y="19677"/>
                  </a:lnTo>
                  <a:lnTo>
                    <a:pt x="7967" y="19788"/>
                  </a:lnTo>
                  <a:lnTo>
                    <a:pt x="8461" y="19868"/>
                  </a:lnTo>
                  <a:lnTo>
                    <a:pt x="8971" y="19932"/>
                  </a:lnTo>
                  <a:lnTo>
                    <a:pt x="9465" y="19964"/>
                  </a:lnTo>
                  <a:lnTo>
                    <a:pt x="9991" y="19979"/>
                  </a:lnTo>
                  <a:lnTo>
                    <a:pt x="10500" y="19964"/>
                  </a:lnTo>
                  <a:lnTo>
                    <a:pt x="11010" y="19932"/>
                  </a:lnTo>
                  <a:lnTo>
                    <a:pt x="11504" y="19868"/>
                  </a:lnTo>
                  <a:lnTo>
                    <a:pt x="11998" y="19788"/>
                  </a:lnTo>
                  <a:lnTo>
                    <a:pt x="12476" y="19677"/>
                  </a:lnTo>
                  <a:lnTo>
                    <a:pt x="12954" y="19533"/>
                  </a:lnTo>
                  <a:lnTo>
                    <a:pt x="13416" y="19374"/>
                  </a:lnTo>
                  <a:lnTo>
                    <a:pt x="13878" y="19199"/>
                  </a:lnTo>
                  <a:lnTo>
                    <a:pt x="14308" y="18992"/>
                  </a:lnTo>
                  <a:lnTo>
                    <a:pt x="14754" y="18785"/>
                  </a:lnTo>
                  <a:lnTo>
                    <a:pt x="15169" y="18546"/>
                  </a:lnTo>
                  <a:lnTo>
                    <a:pt x="15567" y="18275"/>
                  </a:lnTo>
                  <a:lnTo>
                    <a:pt x="15965" y="18004"/>
                  </a:lnTo>
                  <a:lnTo>
                    <a:pt x="16332" y="17701"/>
                  </a:lnTo>
                  <a:lnTo>
                    <a:pt x="16698" y="17382"/>
                  </a:lnTo>
                  <a:lnTo>
                    <a:pt x="17049" y="17064"/>
                  </a:lnTo>
                  <a:lnTo>
                    <a:pt x="17383" y="16713"/>
                  </a:lnTo>
                  <a:lnTo>
                    <a:pt x="17686" y="16347"/>
                  </a:lnTo>
                  <a:lnTo>
                    <a:pt x="17989" y="15965"/>
                  </a:lnTo>
                  <a:lnTo>
                    <a:pt x="18275" y="15582"/>
                  </a:lnTo>
                  <a:lnTo>
                    <a:pt x="18530" y="15168"/>
                  </a:lnTo>
                  <a:lnTo>
                    <a:pt x="18769" y="14754"/>
                  </a:lnTo>
                  <a:lnTo>
                    <a:pt x="18992" y="14323"/>
                  </a:lnTo>
                  <a:lnTo>
                    <a:pt x="19184" y="13877"/>
                  </a:lnTo>
                  <a:lnTo>
                    <a:pt x="19375" y="13431"/>
                  </a:lnTo>
                  <a:lnTo>
                    <a:pt x="19518" y="12969"/>
                  </a:lnTo>
                  <a:lnTo>
                    <a:pt x="19662" y="12491"/>
                  </a:lnTo>
                  <a:lnTo>
                    <a:pt x="19773" y="12013"/>
                  </a:lnTo>
                  <a:lnTo>
                    <a:pt x="19853" y="11519"/>
                  </a:lnTo>
                  <a:lnTo>
                    <a:pt x="19917" y="11010"/>
                  </a:lnTo>
                  <a:lnTo>
                    <a:pt x="19964" y="10516"/>
                  </a:lnTo>
                  <a:lnTo>
                    <a:pt x="19980" y="9990"/>
                  </a:lnTo>
                  <a:lnTo>
                    <a:pt x="19964" y="9480"/>
                  </a:lnTo>
                  <a:lnTo>
                    <a:pt x="19917" y="8970"/>
                  </a:lnTo>
                  <a:lnTo>
                    <a:pt x="19853" y="8476"/>
                  </a:lnTo>
                  <a:lnTo>
                    <a:pt x="19773" y="7982"/>
                  </a:lnTo>
                  <a:lnTo>
                    <a:pt x="19662" y="7504"/>
                  </a:lnTo>
                  <a:lnTo>
                    <a:pt x="19518" y="7026"/>
                  </a:lnTo>
                  <a:lnTo>
                    <a:pt x="19375" y="6564"/>
                  </a:lnTo>
                  <a:lnTo>
                    <a:pt x="19184" y="6102"/>
                  </a:lnTo>
                  <a:lnTo>
                    <a:pt x="18992" y="5672"/>
                  </a:lnTo>
                  <a:lnTo>
                    <a:pt x="18769" y="5226"/>
                  </a:lnTo>
                  <a:lnTo>
                    <a:pt x="18530" y="4812"/>
                  </a:lnTo>
                  <a:lnTo>
                    <a:pt x="18275" y="4414"/>
                  </a:lnTo>
                  <a:lnTo>
                    <a:pt x="17989" y="4015"/>
                  </a:lnTo>
                  <a:lnTo>
                    <a:pt x="17686" y="3649"/>
                  </a:lnTo>
                  <a:lnTo>
                    <a:pt x="17383" y="3282"/>
                  </a:lnTo>
                  <a:lnTo>
                    <a:pt x="17049" y="2932"/>
                  </a:lnTo>
                  <a:lnTo>
                    <a:pt x="16698" y="2597"/>
                  </a:lnTo>
                  <a:lnTo>
                    <a:pt x="16332" y="2294"/>
                  </a:lnTo>
                  <a:lnTo>
                    <a:pt x="15965" y="1992"/>
                  </a:lnTo>
                  <a:lnTo>
                    <a:pt x="15567" y="1705"/>
                  </a:lnTo>
                  <a:lnTo>
                    <a:pt x="15169" y="1450"/>
                  </a:lnTo>
                  <a:lnTo>
                    <a:pt x="14754" y="1211"/>
                  </a:lnTo>
                  <a:lnTo>
                    <a:pt x="14308" y="988"/>
                  </a:lnTo>
                  <a:lnTo>
                    <a:pt x="13878" y="797"/>
                  </a:lnTo>
                  <a:lnTo>
                    <a:pt x="13416" y="606"/>
                  </a:lnTo>
                  <a:lnTo>
                    <a:pt x="12954" y="462"/>
                  </a:lnTo>
                  <a:lnTo>
                    <a:pt x="12476" y="319"/>
                  </a:lnTo>
                  <a:lnTo>
                    <a:pt x="11998" y="207"/>
                  </a:lnTo>
                  <a:lnTo>
                    <a:pt x="11504" y="128"/>
                  </a:lnTo>
                  <a:lnTo>
                    <a:pt x="11010" y="64"/>
                  </a:lnTo>
                  <a:lnTo>
                    <a:pt x="10500" y="16"/>
                  </a:lnTo>
                  <a:lnTo>
                    <a:pt x="9991" y="0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1"/>
            <p:cNvSpPr/>
            <p:nvPr/>
          </p:nvSpPr>
          <p:spPr>
            <a:xfrm>
              <a:off x="5910575" y="3954750"/>
              <a:ext cx="248175" cy="248175"/>
            </a:xfrm>
            <a:custGeom>
              <a:avLst/>
              <a:gdLst/>
              <a:ahLst/>
              <a:cxnLst/>
              <a:rect l="l" t="t" r="r" b="b"/>
              <a:pathLst>
                <a:path w="9927" h="9927" extrusionOk="0">
                  <a:moveTo>
                    <a:pt x="4717" y="1"/>
                  </a:moveTo>
                  <a:lnTo>
                    <a:pt x="4462" y="17"/>
                  </a:lnTo>
                  <a:lnTo>
                    <a:pt x="4207" y="49"/>
                  </a:lnTo>
                  <a:lnTo>
                    <a:pt x="3968" y="96"/>
                  </a:lnTo>
                  <a:lnTo>
                    <a:pt x="3729" y="144"/>
                  </a:lnTo>
                  <a:lnTo>
                    <a:pt x="3490" y="224"/>
                  </a:lnTo>
                  <a:lnTo>
                    <a:pt x="3251" y="288"/>
                  </a:lnTo>
                  <a:lnTo>
                    <a:pt x="3028" y="383"/>
                  </a:lnTo>
                  <a:lnTo>
                    <a:pt x="2805" y="479"/>
                  </a:lnTo>
                  <a:lnTo>
                    <a:pt x="2598" y="590"/>
                  </a:lnTo>
                  <a:lnTo>
                    <a:pt x="2391" y="718"/>
                  </a:lnTo>
                  <a:lnTo>
                    <a:pt x="2183" y="845"/>
                  </a:lnTo>
                  <a:lnTo>
                    <a:pt x="1992" y="973"/>
                  </a:lnTo>
                  <a:lnTo>
                    <a:pt x="1801" y="1132"/>
                  </a:lnTo>
                  <a:lnTo>
                    <a:pt x="1626" y="1291"/>
                  </a:lnTo>
                  <a:lnTo>
                    <a:pt x="1450" y="1451"/>
                  </a:lnTo>
                  <a:lnTo>
                    <a:pt x="1291" y="1626"/>
                  </a:lnTo>
                  <a:lnTo>
                    <a:pt x="1132" y="1801"/>
                  </a:lnTo>
                  <a:lnTo>
                    <a:pt x="988" y="1992"/>
                  </a:lnTo>
                  <a:lnTo>
                    <a:pt x="845" y="2184"/>
                  </a:lnTo>
                  <a:lnTo>
                    <a:pt x="718" y="2391"/>
                  </a:lnTo>
                  <a:lnTo>
                    <a:pt x="606" y="2598"/>
                  </a:lnTo>
                  <a:lnTo>
                    <a:pt x="495" y="2805"/>
                  </a:lnTo>
                  <a:lnTo>
                    <a:pt x="383" y="3028"/>
                  </a:lnTo>
                  <a:lnTo>
                    <a:pt x="303" y="3251"/>
                  </a:lnTo>
                  <a:lnTo>
                    <a:pt x="224" y="3490"/>
                  </a:lnTo>
                  <a:lnTo>
                    <a:pt x="160" y="3713"/>
                  </a:lnTo>
                  <a:lnTo>
                    <a:pt x="96" y="3952"/>
                  </a:lnTo>
                  <a:lnTo>
                    <a:pt x="48" y="4207"/>
                  </a:lnTo>
                  <a:lnTo>
                    <a:pt x="17" y="4446"/>
                  </a:lnTo>
                  <a:lnTo>
                    <a:pt x="1" y="4701"/>
                  </a:lnTo>
                  <a:lnTo>
                    <a:pt x="1" y="4956"/>
                  </a:lnTo>
                  <a:lnTo>
                    <a:pt x="1" y="5211"/>
                  </a:lnTo>
                  <a:lnTo>
                    <a:pt x="17" y="5466"/>
                  </a:lnTo>
                  <a:lnTo>
                    <a:pt x="48" y="5721"/>
                  </a:lnTo>
                  <a:lnTo>
                    <a:pt x="96" y="5960"/>
                  </a:lnTo>
                  <a:lnTo>
                    <a:pt x="160" y="6199"/>
                  </a:lnTo>
                  <a:lnTo>
                    <a:pt x="224" y="6438"/>
                  </a:lnTo>
                  <a:lnTo>
                    <a:pt x="303" y="6677"/>
                  </a:lnTo>
                  <a:lnTo>
                    <a:pt x="383" y="6900"/>
                  </a:lnTo>
                  <a:lnTo>
                    <a:pt x="495" y="7107"/>
                  </a:lnTo>
                  <a:lnTo>
                    <a:pt x="606" y="7330"/>
                  </a:lnTo>
                  <a:lnTo>
                    <a:pt x="718" y="7537"/>
                  </a:lnTo>
                  <a:lnTo>
                    <a:pt x="845" y="7744"/>
                  </a:lnTo>
                  <a:lnTo>
                    <a:pt x="988" y="7935"/>
                  </a:lnTo>
                  <a:lnTo>
                    <a:pt x="1132" y="8126"/>
                  </a:lnTo>
                  <a:lnTo>
                    <a:pt x="1291" y="8302"/>
                  </a:lnTo>
                  <a:lnTo>
                    <a:pt x="1450" y="8477"/>
                  </a:lnTo>
                  <a:lnTo>
                    <a:pt x="1626" y="8636"/>
                  </a:lnTo>
                  <a:lnTo>
                    <a:pt x="1801" y="8796"/>
                  </a:lnTo>
                  <a:lnTo>
                    <a:pt x="1992" y="8939"/>
                  </a:lnTo>
                  <a:lnTo>
                    <a:pt x="2183" y="9082"/>
                  </a:lnTo>
                  <a:lnTo>
                    <a:pt x="2391" y="9210"/>
                  </a:lnTo>
                  <a:lnTo>
                    <a:pt x="2598" y="9321"/>
                  </a:lnTo>
                  <a:lnTo>
                    <a:pt x="2805" y="9433"/>
                  </a:lnTo>
                  <a:lnTo>
                    <a:pt x="3028" y="9544"/>
                  </a:lnTo>
                  <a:lnTo>
                    <a:pt x="3251" y="9624"/>
                  </a:lnTo>
                  <a:lnTo>
                    <a:pt x="3490" y="9704"/>
                  </a:lnTo>
                  <a:lnTo>
                    <a:pt x="3729" y="9767"/>
                  </a:lnTo>
                  <a:lnTo>
                    <a:pt x="3968" y="9831"/>
                  </a:lnTo>
                  <a:lnTo>
                    <a:pt x="4207" y="9863"/>
                  </a:lnTo>
                  <a:lnTo>
                    <a:pt x="4462" y="9895"/>
                  </a:lnTo>
                  <a:lnTo>
                    <a:pt x="4717" y="9927"/>
                  </a:lnTo>
                  <a:lnTo>
                    <a:pt x="5226" y="9927"/>
                  </a:lnTo>
                  <a:lnTo>
                    <a:pt x="5481" y="9895"/>
                  </a:lnTo>
                  <a:lnTo>
                    <a:pt x="5720" y="9863"/>
                  </a:lnTo>
                  <a:lnTo>
                    <a:pt x="5975" y="9831"/>
                  </a:lnTo>
                  <a:lnTo>
                    <a:pt x="6214" y="9767"/>
                  </a:lnTo>
                  <a:lnTo>
                    <a:pt x="6437" y="9704"/>
                  </a:lnTo>
                  <a:lnTo>
                    <a:pt x="6676" y="9624"/>
                  </a:lnTo>
                  <a:lnTo>
                    <a:pt x="6899" y="9544"/>
                  </a:lnTo>
                  <a:lnTo>
                    <a:pt x="7122" y="9433"/>
                  </a:lnTo>
                  <a:lnTo>
                    <a:pt x="7330" y="9321"/>
                  </a:lnTo>
                  <a:lnTo>
                    <a:pt x="7537" y="9210"/>
                  </a:lnTo>
                  <a:lnTo>
                    <a:pt x="7744" y="9082"/>
                  </a:lnTo>
                  <a:lnTo>
                    <a:pt x="7935" y="8939"/>
                  </a:lnTo>
                  <a:lnTo>
                    <a:pt x="8126" y="8796"/>
                  </a:lnTo>
                  <a:lnTo>
                    <a:pt x="8301" y="8636"/>
                  </a:lnTo>
                  <a:lnTo>
                    <a:pt x="8477" y="8477"/>
                  </a:lnTo>
                  <a:lnTo>
                    <a:pt x="8636" y="8302"/>
                  </a:lnTo>
                  <a:lnTo>
                    <a:pt x="8795" y="8126"/>
                  </a:lnTo>
                  <a:lnTo>
                    <a:pt x="8939" y="7935"/>
                  </a:lnTo>
                  <a:lnTo>
                    <a:pt x="9082" y="7744"/>
                  </a:lnTo>
                  <a:lnTo>
                    <a:pt x="9210" y="7537"/>
                  </a:lnTo>
                  <a:lnTo>
                    <a:pt x="9337" y="7330"/>
                  </a:lnTo>
                  <a:lnTo>
                    <a:pt x="9449" y="7107"/>
                  </a:lnTo>
                  <a:lnTo>
                    <a:pt x="9544" y="6900"/>
                  </a:lnTo>
                  <a:lnTo>
                    <a:pt x="9624" y="6677"/>
                  </a:lnTo>
                  <a:lnTo>
                    <a:pt x="9704" y="6438"/>
                  </a:lnTo>
                  <a:lnTo>
                    <a:pt x="9783" y="6199"/>
                  </a:lnTo>
                  <a:lnTo>
                    <a:pt x="9831" y="5960"/>
                  </a:lnTo>
                  <a:lnTo>
                    <a:pt x="9879" y="5721"/>
                  </a:lnTo>
                  <a:lnTo>
                    <a:pt x="9911" y="5466"/>
                  </a:lnTo>
                  <a:lnTo>
                    <a:pt x="9927" y="5211"/>
                  </a:lnTo>
                  <a:lnTo>
                    <a:pt x="9927" y="4956"/>
                  </a:lnTo>
                  <a:lnTo>
                    <a:pt x="9927" y="4701"/>
                  </a:lnTo>
                  <a:lnTo>
                    <a:pt x="9911" y="4446"/>
                  </a:lnTo>
                  <a:lnTo>
                    <a:pt x="9879" y="4207"/>
                  </a:lnTo>
                  <a:lnTo>
                    <a:pt x="9831" y="3952"/>
                  </a:lnTo>
                  <a:lnTo>
                    <a:pt x="9783" y="3713"/>
                  </a:lnTo>
                  <a:lnTo>
                    <a:pt x="9704" y="3490"/>
                  </a:lnTo>
                  <a:lnTo>
                    <a:pt x="9624" y="3251"/>
                  </a:lnTo>
                  <a:lnTo>
                    <a:pt x="9544" y="3028"/>
                  </a:lnTo>
                  <a:lnTo>
                    <a:pt x="9449" y="2805"/>
                  </a:lnTo>
                  <a:lnTo>
                    <a:pt x="9337" y="2598"/>
                  </a:lnTo>
                  <a:lnTo>
                    <a:pt x="9210" y="2391"/>
                  </a:lnTo>
                  <a:lnTo>
                    <a:pt x="9082" y="2184"/>
                  </a:lnTo>
                  <a:lnTo>
                    <a:pt x="8939" y="1992"/>
                  </a:lnTo>
                  <a:lnTo>
                    <a:pt x="8795" y="1801"/>
                  </a:lnTo>
                  <a:lnTo>
                    <a:pt x="8636" y="1626"/>
                  </a:lnTo>
                  <a:lnTo>
                    <a:pt x="8477" y="1451"/>
                  </a:lnTo>
                  <a:lnTo>
                    <a:pt x="8301" y="1291"/>
                  </a:lnTo>
                  <a:lnTo>
                    <a:pt x="8126" y="1132"/>
                  </a:lnTo>
                  <a:lnTo>
                    <a:pt x="7935" y="973"/>
                  </a:lnTo>
                  <a:lnTo>
                    <a:pt x="7744" y="845"/>
                  </a:lnTo>
                  <a:lnTo>
                    <a:pt x="7537" y="718"/>
                  </a:lnTo>
                  <a:lnTo>
                    <a:pt x="7330" y="590"/>
                  </a:lnTo>
                  <a:lnTo>
                    <a:pt x="7122" y="479"/>
                  </a:lnTo>
                  <a:lnTo>
                    <a:pt x="6899" y="383"/>
                  </a:lnTo>
                  <a:lnTo>
                    <a:pt x="6676" y="288"/>
                  </a:lnTo>
                  <a:lnTo>
                    <a:pt x="6437" y="224"/>
                  </a:lnTo>
                  <a:lnTo>
                    <a:pt x="6214" y="144"/>
                  </a:lnTo>
                  <a:lnTo>
                    <a:pt x="5975" y="96"/>
                  </a:lnTo>
                  <a:lnTo>
                    <a:pt x="5720" y="49"/>
                  </a:lnTo>
                  <a:lnTo>
                    <a:pt x="5481" y="17"/>
                  </a:lnTo>
                  <a:lnTo>
                    <a:pt x="5226" y="1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1"/>
            <p:cNvSpPr/>
            <p:nvPr/>
          </p:nvSpPr>
          <p:spPr>
            <a:xfrm>
              <a:off x="7191950" y="2982875"/>
              <a:ext cx="353725" cy="491950"/>
            </a:xfrm>
            <a:custGeom>
              <a:avLst/>
              <a:gdLst/>
              <a:ahLst/>
              <a:cxnLst/>
              <a:rect l="l" t="t" r="r" b="b"/>
              <a:pathLst>
                <a:path w="14149" h="19678" extrusionOk="0">
                  <a:moveTo>
                    <a:pt x="1" y="1"/>
                  </a:moveTo>
                  <a:lnTo>
                    <a:pt x="9449" y="18482"/>
                  </a:lnTo>
                  <a:lnTo>
                    <a:pt x="14149" y="196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1"/>
            <p:cNvSpPr/>
            <p:nvPr/>
          </p:nvSpPr>
          <p:spPr>
            <a:xfrm>
              <a:off x="5499925" y="3737675"/>
              <a:ext cx="94425" cy="182850"/>
            </a:xfrm>
            <a:custGeom>
              <a:avLst/>
              <a:gdLst/>
              <a:ahLst/>
              <a:cxnLst/>
              <a:rect l="l" t="t" r="r" b="b"/>
              <a:pathLst>
                <a:path w="3777" h="7314" extrusionOk="0">
                  <a:moveTo>
                    <a:pt x="0" y="1"/>
                  </a:moveTo>
                  <a:lnTo>
                    <a:pt x="0" y="7314"/>
                  </a:lnTo>
                  <a:lnTo>
                    <a:pt x="303" y="7314"/>
                  </a:lnTo>
                  <a:lnTo>
                    <a:pt x="494" y="7298"/>
                  </a:lnTo>
                  <a:lnTo>
                    <a:pt x="861" y="7234"/>
                  </a:lnTo>
                  <a:lnTo>
                    <a:pt x="1211" y="7154"/>
                  </a:lnTo>
                  <a:lnTo>
                    <a:pt x="1546" y="7027"/>
                  </a:lnTo>
                  <a:lnTo>
                    <a:pt x="1864" y="6868"/>
                  </a:lnTo>
                  <a:lnTo>
                    <a:pt x="2167" y="6692"/>
                  </a:lnTo>
                  <a:lnTo>
                    <a:pt x="2454" y="6485"/>
                  </a:lnTo>
                  <a:lnTo>
                    <a:pt x="2709" y="6246"/>
                  </a:lnTo>
                  <a:lnTo>
                    <a:pt x="2948" y="5975"/>
                  </a:lnTo>
                  <a:lnTo>
                    <a:pt x="3155" y="5705"/>
                  </a:lnTo>
                  <a:lnTo>
                    <a:pt x="3330" y="5402"/>
                  </a:lnTo>
                  <a:lnTo>
                    <a:pt x="3489" y="5083"/>
                  </a:lnTo>
                  <a:lnTo>
                    <a:pt x="3617" y="4749"/>
                  </a:lnTo>
                  <a:lnTo>
                    <a:pt x="3697" y="4398"/>
                  </a:lnTo>
                  <a:lnTo>
                    <a:pt x="3760" y="4032"/>
                  </a:lnTo>
                  <a:lnTo>
                    <a:pt x="3776" y="3840"/>
                  </a:lnTo>
                  <a:lnTo>
                    <a:pt x="3776" y="3649"/>
                  </a:lnTo>
                  <a:lnTo>
                    <a:pt x="3776" y="3458"/>
                  </a:lnTo>
                  <a:lnTo>
                    <a:pt x="3760" y="3283"/>
                  </a:lnTo>
                  <a:lnTo>
                    <a:pt x="3697" y="2916"/>
                  </a:lnTo>
                  <a:lnTo>
                    <a:pt x="3617" y="2566"/>
                  </a:lnTo>
                  <a:lnTo>
                    <a:pt x="3489" y="2231"/>
                  </a:lnTo>
                  <a:lnTo>
                    <a:pt x="3330" y="1913"/>
                  </a:lnTo>
                  <a:lnTo>
                    <a:pt x="3155" y="1610"/>
                  </a:lnTo>
                  <a:lnTo>
                    <a:pt x="2948" y="1323"/>
                  </a:lnTo>
                  <a:lnTo>
                    <a:pt x="2709" y="1068"/>
                  </a:lnTo>
                  <a:lnTo>
                    <a:pt x="2454" y="829"/>
                  </a:lnTo>
                  <a:lnTo>
                    <a:pt x="2167" y="622"/>
                  </a:lnTo>
                  <a:lnTo>
                    <a:pt x="1864" y="431"/>
                  </a:lnTo>
                  <a:lnTo>
                    <a:pt x="1546" y="287"/>
                  </a:lnTo>
                  <a:lnTo>
                    <a:pt x="1211" y="160"/>
                  </a:lnTo>
                  <a:lnTo>
                    <a:pt x="861" y="64"/>
                  </a:lnTo>
                  <a:lnTo>
                    <a:pt x="494" y="17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F57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1"/>
            <p:cNvSpPr/>
            <p:nvPr/>
          </p:nvSpPr>
          <p:spPr>
            <a:xfrm>
              <a:off x="5499925" y="3607025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1"/>
            <p:cNvSpPr/>
            <p:nvPr/>
          </p:nvSpPr>
          <p:spPr>
            <a:xfrm>
              <a:off x="5562450" y="3669575"/>
              <a:ext cx="62550" cy="62550"/>
            </a:xfrm>
            <a:custGeom>
              <a:avLst/>
              <a:gdLst/>
              <a:ahLst/>
              <a:cxnLst/>
              <a:rect l="l" t="t" r="r" b="b"/>
              <a:pathLst>
                <a:path w="2502" h="2502" extrusionOk="0">
                  <a:moveTo>
                    <a:pt x="1" y="0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1"/>
            <p:cNvSpPr/>
            <p:nvPr/>
          </p:nvSpPr>
          <p:spPr>
            <a:xfrm>
              <a:off x="5624975" y="3607025"/>
              <a:ext cx="62975" cy="62575"/>
            </a:xfrm>
            <a:custGeom>
              <a:avLst/>
              <a:gdLst/>
              <a:ahLst/>
              <a:cxnLst/>
              <a:rect l="l" t="t" r="r" b="b"/>
              <a:pathLst>
                <a:path w="2519" h="2503" extrusionOk="0">
                  <a:moveTo>
                    <a:pt x="1" y="1"/>
                  </a:moveTo>
                  <a:lnTo>
                    <a:pt x="1" y="2502"/>
                  </a:lnTo>
                  <a:lnTo>
                    <a:pt x="2518" y="2502"/>
                  </a:lnTo>
                  <a:lnTo>
                    <a:pt x="2518" y="1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5687925" y="3669575"/>
              <a:ext cx="62550" cy="62550"/>
            </a:xfrm>
            <a:custGeom>
              <a:avLst/>
              <a:gdLst/>
              <a:ahLst/>
              <a:cxnLst/>
              <a:rect l="l" t="t" r="r" b="b"/>
              <a:pathLst>
                <a:path w="2502" h="2502" extrusionOk="0">
                  <a:moveTo>
                    <a:pt x="0" y="0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1"/>
            <p:cNvSpPr/>
            <p:nvPr/>
          </p:nvSpPr>
          <p:spPr>
            <a:xfrm>
              <a:off x="5750450" y="3607025"/>
              <a:ext cx="62575" cy="6257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" y="1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1"/>
            <p:cNvSpPr/>
            <p:nvPr/>
          </p:nvSpPr>
          <p:spPr>
            <a:xfrm>
              <a:off x="5813000" y="3669575"/>
              <a:ext cx="62550" cy="62550"/>
            </a:xfrm>
            <a:custGeom>
              <a:avLst/>
              <a:gdLst/>
              <a:ahLst/>
              <a:cxnLst/>
              <a:rect l="l" t="t" r="r" b="b"/>
              <a:pathLst>
                <a:path w="2502" h="2502" extrusionOk="0">
                  <a:moveTo>
                    <a:pt x="0" y="0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1"/>
            <p:cNvSpPr/>
            <p:nvPr/>
          </p:nvSpPr>
          <p:spPr>
            <a:xfrm>
              <a:off x="5875525" y="3607025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1" y="1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1"/>
            <p:cNvSpPr/>
            <p:nvPr/>
          </p:nvSpPr>
          <p:spPr>
            <a:xfrm>
              <a:off x="5938050" y="3669575"/>
              <a:ext cx="62975" cy="62550"/>
            </a:xfrm>
            <a:custGeom>
              <a:avLst/>
              <a:gdLst/>
              <a:ahLst/>
              <a:cxnLst/>
              <a:rect l="l" t="t" r="r" b="b"/>
              <a:pathLst>
                <a:path w="2519" h="2502" extrusionOk="0">
                  <a:moveTo>
                    <a:pt x="1" y="0"/>
                  </a:moveTo>
                  <a:lnTo>
                    <a:pt x="1" y="2502"/>
                  </a:lnTo>
                  <a:lnTo>
                    <a:pt x="2518" y="2502"/>
                  </a:lnTo>
                  <a:lnTo>
                    <a:pt x="2518" y="0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1"/>
            <p:cNvSpPr/>
            <p:nvPr/>
          </p:nvSpPr>
          <p:spPr>
            <a:xfrm>
              <a:off x="6001000" y="3607025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1"/>
            <p:cNvSpPr/>
            <p:nvPr/>
          </p:nvSpPr>
          <p:spPr>
            <a:xfrm>
              <a:off x="6063525" y="3669575"/>
              <a:ext cx="62575" cy="62550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" y="0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1"/>
            <p:cNvSpPr/>
            <p:nvPr/>
          </p:nvSpPr>
          <p:spPr>
            <a:xfrm>
              <a:off x="6126075" y="3607025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1"/>
            <p:cNvSpPr/>
            <p:nvPr/>
          </p:nvSpPr>
          <p:spPr>
            <a:xfrm>
              <a:off x="6188600" y="3669575"/>
              <a:ext cx="62550" cy="62550"/>
            </a:xfrm>
            <a:custGeom>
              <a:avLst/>
              <a:gdLst/>
              <a:ahLst/>
              <a:cxnLst/>
              <a:rect l="l" t="t" r="r" b="b"/>
              <a:pathLst>
                <a:path w="2502" h="2502" extrusionOk="0">
                  <a:moveTo>
                    <a:pt x="1" y="0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1"/>
            <p:cNvSpPr/>
            <p:nvPr/>
          </p:nvSpPr>
          <p:spPr>
            <a:xfrm>
              <a:off x="6251125" y="3607025"/>
              <a:ext cx="62975" cy="62575"/>
            </a:xfrm>
            <a:custGeom>
              <a:avLst/>
              <a:gdLst/>
              <a:ahLst/>
              <a:cxnLst/>
              <a:rect l="l" t="t" r="r" b="b"/>
              <a:pathLst>
                <a:path w="2519" h="2503" extrusionOk="0">
                  <a:moveTo>
                    <a:pt x="1" y="1"/>
                  </a:moveTo>
                  <a:lnTo>
                    <a:pt x="1" y="2502"/>
                  </a:lnTo>
                  <a:lnTo>
                    <a:pt x="2518" y="2502"/>
                  </a:lnTo>
                  <a:lnTo>
                    <a:pt x="2518" y="1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1"/>
            <p:cNvSpPr/>
            <p:nvPr/>
          </p:nvSpPr>
          <p:spPr>
            <a:xfrm>
              <a:off x="6314075" y="3669575"/>
              <a:ext cx="62550" cy="62550"/>
            </a:xfrm>
            <a:custGeom>
              <a:avLst/>
              <a:gdLst/>
              <a:ahLst/>
              <a:cxnLst/>
              <a:rect l="l" t="t" r="r" b="b"/>
              <a:pathLst>
                <a:path w="2502" h="2502" extrusionOk="0">
                  <a:moveTo>
                    <a:pt x="0" y="0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1"/>
            <p:cNvSpPr/>
            <p:nvPr/>
          </p:nvSpPr>
          <p:spPr>
            <a:xfrm>
              <a:off x="6376600" y="3607025"/>
              <a:ext cx="62575" cy="6257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" y="1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1"/>
            <p:cNvSpPr/>
            <p:nvPr/>
          </p:nvSpPr>
          <p:spPr>
            <a:xfrm>
              <a:off x="6439150" y="3669575"/>
              <a:ext cx="62550" cy="62550"/>
            </a:xfrm>
            <a:custGeom>
              <a:avLst/>
              <a:gdLst/>
              <a:ahLst/>
              <a:cxnLst/>
              <a:rect l="l" t="t" r="r" b="b"/>
              <a:pathLst>
                <a:path w="2502" h="2502" extrusionOk="0">
                  <a:moveTo>
                    <a:pt x="0" y="0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1"/>
            <p:cNvSpPr/>
            <p:nvPr/>
          </p:nvSpPr>
          <p:spPr>
            <a:xfrm>
              <a:off x="6501675" y="3607025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1" y="1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1"/>
            <p:cNvSpPr/>
            <p:nvPr/>
          </p:nvSpPr>
          <p:spPr>
            <a:xfrm>
              <a:off x="6564200" y="3669575"/>
              <a:ext cx="62575" cy="62550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" y="0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1"/>
            <p:cNvSpPr/>
            <p:nvPr/>
          </p:nvSpPr>
          <p:spPr>
            <a:xfrm>
              <a:off x="6626750" y="3607025"/>
              <a:ext cx="62950" cy="62575"/>
            </a:xfrm>
            <a:custGeom>
              <a:avLst/>
              <a:gdLst/>
              <a:ahLst/>
              <a:cxnLst/>
              <a:rect l="l" t="t" r="r" b="b"/>
              <a:pathLst>
                <a:path w="2518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518" y="2502"/>
                  </a:lnTo>
                  <a:lnTo>
                    <a:pt x="2518" y="1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1"/>
            <p:cNvSpPr/>
            <p:nvPr/>
          </p:nvSpPr>
          <p:spPr>
            <a:xfrm>
              <a:off x="6689675" y="3669575"/>
              <a:ext cx="62575" cy="62550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" y="0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1"/>
            <p:cNvSpPr/>
            <p:nvPr/>
          </p:nvSpPr>
          <p:spPr>
            <a:xfrm>
              <a:off x="6752225" y="3607025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501" y="2502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1"/>
            <p:cNvSpPr/>
            <p:nvPr/>
          </p:nvSpPr>
          <p:spPr>
            <a:xfrm>
              <a:off x="6814750" y="3669575"/>
              <a:ext cx="62550" cy="62550"/>
            </a:xfrm>
            <a:custGeom>
              <a:avLst/>
              <a:gdLst/>
              <a:ahLst/>
              <a:cxnLst/>
              <a:rect l="l" t="t" r="r" b="b"/>
              <a:pathLst>
                <a:path w="2502" h="2502" extrusionOk="0">
                  <a:moveTo>
                    <a:pt x="0" y="0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1"/>
            <p:cNvSpPr/>
            <p:nvPr/>
          </p:nvSpPr>
          <p:spPr>
            <a:xfrm>
              <a:off x="6877275" y="3607025"/>
              <a:ext cx="62575" cy="6257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" y="1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1"/>
            <p:cNvSpPr/>
            <p:nvPr/>
          </p:nvSpPr>
          <p:spPr>
            <a:xfrm>
              <a:off x="6939825" y="3669575"/>
              <a:ext cx="62950" cy="62550"/>
            </a:xfrm>
            <a:custGeom>
              <a:avLst/>
              <a:gdLst/>
              <a:ahLst/>
              <a:cxnLst/>
              <a:rect l="l" t="t" r="r" b="b"/>
              <a:pathLst>
                <a:path w="2518" h="2502" extrusionOk="0">
                  <a:moveTo>
                    <a:pt x="0" y="0"/>
                  </a:moveTo>
                  <a:lnTo>
                    <a:pt x="0" y="2502"/>
                  </a:lnTo>
                  <a:lnTo>
                    <a:pt x="2518" y="2502"/>
                  </a:lnTo>
                  <a:lnTo>
                    <a:pt x="2518" y="0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1"/>
            <p:cNvSpPr/>
            <p:nvPr/>
          </p:nvSpPr>
          <p:spPr>
            <a:xfrm>
              <a:off x="7002750" y="3607025"/>
              <a:ext cx="62575" cy="6257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" y="1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1"/>
            <p:cNvSpPr/>
            <p:nvPr/>
          </p:nvSpPr>
          <p:spPr>
            <a:xfrm>
              <a:off x="7065300" y="3669575"/>
              <a:ext cx="62550" cy="62550"/>
            </a:xfrm>
            <a:custGeom>
              <a:avLst/>
              <a:gdLst/>
              <a:ahLst/>
              <a:cxnLst/>
              <a:rect l="l" t="t" r="r" b="b"/>
              <a:pathLst>
                <a:path w="2502" h="2502" extrusionOk="0">
                  <a:moveTo>
                    <a:pt x="0" y="0"/>
                  </a:moveTo>
                  <a:lnTo>
                    <a:pt x="0" y="2502"/>
                  </a:lnTo>
                  <a:lnTo>
                    <a:pt x="2501" y="2502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1"/>
            <p:cNvSpPr/>
            <p:nvPr/>
          </p:nvSpPr>
          <p:spPr>
            <a:xfrm>
              <a:off x="7127825" y="3607025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1"/>
            <p:cNvSpPr/>
            <p:nvPr/>
          </p:nvSpPr>
          <p:spPr>
            <a:xfrm>
              <a:off x="7190350" y="3669575"/>
              <a:ext cx="62575" cy="62550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" y="0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1"/>
            <p:cNvSpPr/>
            <p:nvPr/>
          </p:nvSpPr>
          <p:spPr>
            <a:xfrm>
              <a:off x="7252900" y="3607025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1"/>
            <p:cNvSpPr/>
            <p:nvPr/>
          </p:nvSpPr>
          <p:spPr>
            <a:xfrm>
              <a:off x="7315425" y="3669575"/>
              <a:ext cx="62975" cy="62550"/>
            </a:xfrm>
            <a:custGeom>
              <a:avLst/>
              <a:gdLst/>
              <a:ahLst/>
              <a:cxnLst/>
              <a:rect l="l" t="t" r="r" b="b"/>
              <a:pathLst>
                <a:path w="2519" h="2502" extrusionOk="0">
                  <a:moveTo>
                    <a:pt x="1" y="0"/>
                  </a:moveTo>
                  <a:lnTo>
                    <a:pt x="1" y="2502"/>
                  </a:lnTo>
                  <a:lnTo>
                    <a:pt x="2518" y="2502"/>
                  </a:lnTo>
                  <a:lnTo>
                    <a:pt x="2518" y="0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1"/>
            <p:cNvSpPr/>
            <p:nvPr/>
          </p:nvSpPr>
          <p:spPr>
            <a:xfrm>
              <a:off x="7378375" y="3607025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501" y="2502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1"/>
            <p:cNvSpPr/>
            <p:nvPr/>
          </p:nvSpPr>
          <p:spPr>
            <a:xfrm>
              <a:off x="7440900" y="3669575"/>
              <a:ext cx="62550" cy="62550"/>
            </a:xfrm>
            <a:custGeom>
              <a:avLst/>
              <a:gdLst/>
              <a:ahLst/>
              <a:cxnLst/>
              <a:rect l="l" t="t" r="r" b="b"/>
              <a:pathLst>
                <a:path w="2502" h="2502" extrusionOk="0">
                  <a:moveTo>
                    <a:pt x="0" y="0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1"/>
            <p:cNvSpPr/>
            <p:nvPr/>
          </p:nvSpPr>
          <p:spPr>
            <a:xfrm>
              <a:off x="7503425" y="3607025"/>
              <a:ext cx="62575" cy="6257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" y="1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1"/>
            <p:cNvSpPr/>
            <p:nvPr/>
          </p:nvSpPr>
          <p:spPr>
            <a:xfrm>
              <a:off x="7565975" y="3669575"/>
              <a:ext cx="62550" cy="62550"/>
            </a:xfrm>
            <a:custGeom>
              <a:avLst/>
              <a:gdLst/>
              <a:ahLst/>
              <a:cxnLst/>
              <a:rect l="l" t="t" r="r" b="b"/>
              <a:pathLst>
                <a:path w="2502" h="2502" extrusionOk="0">
                  <a:moveTo>
                    <a:pt x="0" y="0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1"/>
            <p:cNvSpPr/>
            <p:nvPr/>
          </p:nvSpPr>
          <p:spPr>
            <a:xfrm>
              <a:off x="7628500" y="3607025"/>
              <a:ext cx="62950" cy="62575"/>
            </a:xfrm>
            <a:custGeom>
              <a:avLst/>
              <a:gdLst/>
              <a:ahLst/>
              <a:cxnLst/>
              <a:rect l="l" t="t" r="r" b="b"/>
              <a:pathLst>
                <a:path w="2518" h="2503" extrusionOk="0">
                  <a:moveTo>
                    <a:pt x="1" y="1"/>
                  </a:moveTo>
                  <a:lnTo>
                    <a:pt x="1" y="2502"/>
                  </a:lnTo>
                  <a:lnTo>
                    <a:pt x="2518" y="2502"/>
                  </a:lnTo>
                  <a:lnTo>
                    <a:pt x="2518" y="1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1"/>
            <p:cNvSpPr/>
            <p:nvPr/>
          </p:nvSpPr>
          <p:spPr>
            <a:xfrm>
              <a:off x="7691425" y="3669575"/>
              <a:ext cx="62575" cy="62550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" y="0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1"/>
            <p:cNvSpPr/>
            <p:nvPr/>
          </p:nvSpPr>
          <p:spPr>
            <a:xfrm>
              <a:off x="7753975" y="3607025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1"/>
            <p:cNvSpPr/>
            <p:nvPr/>
          </p:nvSpPr>
          <p:spPr>
            <a:xfrm>
              <a:off x="7816500" y="3669575"/>
              <a:ext cx="62575" cy="62550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" y="0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1"/>
            <p:cNvSpPr/>
            <p:nvPr/>
          </p:nvSpPr>
          <p:spPr>
            <a:xfrm>
              <a:off x="7879050" y="3607025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1"/>
            <p:cNvSpPr/>
            <p:nvPr/>
          </p:nvSpPr>
          <p:spPr>
            <a:xfrm>
              <a:off x="7941575" y="3669575"/>
              <a:ext cx="62950" cy="62550"/>
            </a:xfrm>
            <a:custGeom>
              <a:avLst/>
              <a:gdLst/>
              <a:ahLst/>
              <a:cxnLst/>
              <a:rect l="l" t="t" r="r" b="b"/>
              <a:pathLst>
                <a:path w="2518" h="2502" extrusionOk="0">
                  <a:moveTo>
                    <a:pt x="1" y="0"/>
                  </a:moveTo>
                  <a:lnTo>
                    <a:pt x="1" y="2502"/>
                  </a:lnTo>
                  <a:lnTo>
                    <a:pt x="2518" y="2502"/>
                  </a:lnTo>
                  <a:lnTo>
                    <a:pt x="2518" y="0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1"/>
            <p:cNvSpPr/>
            <p:nvPr/>
          </p:nvSpPr>
          <p:spPr>
            <a:xfrm>
              <a:off x="7908525" y="3626150"/>
              <a:ext cx="96000" cy="191625"/>
            </a:xfrm>
            <a:custGeom>
              <a:avLst/>
              <a:gdLst/>
              <a:ahLst/>
              <a:cxnLst/>
              <a:rect l="l" t="t" r="r" b="b"/>
              <a:pathLst>
                <a:path w="3840" h="7665" extrusionOk="0">
                  <a:moveTo>
                    <a:pt x="3840" y="1"/>
                  </a:moveTo>
                  <a:lnTo>
                    <a:pt x="3633" y="17"/>
                  </a:lnTo>
                  <a:lnTo>
                    <a:pt x="3442" y="32"/>
                  </a:lnTo>
                  <a:lnTo>
                    <a:pt x="3250" y="48"/>
                  </a:lnTo>
                  <a:lnTo>
                    <a:pt x="3059" y="80"/>
                  </a:lnTo>
                  <a:lnTo>
                    <a:pt x="2693" y="176"/>
                  </a:lnTo>
                  <a:lnTo>
                    <a:pt x="2342" y="303"/>
                  </a:lnTo>
                  <a:lnTo>
                    <a:pt x="2008" y="463"/>
                  </a:lnTo>
                  <a:lnTo>
                    <a:pt x="1689" y="654"/>
                  </a:lnTo>
                  <a:lnTo>
                    <a:pt x="1402" y="877"/>
                  </a:lnTo>
                  <a:lnTo>
                    <a:pt x="1131" y="1132"/>
                  </a:lnTo>
                  <a:lnTo>
                    <a:pt x="877" y="1403"/>
                  </a:lnTo>
                  <a:lnTo>
                    <a:pt x="653" y="1689"/>
                  </a:lnTo>
                  <a:lnTo>
                    <a:pt x="462" y="2008"/>
                  </a:lnTo>
                  <a:lnTo>
                    <a:pt x="303" y="2343"/>
                  </a:lnTo>
                  <a:lnTo>
                    <a:pt x="175" y="2693"/>
                  </a:lnTo>
                  <a:lnTo>
                    <a:pt x="80" y="3060"/>
                  </a:lnTo>
                  <a:lnTo>
                    <a:pt x="48" y="3251"/>
                  </a:lnTo>
                  <a:lnTo>
                    <a:pt x="32" y="3442"/>
                  </a:lnTo>
                  <a:lnTo>
                    <a:pt x="16" y="3633"/>
                  </a:lnTo>
                  <a:lnTo>
                    <a:pt x="0" y="3824"/>
                  </a:lnTo>
                  <a:lnTo>
                    <a:pt x="16" y="4032"/>
                  </a:lnTo>
                  <a:lnTo>
                    <a:pt x="32" y="4223"/>
                  </a:lnTo>
                  <a:lnTo>
                    <a:pt x="48" y="4414"/>
                  </a:lnTo>
                  <a:lnTo>
                    <a:pt x="80" y="4605"/>
                  </a:lnTo>
                  <a:lnTo>
                    <a:pt x="175" y="4972"/>
                  </a:lnTo>
                  <a:lnTo>
                    <a:pt x="303" y="5322"/>
                  </a:lnTo>
                  <a:lnTo>
                    <a:pt x="462" y="5657"/>
                  </a:lnTo>
                  <a:lnTo>
                    <a:pt x="653" y="5975"/>
                  </a:lnTo>
                  <a:lnTo>
                    <a:pt x="877" y="6262"/>
                  </a:lnTo>
                  <a:lnTo>
                    <a:pt x="1131" y="6533"/>
                  </a:lnTo>
                  <a:lnTo>
                    <a:pt x="1402" y="6788"/>
                  </a:lnTo>
                  <a:lnTo>
                    <a:pt x="1689" y="7011"/>
                  </a:lnTo>
                  <a:lnTo>
                    <a:pt x="2008" y="7202"/>
                  </a:lnTo>
                  <a:lnTo>
                    <a:pt x="2342" y="7361"/>
                  </a:lnTo>
                  <a:lnTo>
                    <a:pt x="2693" y="7489"/>
                  </a:lnTo>
                  <a:lnTo>
                    <a:pt x="3059" y="7584"/>
                  </a:lnTo>
                  <a:lnTo>
                    <a:pt x="3250" y="7616"/>
                  </a:lnTo>
                  <a:lnTo>
                    <a:pt x="3442" y="7632"/>
                  </a:lnTo>
                  <a:lnTo>
                    <a:pt x="3633" y="7648"/>
                  </a:lnTo>
                  <a:lnTo>
                    <a:pt x="3840" y="7664"/>
                  </a:lnTo>
                  <a:lnTo>
                    <a:pt x="3840" y="1"/>
                  </a:lnTo>
                  <a:close/>
                </a:path>
              </a:pathLst>
            </a:custGeom>
            <a:solidFill>
              <a:srgbClr val="FCE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1"/>
            <p:cNvSpPr/>
            <p:nvPr/>
          </p:nvSpPr>
          <p:spPr>
            <a:xfrm>
              <a:off x="5424225" y="3974675"/>
              <a:ext cx="350950" cy="106375"/>
            </a:xfrm>
            <a:custGeom>
              <a:avLst/>
              <a:gdLst/>
              <a:ahLst/>
              <a:cxnLst/>
              <a:rect l="l" t="t" r="r" b="b"/>
              <a:pathLst>
                <a:path w="14038" h="4255" extrusionOk="0">
                  <a:moveTo>
                    <a:pt x="1" y="0"/>
                  </a:moveTo>
                  <a:lnTo>
                    <a:pt x="1" y="4254"/>
                  </a:lnTo>
                  <a:lnTo>
                    <a:pt x="13273" y="4254"/>
                  </a:lnTo>
                  <a:lnTo>
                    <a:pt x="13273" y="4079"/>
                  </a:lnTo>
                  <a:lnTo>
                    <a:pt x="13273" y="3537"/>
                  </a:lnTo>
                  <a:lnTo>
                    <a:pt x="13321" y="3012"/>
                  </a:lnTo>
                  <a:lnTo>
                    <a:pt x="13384" y="2486"/>
                  </a:lnTo>
                  <a:lnTo>
                    <a:pt x="13464" y="1976"/>
                  </a:lnTo>
                  <a:lnTo>
                    <a:pt x="13576" y="1466"/>
                  </a:lnTo>
                  <a:lnTo>
                    <a:pt x="13703" y="972"/>
                  </a:lnTo>
                  <a:lnTo>
                    <a:pt x="13862" y="478"/>
                  </a:lnTo>
                  <a:lnTo>
                    <a:pt x="14038" y="0"/>
                  </a:lnTo>
                  <a:close/>
                </a:path>
              </a:pathLst>
            </a:custGeom>
            <a:solidFill>
              <a:srgbClr val="564F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1"/>
            <p:cNvSpPr/>
            <p:nvPr/>
          </p:nvSpPr>
          <p:spPr>
            <a:xfrm>
              <a:off x="7806150" y="3974675"/>
              <a:ext cx="219900" cy="106375"/>
            </a:xfrm>
            <a:custGeom>
              <a:avLst/>
              <a:gdLst/>
              <a:ahLst/>
              <a:cxnLst/>
              <a:rect l="l" t="t" r="r" b="b"/>
              <a:pathLst>
                <a:path w="8796" h="4255" extrusionOk="0">
                  <a:moveTo>
                    <a:pt x="1" y="0"/>
                  </a:moveTo>
                  <a:lnTo>
                    <a:pt x="176" y="478"/>
                  </a:lnTo>
                  <a:lnTo>
                    <a:pt x="335" y="972"/>
                  </a:lnTo>
                  <a:lnTo>
                    <a:pt x="463" y="1466"/>
                  </a:lnTo>
                  <a:lnTo>
                    <a:pt x="574" y="1976"/>
                  </a:lnTo>
                  <a:lnTo>
                    <a:pt x="654" y="2486"/>
                  </a:lnTo>
                  <a:lnTo>
                    <a:pt x="718" y="3012"/>
                  </a:lnTo>
                  <a:lnTo>
                    <a:pt x="765" y="3537"/>
                  </a:lnTo>
                  <a:lnTo>
                    <a:pt x="781" y="4079"/>
                  </a:lnTo>
                  <a:lnTo>
                    <a:pt x="765" y="4254"/>
                  </a:lnTo>
                  <a:lnTo>
                    <a:pt x="8795" y="4254"/>
                  </a:lnTo>
                  <a:lnTo>
                    <a:pt x="8795" y="0"/>
                  </a:lnTo>
                  <a:close/>
                </a:path>
              </a:pathLst>
            </a:custGeom>
            <a:solidFill>
              <a:srgbClr val="564F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1"/>
            <p:cNvSpPr/>
            <p:nvPr/>
          </p:nvSpPr>
          <p:spPr>
            <a:xfrm>
              <a:off x="6299725" y="3974675"/>
              <a:ext cx="983475" cy="103975"/>
            </a:xfrm>
            <a:custGeom>
              <a:avLst/>
              <a:gdLst/>
              <a:ahLst/>
              <a:cxnLst/>
              <a:rect l="l" t="t" r="r" b="b"/>
              <a:pathLst>
                <a:path w="39339" h="4159" extrusionOk="0">
                  <a:moveTo>
                    <a:pt x="1" y="0"/>
                  </a:moveTo>
                  <a:lnTo>
                    <a:pt x="176" y="463"/>
                  </a:lnTo>
                  <a:lnTo>
                    <a:pt x="319" y="941"/>
                  </a:lnTo>
                  <a:lnTo>
                    <a:pt x="447" y="1434"/>
                  </a:lnTo>
                  <a:lnTo>
                    <a:pt x="542" y="1928"/>
                  </a:lnTo>
                  <a:lnTo>
                    <a:pt x="622" y="2438"/>
                  </a:lnTo>
                  <a:lnTo>
                    <a:pt x="686" y="2948"/>
                  </a:lnTo>
                  <a:lnTo>
                    <a:pt x="718" y="3458"/>
                  </a:lnTo>
                  <a:lnTo>
                    <a:pt x="734" y="3984"/>
                  </a:lnTo>
                  <a:lnTo>
                    <a:pt x="734" y="4159"/>
                  </a:lnTo>
                  <a:lnTo>
                    <a:pt x="38605" y="4159"/>
                  </a:lnTo>
                  <a:lnTo>
                    <a:pt x="38605" y="3984"/>
                  </a:lnTo>
                  <a:lnTo>
                    <a:pt x="38621" y="3458"/>
                  </a:lnTo>
                  <a:lnTo>
                    <a:pt x="38653" y="2948"/>
                  </a:lnTo>
                  <a:lnTo>
                    <a:pt x="38717" y="2438"/>
                  </a:lnTo>
                  <a:lnTo>
                    <a:pt x="38796" y="1928"/>
                  </a:lnTo>
                  <a:lnTo>
                    <a:pt x="38908" y="1434"/>
                  </a:lnTo>
                  <a:lnTo>
                    <a:pt x="39019" y="941"/>
                  </a:lnTo>
                  <a:lnTo>
                    <a:pt x="39179" y="463"/>
                  </a:lnTo>
                  <a:lnTo>
                    <a:pt x="39338" y="0"/>
                  </a:lnTo>
                  <a:close/>
                </a:path>
              </a:pathLst>
            </a:custGeom>
            <a:solidFill>
              <a:srgbClr val="EDB1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1"/>
            <p:cNvSpPr/>
            <p:nvPr/>
          </p:nvSpPr>
          <p:spPr>
            <a:xfrm>
              <a:off x="6640300" y="2947825"/>
              <a:ext cx="170100" cy="36275"/>
            </a:xfrm>
            <a:custGeom>
              <a:avLst/>
              <a:gdLst/>
              <a:ahLst/>
              <a:cxnLst/>
              <a:rect l="l" t="t" r="r" b="b"/>
              <a:pathLst>
                <a:path w="6804" h="1451" extrusionOk="0">
                  <a:moveTo>
                    <a:pt x="0" y="1"/>
                  </a:moveTo>
                  <a:lnTo>
                    <a:pt x="0" y="1451"/>
                  </a:lnTo>
                  <a:lnTo>
                    <a:pt x="6803" y="1451"/>
                  </a:lnTo>
                  <a:lnTo>
                    <a:pt x="6803" y="1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1"/>
            <p:cNvSpPr/>
            <p:nvPr/>
          </p:nvSpPr>
          <p:spPr>
            <a:xfrm>
              <a:off x="6658600" y="2881325"/>
              <a:ext cx="133075" cy="66525"/>
            </a:xfrm>
            <a:custGeom>
              <a:avLst/>
              <a:gdLst/>
              <a:ahLst/>
              <a:cxnLst/>
              <a:rect l="l" t="t" r="r" b="b"/>
              <a:pathLst>
                <a:path w="5323" h="2661" extrusionOk="0">
                  <a:moveTo>
                    <a:pt x="2662" y="0"/>
                  </a:moveTo>
                  <a:lnTo>
                    <a:pt x="2391" y="16"/>
                  </a:lnTo>
                  <a:lnTo>
                    <a:pt x="2136" y="64"/>
                  </a:lnTo>
                  <a:lnTo>
                    <a:pt x="1881" y="127"/>
                  </a:lnTo>
                  <a:lnTo>
                    <a:pt x="1626" y="207"/>
                  </a:lnTo>
                  <a:lnTo>
                    <a:pt x="1403" y="319"/>
                  </a:lnTo>
                  <a:lnTo>
                    <a:pt x="1180" y="462"/>
                  </a:lnTo>
                  <a:lnTo>
                    <a:pt x="973" y="605"/>
                  </a:lnTo>
                  <a:lnTo>
                    <a:pt x="782" y="781"/>
                  </a:lnTo>
                  <a:lnTo>
                    <a:pt x="622" y="972"/>
                  </a:lnTo>
                  <a:lnTo>
                    <a:pt x="463" y="1179"/>
                  </a:lnTo>
                  <a:lnTo>
                    <a:pt x="336" y="1402"/>
                  </a:lnTo>
                  <a:lnTo>
                    <a:pt x="224" y="1625"/>
                  </a:lnTo>
                  <a:lnTo>
                    <a:pt x="128" y="1864"/>
                  </a:lnTo>
                  <a:lnTo>
                    <a:pt x="65" y="2119"/>
                  </a:lnTo>
                  <a:lnTo>
                    <a:pt x="17" y="2390"/>
                  </a:lnTo>
                  <a:lnTo>
                    <a:pt x="1" y="2661"/>
                  </a:lnTo>
                  <a:lnTo>
                    <a:pt x="5322" y="2661"/>
                  </a:lnTo>
                  <a:lnTo>
                    <a:pt x="5306" y="2390"/>
                  </a:lnTo>
                  <a:lnTo>
                    <a:pt x="5275" y="2119"/>
                  </a:lnTo>
                  <a:lnTo>
                    <a:pt x="5211" y="1864"/>
                  </a:lnTo>
                  <a:lnTo>
                    <a:pt x="5115" y="1625"/>
                  </a:lnTo>
                  <a:lnTo>
                    <a:pt x="5004" y="1402"/>
                  </a:lnTo>
                  <a:lnTo>
                    <a:pt x="4876" y="1179"/>
                  </a:lnTo>
                  <a:lnTo>
                    <a:pt x="4717" y="972"/>
                  </a:lnTo>
                  <a:lnTo>
                    <a:pt x="4542" y="781"/>
                  </a:lnTo>
                  <a:lnTo>
                    <a:pt x="4351" y="605"/>
                  </a:lnTo>
                  <a:lnTo>
                    <a:pt x="4159" y="462"/>
                  </a:lnTo>
                  <a:lnTo>
                    <a:pt x="3936" y="319"/>
                  </a:lnTo>
                  <a:lnTo>
                    <a:pt x="3697" y="207"/>
                  </a:lnTo>
                  <a:lnTo>
                    <a:pt x="3458" y="127"/>
                  </a:lnTo>
                  <a:lnTo>
                    <a:pt x="3203" y="64"/>
                  </a:lnTo>
                  <a:lnTo>
                    <a:pt x="2933" y="16"/>
                  </a:lnTo>
                  <a:lnTo>
                    <a:pt x="2662" y="0"/>
                  </a:lnTo>
                  <a:close/>
                </a:path>
              </a:pathLst>
            </a:custGeom>
            <a:solidFill>
              <a:srgbClr val="FBC8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1"/>
            <p:cNvSpPr/>
            <p:nvPr/>
          </p:nvSpPr>
          <p:spPr>
            <a:xfrm>
              <a:off x="5699075" y="3658825"/>
              <a:ext cx="2196325" cy="421025"/>
            </a:xfrm>
            <a:custGeom>
              <a:avLst/>
              <a:gdLst/>
              <a:ahLst/>
              <a:cxnLst/>
              <a:rect l="l" t="t" r="r" b="b"/>
              <a:pathLst>
                <a:path w="87853" h="16841" extrusionOk="0">
                  <a:moveTo>
                    <a:pt x="0" y="0"/>
                  </a:moveTo>
                  <a:lnTo>
                    <a:pt x="0" y="16841"/>
                  </a:lnTo>
                  <a:lnTo>
                    <a:pt x="87852" y="16841"/>
                  </a:lnTo>
                  <a:lnTo>
                    <a:pt x="878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1"/>
            <p:cNvSpPr/>
            <p:nvPr/>
          </p:nvSpPr>
          <p:spPr>
            <a:xfrm>
              <a:off x="5500325" y="2984075"/>
              <a:ext cx="2504200" cy="1096975"/>
            </a:xfrm>
            <a:custGeom>
              <a:avLst/>
              <a:gdLst/>
              <a:ahLst/>
              <a:cxnLst/>
              <a:rect l="l" t="t" r="r" b="b"/>
              <a:pathLst>
                <a:path w="100168" h="43879" extrusionOk="0">
                  <a:moveTo>
                    <a:pt x="30734" y="1"/>
                  </a:moveTo>
                  <a:lnTo>
                    <a:pt x="21366" y="17845"/>
                  </a:lnTo>
                  <a:lnTo>
                    <a:pt x="0" y="24648"/>
                  </a:lnTo>
                  <a:lnTo>
                    <a:pt x="0" y="43878"/>
                  </a:lnTo>
                  <a:lnTo>
                    <a:pt x="10229" y="43878"/>
                  </a:lnTo>
                  <a:lnTo>
                    <a:pt x="10229" y="43608"/>
                  </a:lnTo>
                  <a:lnTo>
                    <a:pt x="10245" y="43034"/>
                  </a:lnTo>
                  <a:lnTo>
                    <a:pt x="10277" y="42460"/>
                  </a:lnTo>
                  <a:lnTo>
                    <a:pt x="10356" y="41903"/>
                  </a:lnTo>
                  <a:lnTo>
                    <a:pt x="10452" y="41345"/>
                  </a:lnTo>
                  <a:lnTo>
                    <a:pt x="10579" y="40803"/>
                  </a:lnTo>
                  <a:lnTo>
                    <a:pt x="10723" y="40262"/>
                  </a:lnTo>
                  <a:lnTo>
                    <a:pt x="10898" y="39752"/>
                  </a:lnTo>
                  <a:lnTo>
                    <a:pt x="11105" y="39242"/>
                  </a:lnTo>
                  <a:lnTo>
                    <a:pt x="11328" y="38732"/>
                  </a:lnTo>
                  <a:lnTo>
                    <a:pt x="11583" y="38254"/>
                  </a:lnTo>
                  <a:lnTo>
                    <a:pt x="11854" y="37776"/>
                  </a:lnTo>
                  <a:lnTo>
                    <a:pt x="12141" y="37330"/>
                  </a:lnTo>
                  <a:lnTo>
                    <a:pt x="12459" y="36884"/>
                  </a:lnTo>
                  <a:lnTo>
                    <a:pt x="12794" y="36454"/>
                  </a:lnTo>
                  <a:lnTo>
                    <a:pt x="13144" y="36056"/>
                  </a:lnTo>
                  <a:lnTo>
                    <a:pt x="13511" y="35657"/>
                  </a:lnTo>
                  <a:lnTo>
                    <a:pt x="13909" y="35291"/>
                  </a:lnTo>
                  <a:lnTo>
                    <a:pt x="14308" y="34940"/>
                  </a:lnTo>
                  <a:lnTo>
                    <a:pt x="14738" y="34606"/>
                  </a:lnTo>
                  <a:lnTo>
                    <a:pt x="15184" y="34287"/>
                  </a:lnTo>
                  <a:lnTo>
                    <a:pt x="15630" y="34000"/>
                  </a:lnTo>
                  <a:lnTo>
                    <a:pt x="16108" y="33729"/>
                  </a:lnTo>
                  <a:lnTo>
                    <a:pt x="16586" y="33475"/>
                  </a:lnTo>
                  <a:lnTo>
                    <a:pt x="17096" y="33252"/>
                  </a:lnTo>
                  <a:lnTo>
                    <a:pt x="17606" y="33044"/>
                  </a:lnTo>
                  <a:lnTo>
                    <a:pt x="18115" y="32869"/>
                  </a:lnTo>
                  <a:lnTo>
                    <a:pt x="18657" y="32726"/>
                  </a:lnTo>
                  <a:lnTo>
                    <a:pt x="19199" y="32598"/>
                  </a:lnTo>
                  <a:lnTo>
                    <a:pt x="19756" y="32503"/>
                  </a:lnTo>
                  <a:lnTo>
                    <a:pt x="20314" y="32423"/>
                  </a:lnTo>
                  <a:lnTo>
                    <a:pt x="20888" y="32391"/>
                  </a:lnTo>
                  <a:lnTo>
                    <a:pt x="21461" y="32375"/>
                  </a:lnTo>
                  <a:lnTo>
                    <a:pt x="22051" y="32391"/>
                  </a:lnTo>
                  <a:lnTo>
                    <a:pt x="22608" y="32423"/>
                  </a:lnTo>
                  <a:lnTo>
                    <a:pt x="23182" y="32503"/>
                  </a:lnTo>
                  <a:lnTo>
                    <a:pt x="23740" y="32598"/>
                  </a:lnTo>
                  <a:lnTo>
                    <a:pt x="24281" y="32726"/>
                  </a:lnTo>
                  <a:lnTo>
                    <a:pt x="24807" y="32869"/>
                  </a:lnTo>
                  <a:lnTo>
                    <a:pt x="25333" y="33044"/>
                  </a:lnTo>
                  <a:lnTo>
                    <a:pt x="25843" y="33252"/>
                  </a:lnTo>
                  <a:lnTo>
                    <a:pt x="26337" y="33475"/>
                  </a:lnTo>
                  <a:lnTo>
                    <a:pt x="26830" y="33729"/>
                  </a:lnTo>
                  <a:lnTo>
                    <a:pt x="27293" y="34000"/>
                  </a:lnTo>
                  <a:lnTo>
                    <a:pt x="27755" y="34287"/>
                  </a:lnTo>
                  <a:lnTo>
                    <a:pt x="28201" y="34606"/>
                  </a:lnTo>
                  <a:lnTo>
                    <a:pt x="28615" y="34940"/>
                  </a:lnTo>
                  <a:lnTo>
                    <a:pt x="29029" y="35291"/>
                  </a:lnTo>
                  <a:lnTo>
                    <a:pt x="29412" y="35657"/>
                  </a:lnTo>
                  <a:lnTo>
                    <a:pt x="29794" y="36056"/>
                  </a:lnTo>
                  <a:lnTo>
                    <a:pt x="30144" y="36454"/>
                  </a:lnTo>
                  <a:lnTo>
                    <a:pt x="30479" y="36884"/>
                  </a:lnTo>
                  <a:lnTo>
                    <a:pt x="30782" y="37330"/>
                  </a:lnTo>
                  <a:lnTo>
                    <a:pt x="31084" y="37776"/>
                  </a:lnTo>
                  <a:lnTo>
                    <a:pt x="31355" y="38254"/>
                  </a:lnTo>
                  <a:lnTo>
                    <a:pt x="31594" y="38732"/>
                  </a:lnTo>
                  <a:lnTo>
                    <a:pt x="31833" y="39242"/>
                  </a:lnTo>
                  <a:lnTo>
                    <a:pt x="32025" y="39752"/>
                  </a:lnTo>
                  <a:lnTo>
                    <a:pt x="32200" y="40262"/>
                  </a:lnTo>
                  <a:lnTo>
                    <a:pt x="32359" y="40803"/>
                  </a:lnTo>
                  <a:lnTo>
                    <a:pt x="32487" y="41345"/>
                  </a:lnTo>
                  <a:lnTo>
                    <a:pt x="32582" y="41903"/>
                  </a:lnTo>
                  <a:lnTo>
                    <a:pt x="32646" y="42460"/>
                  </a:lnTo>
                  <a:lnTo>
                    <a:pt x="32694" y="43034"/>
                  </a:lnTo>
                  <a:lnTo>
                    <a:pt x="32710" y="43608"/>
                  </a:lnTo>
                  <a:lnTo>
                    <a:pt x="32710" y="43878"/>
                  </a:lnTo>
                  <a:lnTo>
                    <a:pt x="70597" y="43878"/>
                  </a:lnTo>
                  <a:lnTo>
                    <a:pt x="70581" y="43608"/>
                  </a:lnTo>
                  <a:lnTo>
                    <a:pt x="70597" y="43034"/>
                  </a:lnTo>
                  <a:lnTo>
                    <a:pt x="70645" y="42460"/>
                  </a:lnTo>
                  <a:lnTo>
                    <a:pt x="70709" y="41903"/>
                  </a:lnTo>
                  <a:lnTo>
                    <a:pt x="70820" y="41345"/>
                  </a:lnTo>
                  <a:lnTo>
                    <a:pt x="70932" y="40803"/>
                  </a:lnTo>
                  <a:lnTo>
                    <a:pt x="71091" y="40262"/>
                  </a:lnTo>
                  <a:lnTo>
                    <a:pt x="71266" y="39752"/>
                  </a:lnTo>
                  <a:lnTo>
                    <a:pt x="71473" y="39242"/>
                  </a:lnTo>
                  <a:lnTo>
                    <a:pt x="71697" y="38732"/>
                  </a:lnTo>
                  <a:lnTo>
                    <a:pt x="71936" y="38254"/>
                  </a:lnTo>
                  <a:lnTo>
                    <a:pt x="72206" y="37776"/>
                  </a:lnTo>
                  <a:lnTo>
                    <a:pt x="72509" y="37330"/>
                  </a:lnTo>
                  <a:lnTo>
                    <a:pt x="72812" y="36884"/>
                  </a:lnTo>
                  <a:lnTo>
                    <a:pt x="73146" y="36454"/>
                  </a:lnTo>
                  <a:lnTo>
                    <a:pt x="73513" y="36056"/>
                  </a:lnTo>
                  <a:lnTo>
                    <a:pt x="73879" y="35657"/>
                  </a:lnTo>
                  <a:lnTo>
                    <a:pt x="74262" y="35291"/>
                  </a:lnTo>
                  <a:lnTo>
                    <a:pt x="74676" y="34940"/>
                  </a:lnTo>
                  <a:lnTo>
                    <a:pt x="75106" y="34606"/>
                  </a:lnTo>
                  <a:lnTo>
                    <a:pt x="75536" y="34287"/>
                  </a:lnTo>
                  <a:lnTo>
                    <a:pt x="75998" y="34000"/>
                  </a:lnTo>
                  <a:lnTo>
                    <a:pt x="76476" y="33729"/>
                  </a:lnTo>
                  <a:lnTo>
                    <a:pt x="76954" y="33475"/>
                  </a:lnTo>
                  <a:lnTo>
                    <a:pt x="77448" y="33252"/>
                  </a:lnTo>
                  <a:lnTo>
                    <a:pt x="77958" y="33044"/>
                  </a:lnTo>
                  <a:lnTo>
                    <a:pt x="78484" y="32869"/>
                  </a:lnTo>
                  <a:lnTo>
                    <a:pt x="79025" y="32726"/>
                  </a:lnTo>
                  <a:lnTo>
                    <a:pt x="79567" y="32598"/>
                  </a:lnTo>
                  <a:lnTo>
                    <a:pt x="80109" y="32503"/>
                  </a:lnTo>
                  <a:lnTo>
                    <a:pt x="80682" y="32423"/>
                  </a:lnTo>
                  <a:lnTo>
                    <a:pt x="81256" y="32391"/>
                  </a:lnTo>
                  <a:lnTo>
                    <a:pt x="81830" y="32375"/>
                  </a:lnTo>
                  <a:lnTo>
                    <a:pt x="82403" y="32391"/>
                  </a:lnTo>
                  <a:lnTo>
                    <a:pt x="82977" y="32423"/>
                  </a:lnTo>
                  <a:lnTo>
                    <a:pt x="83534" y="32503"/>
                  </a:lnTo>
                  <a:lnTo>
                    <a:pt x="84092" y="32598"/>
                  </a:lnTo>
                  <a:lnTo>
                    <a:pt x="84634" y="32726"/>
                  </a:lnTo>
                  <a:lnTo>
                    <a:pt x="85175" y="32869"/>
                  </a:lnTo>
                  <a:lnTo>
                    <a:pt x="85701" y="33044"/>
                  </a:lnTo>
                  <a:lnTo>
                    <a:pt x="86211" y="33252"/>
                  </a:lnTo>
                  <a:lnTo>
                    <a:pt x="86705" y="33475"/>
                  </a:lnTo>
                  <a:lnTo>
                    <a:pt x="87183" y="33729"/>
                  </a:lnTo>
                  <a:lnTo>
                    <a:pt x="87661" y="34000"/>
                  </a:lnTo>
                  <a:lnTo>
                    <a:pt x="88107" y="34287"/>
                  </a:lnTo>
                  <a:lnTo>
                    <a:pt x="88553" y="34606"/>
                  </a:lnTo>
                  <a:lnTo>
                    <a:pt x="88983" y="34940"/>
                  </a:lnTo>
                  <a:lnTo>
                    <a:pt x="89382" y="35291"/>
                  </a:lnTo>
                  <a:lnTo>
                    <a:pt x="89780" y="35657"/>
                  </a:lnTo>
                  <a:lnTo>
                    <a:pt x="90146" y="36056"/>
                  </a:lnTo>
                  <a:lnTo>
                    <a:pt x="90497" y="36454"/>
                  </a:lnTo>
                  <a:lnTo>
                    <a:pt x="90831" y="36884"/>
                  </a:lnTo>
                  <a:lnTo>
                    <a:pt x="91150" y="37330"/>
                  </a:lnTo>
                  <a:lnTo>
                    <a:pt x="91437" y="37776"/>
                  </a:lnTo>
                  <a:lnTo>
                    <a:pt x="91708" y="38254"/>
                  </a:lnTo>
                  <a:lnTo>
                    <a:pt x="91963" y="38732"/>
                  </a:lnTo>
                  <a:lnTo>
                    <a:pt x="92186" y="39242"/>
                  </a:lnTo>
                  <a:lnTo>
                    <a:pt x="92393" y="39752"/>
                  </a:lnTo>
                  <a:lnTo>
                    <a:pt x="92568" y="40262"/>
                  </a:lnTo>
                  <a:lnTo>
                    <a:pt x="92712" y="40803"/>
                  </a:lnTo>
                  <a:lnTo>
                    <a:pt x="92839" y="41345"/>
                  </a:lnTo>
                  <a:lnTo>
                    <a:pt x="92935" y="41903"/>
                  </a:lnTo>
                  <a:lnTo>
                    <a:pt x="93014" y="42460"/>
                  </a:lnTo>
                  <a:lnTo>
                    <a:pt x="93062" y="43034"/>
                  </a:lnTo>
                  <a:lnTo>
                    <a:pt x="93078" y="43608"/>
                  </a:lnTo>
                  <a:lnTo>
                    <a:pt x="93062" y="43878"/>
                  </a:lnTo>
                  <a:lnTo>
                    <a:pt x="100168" y="43878"/>
                  </a:lnTo>
                  <a:lnTo>
                    <a:pt x="100168" y="24361"/>
                  </a:lnTo>
                  <a:lnTo>
                    <a:pt x="77130" y="18482"/>
                  </a:lnTo>
                  <a:lnTo>
                    <a:pt x="676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1"/>
            <p:cNvSpPr/>
            <p:nvPr/>
          </p:nvSpPr>
          <p:spPr>
            <a:xfrm>
              <a:off x="5500325" y="2984075"/>
              <a:ext cx="2504200" cy="1096975"/>
            </a:xfrm>
            <a:custGeom>
              <a:avLst/>
              <a:gdLst/>
              <a:ahLst/>
              <a:cxnLst/>
              <a:rect l="l" t="t" r="r" b="b"/>
              <a:pathLst>
                <a:path w="100168" h="43879" fill="none" extrusionOk="0">
                  <a:moveTo>
                    <a:pt x="100168" y="24361"/>
                  </a:moveTo>
                  <a:lnTo>
                    <a:pt x="77130" y="18482"/>
                  </a:lnTo>
                  <a:lnTo>
                    <a:pt x="67682" y="1"/>
                  </a:lnTo>
                  <a:lnTo>
                    <a:pt x="30734" y="1"/>
                  </a:lnTo>
                  <a:lnTo>
                    <a:pt x="21366" y="17845"/>
                  </a:lnTo>
                  <a:lnTo>
                    <a:pt x="0" y="24648"/>
                  </a:lnTo>
                  <a:lnTo>
                    <a:pt x="0" y="43878"/>
                  </a:lnTo>
                  <a:lnTo>
                    <a:pt x="10229" y="43878"/>
                  </a:lnTo>
                  <a:lnTo>
                    <a:pt x="10229" y="43878"/>
                  </a:lnTo>
                  <a:lnTo>
                    <a:pt x="10229" y="43608"/>
                  </a:lnTo>
                  <a:lnTo>
                    <a:pt x="10229" y="43608"/>
                  </a:lnTo>
                  <a:lnTo>
                    <a:pt x="10245" y="43034"/>
                  </a:lnTo>
                  <a:lnTo>
                    <a:pt x="10277" y="42460"/>
                  </a:lnTo>
                  <a:lnTo>
                    <a:pt x="10356" y="41903"/>
                  </a:lnTo>
                  <a:lnTo>
                    <a:pt x="10452" y="41345"/>
                  </a:lnTo>
                  <a:lnTo>
                    <a:pt x="10579" y="40803"/>
                  </a:lnTo>
                  <a:lnTo>
                    <a:pt x="10723" y="40262"/>
                  </a:lnTo>
                  <a:lnTo>
                    <a:pt x="10898" y="39752"/>
                  </a:lnTo>
                  <a:lnTo>
                    <a:pt x="11105" y="39242"/>
                  </a:lnTo>
                  <a:lnTo>
                    <a:pt x="11328" y="38732"/>
                  </a:lnTo>
                  <a:lnTo>
                    <a:pt x="11583" y="38254"/>
                  </a:lnTo>
                  <a:lnTo>
                    <a:pt x="11854" y="37776"/>
                  </a:lnTo>
                  <a:lnTo>
                    <a:pt x="12141" y="37330"/>
                  </a:lnTo>
                  <a:lnTo>
                    <a:pt x="12459" y="36884"/>
                  </a:lnTo>
                  <a:lnTo>
                    <a:pt x="12794" y="36454"/>
                  </a:lnTo>
                  <a:lnTo>
                    <a:pt x="13144" y="36056"/>
                  </a:lnTo>
                  <a:lnTo>
                    <a:pt x="13511" y="35657"/>
                  </a:lnTo>
                  <a:lnTo>
                    <a:pt x="13909" y="35291"/>
                  </a:lnTo>
                  <a:lnTo>
                    <a:pt x="14308" y="34940"/>
                  </a:lnTo>
                  <a:lnTo>
                    <a:pt x="14738" y="34606"/>
                  </a:lnTo>
                  <a:lnTo>
                    <a:pt x="15184" y="34287"/>
                  </a:lnTo>
                  <a:lnTo>
                    <a:pt x="15630" y="34000"/>
                  </a:lnTo>
                  <a:lnTo>
                    <a:pt x="16108" y="33729"/>
                  </a:lnTo>
                  <a:lnTo>
                    <a:pt x="16586" y="33475"/>
                  </a:lnTo>
                  <a:lnTo>
                    <a:pt x="17096" y="33252"/>
                  </a:lnTo>
                  <a:lnTo>
                    <a:pt x="17606" y="33044"/>
                  </a:lnTo>
                  <a:lnTo>
                    <a:pt x="18115" y="32869"/>
                  </a:lnTo>
                  <a:lnTo>
                    <a:pt x="18657" y="32726"/>
                  </a:lnTo>
                  <a:lnTo>
                    <a:pt x="19199" y="32598"/>
                  </a:lnTo>
                  <a:lnTo>
                    <a:pt x="19756" y="32503"/>
                  </a:lnTo>
                  <a:lnTo>
                    <a:pt x="20314" y="32423"/>
                  </a:lnTo>
                  <a:lnTo>
                    <a:pt x="20888" y="32391"/>
                  </a:lnTo>
                  <a:lnTo>
                    <a:pt x="21461" y="32375"/>
                  </a:lnTo>
                  <a:lnTo>
                    <a:pt x="21461" y="32375"/>
                  </a:lnTo>
                  <a:lnTo>
                    <a:pt x="22051" y="32391"/>
                  </a:lnTo>
                  <a:lnTo>
                    <a:pt x="22608" y="32423"/>
                  </a:lnTo>
                  <a:lnTo>
                    <a:pt x="23182" y="32503"/>
                  </a:lnTo>
                  <a:lnTo>
                    <a:pt x="23740" y="32598"/>
                  </a:lnTo>
                  <a:lnTo>
                    <a:pt x="24281" y="32726"/>
                  </a:lnTo>
                  <a:lnTo>
                    <a:pt x="24807" y="32869"/>
                  </a:lnTo>
                  <a:lnTo>
                    <a:pt x="25333" y="33044"/>
                  </a:lnTo>
                  <a:lnTo>
                    <a:pt x="25843" y="33252"/>
                  </a:lnTo>
                  <a:lnTo>
                    <a:pt x="26337" y="33475"/>
                  </a:lnTo>
                  <a:lnTo>
                    <a:pt x="26830" y="33729"/>
                  </a:lnTo>
                  <a:lnTo>
                    <a:pt x="27293" y="34000"/>
                  </a:lnTo>
                  <a:lnTo>
                    <a:pt x="27755" y="34287"/>
                  </a:lnTo>
                  <a:lnTo>
                    <a:pt x="28201" y="34606"/>
                  </a:lnTo>
                  <a:lnTo>
                    <a:pt x="28615" y="34940"/>
                  </a:lnTo>
                  <a:lnTo>
                    <a:pt x="29029" y="35291"/>
                  </a:lnTo>
                  <a:lnTo>
                    <a:pt x="29412" y="35657"/>
                  </a:lnTo>
                  <a:lnTo>
                    <a:pt x="29794" y="36056"/>
                  </a:lnTo>
                  <a:lnTo>
                    <a:pt x="30144" y="36454"/>
                  </a:lnTo>
                  <a:lnTo>
                    <a:pt x="30479" y="36884"/>
                  </a:lnTo>
                  <a:lnTo>
                    <a:pt x="30782" y="37330"/>
                  </a:lnTo>
                  <a:lnTo>
                    <a:pt x="31084" y="37776"/>
                  </a:lnTo>
                  <a:lnTo>
                    <a:pt x="31355" y="38254"/>
                  </a:lnTo>
                  <a:lnTo>
                    <a:pt x="31594" y="38732"/>
                  </a:lnTo>
                  <a:lnTo>
                    <a:pt x="31833" y="39242"/>
                  </a:lnTo>
                  <a:lnTo>
                    <a:pt x="32025" y="39752"/>
                  </a:lnTo>
                  <a:lnTo>
                    <a:pt x="32200" y="40262"/>
                  </a:lnTo>
                  <a:lnTo>
                    <a:pt x="32359" y="40803"/>
                  </a:lnTo>
                  <a:lnTo>
                    <a:pt x="32487" y="41345"/>
                  </a:lnTo>
                  <a:lnTo>
                    <a:pt x="32582" y="41903"/>
                  </a:lnTo>
                  <a:lnTo>
                    <a:pt x="32646" y="42460"/>
                  </a:lnTo>
                  <a:lnTo>
                    <a:pt x="32694" y="43034"/>
                  </a:lnTo>
                  <a:lnTo>
                    <a:pt x="32710" y="43608"/>
                  </a:lnTo>
                  <a:lnTo>
                    <a:pt x="32710" y="43608"/>
                  </a:lnTo>
                  <a:lnTo>
                    <a:pt x="32710" y="43878"/>
                  </a:lnTo>
                  <a:lnTo>
                    <a:pt x="70597" y="43878"/>
                  </a:lnTo>
                  <a:lnTo>
                    <a:pt x="70597" y="43878"/>
                  </a:lnTo>
                  <a:lnTo>
                    <a:pt x="70581" y="43608"/>
                  </a:lnTo>
                  <a:lnTo>
                    <a:pt x="70581" y="43608"/>
                  </a:lnTo>
                  <a:lnTo>
                    <a:pt x="70597" y="43034"/>
                  </a:lnTo>
                  <a:lnTo>
                    <a:pt x="70645" y="42460"/>
                  </a:lnTo>
                  <a:lnTo>
                    <a:pt x="70709" y="41903"/>
                  </a:lnTo>
                  <a:lnTo>
                    <a:pt x="70820" y="41345"/>
                  </a:lnTo>
                  <a:lnTo>
                    <a:pt x="70932" y="40803"/>
                  </a:lnTo>
                  <a:lnTo>
                    <a:pt x="71091" y="40262"/>
                  </a:lnTo>
                  <a:lnTo>
                    <a:pt x="71266" y="39752"/>
                  </a:lnTo>
                  <a:lnTo>
                    <a:pt x="71473" y="39242"/>
                  </a:lnTo>
                  <a:lnTo>
                    <a:pt x="71697" y="38732"/>
                  </a:lnTo>
                  <a:lnTo>
                    <a:pt x="71936" y="38254"/>
                  </a:lnTo>
                  <a:lnTo>
                    <a:pt x="72206" y="37776"/>
                  </a:lnTo>
                  <a:lnTo>
                    <a:pt x="72509" y="37330"/>
                  </a:lnTo>
                  <a:lnTo>
                    <a:pt x="72812" y="36884"/>
                  </a:lnTo>
                  <a:lnTo>
                    <a:pt x="73146" y="36454"/>
                  </a:lnTo>
                  <a:lnTo>
                    <a:pt x="73513" y="36056"/>
                  </a:lnTo>
                  <a:lnTo>
                    <a:pt x="73879" y="35657"/>
                  </a:lnTo>
                  <a:lnTo>
                    <a:pt x="74262" y="35291"/>
                  </a:lnTo>
                  <a:lnTo>
                    <a:pt x="74676" y="34940"/>
                  </a:lnTo>
                  <a:lnTo>
                    <a:pt x="75106" y="34606"/>
                  </a:lnTo>
                  <a:lnTo>
                    <a:pt x="75536" y="34287"/>
                  </a:lnTo>
                  <a:lnTo>
                    <a:pt x="75998" y="34000"/>
                  </a:lnTo>
                  <a:lnTo>
                    <a:pt x="76476" y="33729"/>
                  </a:lnTo>
                  <a:lnTo>
                    <a:pt x="76954" y="33475"/>
                  </a:lnTo>
                  <a:lnTo>
                    <a:pt x="77448" y="33252"/>
                  </a:lnTo>
                  <a:lnTo>
                    <a:pt x="77958" y="33044"/>
                  </a:lnTo>
                  <a:lnTo>
                    <a:pt x="78484" y="32869"/>
                  </a:lnTo>
                  <a:lnTo>
                    <a:pt x="79025" y="32726"/>
                  </a:lnTo>
                  <a:lnTo>
                    <a:pt x="79567" y="32598"/>
                  </a:lnTo>
                  <a:lnTo>
                    <a:pt x="80109" y="32503"/>
                  </a:lnTo>
                  <a:lnTo>
                    <a:pt x="80682" y="32423"/>
                  </a:lnTo>
                  <a:lnTo>
                    <a:pt x="81256" y="32391"/>
                  </a:lnTo>
                  <a:lnTo>
                    <a:pt x="81830" y="32375"/>
                  </a:lnTo>
                  <a:lnTo>
                    <a:pt x="81830" y="32375"/>
                  </a:lnTo>
                  <a:lnTo>
                    <a:pt x="82403" y="32391"/>
                  </a:lnTo>
                  <a:lnTo>
                    <a:pt x="82977" y="32423"/>
                  </a:lnTo>
                  <a:lnTo>
                    <a:pt x="83534" y="32503"/>
                  </a:lnTo>
                  <a:lnTo>
                    <a:pt x="84092" y="32598"/>
                  </a:lnTo>
                  <a:lnTo>
                    <a:pt x="84634" y="32726"/>
                  </a:lnTo>
                  <a:lnTo>
                    <a:pt x="85175" y="32869"/>
                  </a:lnTo>
                  <a:lnTo>
                    <a:pt x="85701" y="33044"/>
                  </a:lnTo>
                  <a:lnTo>
                    <a:pt x="86211" y="33252"/>
                  </a:lnTo>
                  <a:lnTo>
                    <a:pt x="86705" y="33475"/>
                  </a:lnTo>
                  <a:lnTo>
                    <a:pt x="87183" y="33729"/>
                  </a:lnTo>
                  <a:lnTo>
                    <a:pt x="87661" y="34000"/>
                  </a:lnTo>
                  <a:lnTo>
                    <a:pt x="88107" y="34287"/>
                  </a:lnTo>
                  <a:lnTo>
                    <a:pt x="88553" y="34606"/>
                  </a:lnTo>
                  <a:lnTo>
                    <a:pt x="88983" y="34940"/>
                  </a:lnTo>
                  <a:lnTo>
                    <a:pt x="89382" y="35291"/>
                  </a:lnTo>
                  <a:lnTo>
                    <a:pt x="89780" y="35657"/>
                  </a:lnTo>
                  <a:lnTo>
                    <a:pt x="90146" y="36056"/>
                  </a:lnTo>
                  <a:lnTo>
                    <a:pt x="90497" y="36454"/>
                  </a:lnTo>
                  <a:lnTo>
                    <a:pt x="90831" y="36884"/>
                  </a:lnTo>
                  <a:lnTo>
                    <a:pt x="91150" y="37330"/>
                  </a:lnTo>
                  <a:lnTo>
                    <a:pt x="91437" y="37776"/>
                  </a:lnTo>
                  <a:lnTo>
                    <a:pt x="91708" y="38254"/>
                  </a:lnTo>
                  <a:lnTo>
                    <a:pt x="91963" y="38732"/>
                  </a:lnTo>
                  <a:lnTo>
                    <a:pt x="92186" y="39242"/>
                  </a:lnTo>
                  <a:lnTo>
                    <a:pt x="92393" y="39752"/>
                  </a:lnTo>
                  <a:lnTo>
                    <a:pt x="92568" y="40262"/>
                  </a:lnTo>
                  <a:lnTo>
                    <a:pt x="92712" y="40803"/>
                  </a:lnTo>
                  <a:lnTo>
                    <a:pt x="92839" y="41345"/>
                  </a:lnTo>
                  <a:lnTo>
                    <a:pt x="92935" y="41903"/>
                  </a:lnTo>
                  <a:lnTo>
                    <a:pt x="93014" y="42460"/>
                  </a:lnTo>
                  <a:lnTo>
                    <a:pt x="93062" y="43034"/>
                  </a:lnTo>
                  <a:lnTo>
                    <a:pt x="93078" y="43608"/>
                  </a:lnTo>
                  <a:lnTo>
                    <a:pt x="93078" y="43608"/>
                  </a:lnTo>
                  <a:lnTo>
                    <a:pt x="93062" y="43878"/>
                  </a:lnTo>
                  <a:lnTo>
                    <a:pt x="100168" y="43878"/>
                  </a:lnTo>
                  <a:lnTo>
                    <a:pt x="100168" y="243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1"/>
            <p:cNvSpPr/>
            <p:nvPr/>
          </p:nvSpPr>
          <p:spPr>
            <a:xfrm>
              <a:off x="6751025" y="3072100"/>
              <a:ext cx="540925" cy="356925"/>
            </a:xfrm>
            <a:custGeom>
              <a:avLst/>
              <a:gdLst/>
              <a:ahLst/>
              <a:cxnLst/>
              <a:rect l="l" t="t" r="r" b="b"/>
              <a:pathLst>
                <a:path w="21637" h="14277" extrusionOk="0">
                  <a:moveTo>
                    <a:pt x="0" y="1"/>
                  </a:moveTo>
                  <a:lnTo>
                    <a:pt x="0" y="14276"/>
                  </a:lnTo>
                  <a:lnTo>
                    <a:pt x="21637" y="14276"/>
                  </a:lnTo>
                  <a:lnTo>
                    <a:pt x="14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1"/>
            <p:cNvSpPr/>
            <p:nvPr/>
          </p:nvSpPr>
          <p:spPr>
            <a:xfrm>
              <a:off x="6751025" y="3072100"/>
              <a:ext cx="540925" cy="356925"/>
            </a:xfrm>
            <a:custGeom>
              <a:avLst/>
              <a:gdLst/>
              <a:ahLst/>
              <a:cxnLst/>
              <a:rect l="l" t="t" r="r" b="b"/>
              <a:pathLst>
                <a:path w="21637" h="14277" fill="none" extrusionOk="0">
                  <a:moveTo>
                    <a:pt x="21637" y="14276"/>
                  </a:moveTo>
                  <a:lnTo>
                    <a:pt x="14706" y="1"/>
                  </a:lnTo>
                  <a:lnTo>
                    <a:pt x="0" y="1"/>
                  </a:lnTo>
                  <a:lnTo>
                    <a:pt x="0" y="14276"/>
                  </a:lnTo>
                  <a:lnTo>
                    <a:pt x="21637" y="142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1"/>
            <p:cNvSpPr/>
            <p:nvPr/>
          </p:nvSpPr>
          <p:spPr>
            <a:xfrm>
              <a:off x="7169250" y="3176850"/>
              <a:ext cx="34675" cy="70925"/>
            </a:xfrm>
            <a:custGeom>
              <a:avLst/>
              <a:gdLst/>
              <a:ahLst/>
              <a:cxnLst/>
              <a:rect l="l" t="t" r="r" b="b"/>
              <a:pathLst>
                <a:path w="1387" h="2837" extrusionOk="0">
                  <a:moveTo>
                    <a:pt x="0" y="1"/>
                  </a:moveTo>
                  <a:lnTo>
                    <a:pt x="1387" y="2837"/>
                  </a:lnTo>
                  <a:lnTo>
                    <a:pt x="1387" y="2837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EF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1"/>
            <p:cNvSpPr/>
            <p:nvPr/>
          </p:nvSpPr>
          <p:spPr>
            <a:xfrm>
              <a:off x="7169250" y="3176850"/>
              <a:ext cx="34675" cy="70925"/>
            </a:xfrm>
            <a:custGeom>
              <a:avLst/>
              <a:gdLst/>
              <a:ahLst/>
              <a:cxnLst/>
              <a:rect l="l" t="t" r="r" b="b"/>
              <a:pathLst>
                <a:path w="1387" h="2837" fill="none" extrusionOk="0">
                  <a:moveTo>
                    <a:pt x="0" y="1"/>
                  </a:moveTo>
                  <a:lnTo>
                    <a:pt x="1387" y="2837"/>
                  </a:lnTo>
                  <a:lnTo>
                    <a:pt x="1387" y="2837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1"/>
            <p:cNvSpPr/>
            <p:nvPr/>
          </p:nvSpPr>
          <p:spPr>
            <a:xfrm>
              <a:off x="6931450" y="3072100"/>
              <a:ext cx="272475" cy="175675"/>
            </a:xfrm>
            <a:custGeom>
              <a:avLst/>
              <a:gdLst/>
              <a:ahLst/>
              <a:cxnLst/>
              <a:rect l="l" t="t" r="r" b="b"/>
              <a:pathLst>
                <a:path w="10899" h="7027" extrusionOk="0">
                  <a:moveTo>
                    <a:pt x="1" y="1"/>
                  </a:moveTo>
                  <a:lnTo>
                    <a:pt x="10899" y="7027"/>
                  </a:lnTo>
                  <a:lnTo>
                    <a:pt x="9512" y="4191"/>
                  </a:lnTo>
                  <a:lnTo>
                    <a:pt x="306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1"/>
            <p:cNvSpPr/>
            <p:nvPr/>
          </p:nvSpPr>
          <p:spPr>
            <a:xfrm>
              <a:off x="6931450" y="3072100"/>
              <a:ext cx="272475" cy="175675"/>
            </a:xfrm>
            <a:custGeom>
              <a:avLst/>
              <a:gdLst/>
              <a:ahLst/>
              <a:cxnLst/>
              <a:rect l="l" t="t" r="r" b="b"/>
              <a:pathLst>
                <a:path w="10899" h="7027" fill="none" extrusionOk="0">
                  <a:moveTo>
                    <a:pt x="3060" y="1"/>
                  </a:moveTo>
                  <a:lnTo>
                    <a:pt x="1" y="1"/>
                  </a:lnTo>
                  <a:lnTo>
                    <a:pt x="10899" y="7027"/>
                  </a:lnTo>
                  <a:lnTo>
                    <a:pt x="9512" y="4191"/>
                  </a:lnTo>
                  <a:lnTo>
                    <a:pt x="30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1"/>
            <p:cNvSpPr/>
            <p:nvPr/>
          </p:nvSpPr>
          <p:spPr>
            <a:xfrm>
              <a:off x="6751025" y="3072100"/>
              <a:ext cx="540925" cy="356925"/>
            </a:xfrm>
            <a:custGeom>
              <a:avLst/>
              <a:gdLst/>
              <a:ahLst/>
              <a:cxnLst/>
              <a:rect l="l" t="t" r="r" b="b"/>
              <a:pathLst>
                <a:path w="21637" h="14277" extrusionOk="0">
                  <a:moveTo>
                    <a:pt x="0" y="1"/>
                  </a:moveTo>
                  <a:lnTo>
                    <a:pt x="21637" y="14276"/>
                  </a:lnTo>
                  <a:lnTo>
                    <a:pt x="20059" y="11042"/>
                  </a:lnTo>
                  <a:lnTo>
                    <a:pt x="331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1"/>
            <p:cNvSpPr/>
            <p:nvPr/>
          </p:nvSpPr>
          <p:spPr>
            <a:xfrm>
              <a:off x="6751025" y="3072100"/>
              <a:ext cx="540925" cy="356925"/>
            </a:xfrm>
            <a:custGeom>
              <a:avLst/>
              <a:gdLst/>
              <a:ahLst/>
              <a:cxnLst/>
              <a:rect l="l" t="t" r="r" b="b"/>
              <a:pathLst>
                <a:path w="21637" h="14277" fill="none" extrusionOk="0">
                  <a:moveTo>
                    <a:pt x="3314" y="1"/>
                  </a:moveTo>
                  <a:lnTo>
                    <a:pt x="0" y="1"/>
                  </a:lnTo>
                  <a:lnTo>
                    <a:pt x="21637" y="14276"/>
                  </a:lnTo>
                  <a:lnTo>
                    <a:pt x="20059" y="11042"/>
                  </a:lnTo>
                  <a:lnTo>
                    <a:pt x="331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1"/>
            <p:cNvSpPr/>
            <p:nvPr/>
          </p:nvSpPr>
          <p:spPr>
            <a:xfrm>
              <a:off x="6751025" y="3178050"/>
              <a:ext cx="426625" cy="250975"/>
            </a:xfrm>
            <a:custGeom>
              <a:avLst/>
              <a:gdLst/>
              <a:ahLst/>
              <a:cxnLst/>
              <a:rect l="l" t="t" r="r" b="b"/>
              <a:pathLst>
                <a:path w="17065" h="10039" extrusionOk="0">
                  <a:moveTo>
                    <a:pt x="0" y="1"/>
                  </a:moveTo>
                  <a:lnTo>
                    <a:pt x="0" y="909"/>
                  </a:lnTo>
                  <a:lnTo>
                    <a:pt x="15216" y="10038"/>
                  </a:lnTo>
                  <a:lnTo>
                    <a:pt x="17064" y="100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1"/>
            <p:cNvSpPr/>
            <p:nvPr/>
          </p:nvSpPr>
          <p:spPr>
            <a:xfrm>
              <a:off x="6751025" y="3250550"/>
              <a:ext cx="309100" cy="178475"/>
            </a:xfrm>
            <a:custGeom>
              <a:avLst/>
              <a:gdLst/>
              <a:ahLst/>
              <a:cxnLst/>
              <a:rect l="l" t="t" r="r" b="b"/>
              <a:pathLst>
                <a:path w="12364" h="7139" extrusionOk="0">
                  <a:moveTo>
                    <a:pt x="0" y="0"/>
                  </a:moveTo>
                  <a:lnTo>
                    <a:pt x="0" y="2358"/>
                  </a:lnTo>
                  <a:lnTo>
                    <a:pt x="8540" y="7138"/>
                  </a:lnTo>
                  <a:lnTo>
                    <a:pt x="12364" y="7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6139600" y="3072100"/>
              <a:ext cx="535375" cy="356925"/>
            </a:xfrm>
            <a:custGeom>
              <a:avLst/>
              <a:gdLst/>
              <a:ahLst/>
              <a:cxnLst/>
              <a:rect l="l" t="t" r="r" b="b"/>
              <a:pathLst>
                <a:path w="21415" h="14277" extrusionOk="0">
                  <a:moveTo>
                    <a:pt x="6724" y="1"/>
                  </a:moveTo>
                  <a:lnTo>
                    <a:pt x="1" y="14276"/>
                  </a:lnTo>
                  <a:lnTo>
                    <a:pt x="21414" y="14276"/>
                  </a:lnTo>
                  <a:lnTo>
                    <a:pt x="214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6139600" y="3072100"/>
              <a:ext cx="535375" cy="356925"/>
            </a:xfrm>
            <a:custGeom>
              <a:avLst/>
              <a:gdLst/>
              <a:ahLst/>
              <a:cxnLst/>
              <a:rect l="l" t="t" r="r" b="b"/>
              <a:pathLst>
                <a:path w="21415" h="14277" fill="none" extrusionOk="0">
                  <a:moveTo>
                    <a:pt x="21414" y="1"/>
                  </a:moveTo>
                  <a:lnTo>
                    <a:pt x="6724" y="1"/>
                  </a:lnTo>
                  <a:lnTo>
                    <a:pt x="1" y="14276"/>
                  </a:lnTo>
                  <a:lnTo>
                    <a:pt x="21414" y="14276"/>
                  </a:lnTo>
                  <a:lnTo>
                    <a:pt x="2141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6501275" y="3072100"/>
              <a:ext cx="173700" cy="105975"/>
            </a:xfrm>
            <a:custGeom>
              <a:avLst/>
              <a:gdLst/>
              <a:ahLst/>
              <a:cxnLst/>
              <a:rect l="l" t="t" r="r" b="b"/>
              <a:pathLst>
                <a:path w="6948" h="4239" extrusionOk="0">
                  <a:moveTo>
                    <a:pt x="1" y="1"/>
                  </a:moveTo>
                  <a:lnTo>
                    <a:pt x="6947" y="4239"/>
                  </a:lnTo>
                  <a:lnTo>
                    <a:pt x="6947" y="2645"/>
                  </a:lnTo>
                  <a:lnTo>
                    <a:pt x="2709" y="1"/>
                  </a:lnTo>
                  <a:close/>
                </a:path>
              </a:pathLst>
            </a:custGeom>
            <a:solidFill>
              <a:srgbClr val="F8F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6501275" y="3072100"/>
              <a:ext cx="173700" cy="105975"/>
            </a:xfrm>
            <a:custGeom>
              <a:avLst/>
              <a:gdLst/>
              <a:ahLst/>
              <a:cxnLst/>
              <a:rect l="l" t="t" r="r" b="b"/>
              <a:pathLst>
                <a:path w="6948" h="4239" fill="none" extrusionOk="0">
                  <a:moveTo>
                    <a:pt x="2709" y="1"/>
                  </a:moveTo>
                  <a:lnTo>
                    <a:pt x="1" y="1"/>
                  </a:lnTo>
                  <a:lnTo>
                    <a:pt x="6947" y="4239"/>
                  </a:lnTo>
                  <a:lnTo>
                    <a:pt x="6947" y="2645"/>
                  </a:lnTo>
                  <a:lnTo>
                    <a:pt x="2709" y="1"/>
                  </a:lnTo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6335975" y="3072100"/>
              <a:ext cx="339000" cy="231450"/>
            </a:xfrm>
            <a:custGeom>
              <a:avLst/>
              <a:gdLst/>
              <a:ahLst/>
              <a:cxnLst/>
              <a:rect l="l" t="t" r="r" b="b"/>
              <a:pathLst>
                <a:path w="13560" h="9258" extrusionOk="0">
                  <a:moveTo>
                    <a:pt x="1" y="1"/>
                  </a:moveTo>
                  <a:lnTo>
                    <a:pt x="13559" y="9257"/>
                  </a:lnTo>
                  <a:lnTo>
                    <a:pt x="13559" y="6613"/>
                  </a:lnTo>
                  <a:lnTo>
                    <a:pt x="347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1"/>
            <p:cNvSpPr/>
            <p:nvPr/>
          </p:nvSpPr>
          <p:spPr>
            <a:xfrm>
              <a:off x="6335975" y="3072100"/>
              <a:ext cx="339000" cy="231450"/>
            </a:xfrm>
            <a:custGeom>
              <a:avLst/>
              <a:gdLst/>
              <a:ahLst/>
              <a:cxnLst/>
              <a:rect l="l" t="t" r="r" b="b"/>
              <a:pathLst>
                <a:path w="13560" h="9258" fill="none" extrusionOk="0">
                  <a:moveTo>
                    <a:pt x="3474" y="1"/>
                  </a:moveTo>
                  <a:lnTo>
                    <a:pt x="1" y="1"/>
                  </a:lnTo>
                  <a:lnTo>
                    <a:pt x="13559" y="9257"/>
                  </a:lnTo>
                  <a:lnTo>
                    <a:pt x="13559" y="6613"/>
                  </a:lnTo>
                  <a:lnTo>
                    <a:pt x="347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1"/>
            <p:cNvSpPr/>
            <p:nvPr/>
          </p:nvSpPr>
          <p:spPr>
            <a:xfrm>
              <a:off x="6288575" y="3101575"/>
              <a:ext cx="5200" cy="11175"/>
            </a:xfrm>
            <a:custGeom>
              <a:avLst/>
              <a:gdLst/>
              <a:ahLst/>
              <a:cxnLst/>
              <a:rect l="l" t="t" r="r" b="b"/>
              <a:pathLst>
                <a:path w="208" h="447" extrusionOk="0">
                  <a:moveTo>
                    <a:pt x="208" y="1"/>
                  </a:moveTo>
                  <a:lnTo>
                    <a:pt x="1" y="447"/>
                  </a:lnTo>
                  <a:lnTo>
                    <a:pt x="208" y="1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EF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1"/>
            <p:cNvSpPr/>
            <p:nvPr/>
          </p:nvSpPr>
          <p:spPr>
            <a:xfrm>
              <a:off x="6288575" y="3101575"/>
              <a:ext cx="5200" cy="11175"/>
            </a:xfrm>
            <a:custGeom>
              <a:avLst/>
              <a:gdLst/>
              <a:ahLst/>
              <a:cxnLst/>
              <a:rect l="l" t="t" r="r" b="b"/>
              <a:pathLst>
                <a:path w="208" h="447" fill="none" extrusionOk="0">
                  <a:moveTo>
                    <a:pt x="208" y="1"/>
                  </a:moveTo>
                  <a:lnTo>
                    <a:pt x="1" y="447"/>
                  </a:lnTo>
                  <a:lnTo>
                    <a:pt x="208" y="1"/>
                  </a:lnTo>
                  <a:lnTo>
                    <a:pt x="20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1"/>
            <p:cNvSpPr/>
            <p:nvPr/>
          </p:nvSpPr>
          <p:spPr>
            <a:xfrm>
              <a:off x="6282600" y="3101575"/>
              <a:ext cx="392375" cy="294375"/>
            </a:xfrm>
            <a:custGeom>
              <a:avLst/>
              <a:gdLst/>
              <a:ahLst/>
              <a:cxnLst/>
              <a:rect l="l" t="t" r="r" b="b"/>
              <a:pathLst>
                <a:path w="15695" h="11775" extrusionOk="0">
                  <a:moveTo>
                    <a:pt x="447" y="1"/>
                  </a:moveTo>
                  <a:lnTo>
                    <a:pt x="240" y="447"/>
                  </a:lnTo>
                  <a:lnTo>
                    <a:pt x="1" y="941"/>
                  </a:lnTo>
                  <a:lnTo>
                    <a:pt x="15694" y="11775"/>
                  </a:lnTo>
                  <a:lnTo>
                    <a:pt x="15694" y="10723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1"/>
            <p:cNvSpPr/>
            <p:nvPr/>
          </p:nvSpPr>
          <p:spPr>
            <a:xfrm>
              <a:off x="6238400" y="3178050"/>
              <a:ext cx="436575" cy="250975"/>
            </a:xfrm>
            <a:custGeom>
              <a:avLst/>
              <a:gdLst/>
              <a:ahLst/>
              <a:cxnLst/>
              <a:rect l="l" t="t" r="r" b="b"/>
              <a:pathLst>
                <a:path w="17463" h="10039" extrusionOk="0">
                  <a:moveTo>
                    <a:pt x="781" y="1"/>
                  </a:moveTo>
                  <a:lnTo>
                    <a:pt x="0" y="1658"/>
                  </a:lnTo>
                  <a:lnTo>
                    <a:pt x="13160" y="10038"/>
                  </a:lnTo>
                  <a:lnTo>
                    <a:pt x="17462" y="10038"/>
                  </a:lnTo>
                  <a:lnTo>
                    <a:pt x="78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1"/>
            <p:cNvSpPr/>
            <p:nvPr/>
          </p:nvSpPr>
          <p:spPr>
            <a:xfrm>
              <a:off x="6238400" y="3178050"/>
              <a:ext cx="436575" cy="250975"/>
            </a:xfrm>
            <a:custGeom>
              <a:avLst/>
              <a:gdLst/>
              <a:ahLst/>
              <a:cxnLst/>
              <a:rect l="l" t="t" r="r" b="b"/>
              <a:pathLst>
                <a:path w="17463" h="10039" fill="none" extrusionOk="0">
                  <a:moveTo>
                    <a:pt x="781" y="1"/>
                  </a:moveTo>
                  <a:lnTo>
                    <a:pt x="0" y="1658"/>
                  </a:lnTo>
                  <a:lnTo>
                    <a:pt x="13160" y="10038"/>
                  </a:lnTo>
                  <a:lnTo>
                    <a:pt x="17462" y="10038"/>
                  </a:lnTo>
                  <a:lnTo>
                    <a:pt x="7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1"/>
            <p:cNvSpPr/>
            <p:nvPr/>
          </p:nvSpPr>
          <p:spPr>
            <a:xfrm>
              <a:off x="6205725" y="3273650"/>
              <a:ext cx="7200" cy="15150"/>
            </a:xfrm>
            <a:custGeom>
              <a:avLst/>
              <a:gdLst/>
              <a:ahLst/>
              <a:cxnLst/>
              <a:rect l="l" t="t" r="r" b="b"/>
              <a:pathLst>
                <a:path w="288" h="606" extrusionOk="0">
                  <a:moveTo>
                    <a:pt x="287" y="0"/>
                  </a:moveTo>
                  <a:lnTo>
                    <a:pt x="1" y="606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FEEF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1"/>
            <p:cNvSpPr/>
            <p:nvPr/>
          </p:nvSpPr>
          <p:spPr>
            <a:xfrm>
              <a:off x="6205725" y="3273650"/>
              <a:ext cx="7200" cy="15150"/>
            </a:xfrm>
            <a:custGeom>
              <a:avLst/>
              <a:gdLst/>
              <a:ahLst/>
              <a:cxnLst/>
              <a:rect l="l" t="t" r="r" b="b"/>
              <a:pathLst>
                <a:path w="288" h="606" fill="none" extrusionOk="0">
                  <a:moveTo>
                    <a:pt x="287" y="0"/>
                  </a:moveTo>
                  <a:lnTo>
                    <a:pt x="1" y="606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8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1"/>
            <p:cNvSpPr/>
            <p:nvPr/>
          </p:nvSpPr>
          <p:spPr>
            <a:xfrm>
              <a:off x="6198950" y="3273650"/>
              <a:ext cx="257750" cy="155375"/>
            </a:xfrm>
            <a:custGeom>
              <a:avLst/>
              <a:gdLst/>
              <a:ahLst/>
              <a:cxnLst/>
              <a:rect l="l" t="t" r="r" b="b"/>
              <a:pathLst>
                <a:path w="10310" h="6215" extrusionOk="0">
                  <a:moveTo>
                    <a:pt x="558" y="0"/>
                  </a:moveTo>
                  <a:lnTo>
                    <a:pt x="272" y="606"/>
                  </a:lnTo>
                  <a:lnTo>
                    <a:pt x="1" y="1195"/>
                  </a:lnTo>
                  <a:lnTo>
                    <a:pt x="8333" y="6214"/>
                  </a:lnTo>
                  <a:lnTo>
                    <a:pt x="10309" y="6214"/>
                  </a:lnTo>
                  <a:lnTo>
                    <a:pt x="10245" y="6198"/>
                  </a:lnTo>
                  <a:lnTo>
                    <a:pt x="10150" y="6150"/>
                  </a:lnTo>
                  <a:lnTo>
                    <a:pt x="9783" y="5959"/>
                  </a:lnTo>
                  <a:lnTo>
                    <a:pt x="9274" y="5641"/>
                  </a:lnTo>
                  <a:lnTo>
                    <a:pt x="8636" y="5258"/>
                  </a:lnTo>
                  <a:lnTo>
                    <a:pt x="7075" y="4254"/>
                  </a:lnTo>
                  <a:lnTo>
                    <a:pt x="5322" y="3123"/>
                  </a:lnTo>
                  <a:lnTo>
                    <a:pt x="2056" y="988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1"/>
            <p:cNvSpPr/>
            <p:nvPr/>
          </p:nvSpPr>
          <p:spPr>
            <a:xfrm>
              <a:off x="6198950" y="3273650"/>
              <a:ext cx="257750" cy="155375"/>
            </a:xfrm>
            <a:custGeom>
              <a:avLst/>
              <a:gdLst/>
              <a:ahLst/>
              <a:cxnLst/>
              <a:rect l="l" t="t" r="r" b="b"/>
              <a:pathLst>
                <a:path w="10310" h="6215" fill="none" extrusionOk="0">
                  <a:moveTo>
                    <a:pt x="558" y="0"/>
                  </a:moveTo>
                  <a:lnTo>
                    <a:pt x="272" y="606"/>
                  </a:lnTo>
                  <a:lnTo>
                    <a:pt x="1" y="1195"/>
                  </a:lnTo>
                  <a:lnTo>
                    <a:pt x="8333" y="6214"/>
                  </a:lnTo>
                  <a:lnTo>
                    <a:pt x="10309" y="6214"/>
                  </a:lnTo>
                  <a:lnTo>
                    <a:pt x="10309" y="6214"/>
                  </a:lnTo>
                  <a:lnTo>
                    <a:pt x="10245" y="6198"/>
                  </a:lnTo>
                  <a:lnTo>
                    <a:pt x="10150" y="6150"/>
                  </a:lnTo>
                  <a:lnTo>
                    <a:pt x="9783" y="5959"/>
                  </a:lnTo>
                  <a:lnTo>
                    <a:pt x="9274" y="5641"/>
                  </a:lnTo>
                  <a:lnTo>
                    <a:pt x="8636" y="5258"/>
                  </a:lnTo>
                  <a:lnTo>
                    <a:pt x="7075" y="4254"/>
                  </a:lnTo>
                  <a:lnTo>
                    <a:pt x="5322" y="3123"/>
                  </a:lnTo>
                  <a:lnTo>
                    <a:pt x="2056" y="988"/>
                  </a:lnTo>
                  <a:lnTo>
                    <a:pt x="5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1"/>
            <p:cNvSpPr/>
            <p:nvPr/>
          </p:nvSpPr>
          <p:spPr>
            <a:xfrm>
              <a:off x="7174025" y="3287600"/>
              <a:ext cx="156575" cy="213900"/>
            </a:xfrm>
            <a:custGeom>
              <a:avLst/>
              <a:gdLst/>
              <a:ahLst/>
              <a:cxnLst/>
              <a:rect l="l" t="t" r="r" b="b"/>
              <a:pathLst>
                <a:path w="6263" h="8556" extrusionOk="0">
                  <a:moveTo>
                    <a:pt x="1626" y="0"/>
                  </a:moveTo>
                  <a:lnTo>
                    <a:pt x="1466" y="16"/>
                  </a:lnTo>
                  <a:lnTo>
                    <a:pt x="1307" y="64"/>
                  </a:lnTo>
                  <a:lnTo>
                    <a:pt x="1148" y="143"/>
                  </a:lnTo>
                  <a:lnTo>
                    <a:pt x="1004" y="239"/>
                  </a:lnTo>
                  <a:lnTo>
                    <a:pt x="861" y="367"/>
                  </a:lnTo>
                  <a:lnTo>
                    <a:pt x="718" y="510"/>
                  </a:lnTo>
                  <a:lnTo>
                    <a:pt x="590" y="685"/>
                  </a:lnTo>
                  <a:lnTo>
                    <a:pt x="479" y="876"/>
                  </a:lnTo>
                  <a:lnTo>
                    <a:pt x="367" y="1083"/>
                  </a:lnTo>
                  <a:lnTo>
                    <a:pt x="287" y="1322"/>
                  </a:lnTo>
                  <a:lnTo>
                    <a:pt x="192" y="1561"/>
                  </a:lnTo>
                  <a:lnTo>
                    <a:pt x="128" y="1832"/>
                  </a:lnTo>
                  <a:lnTo>
                    <a:pt x="80" y="2103"/>
                  </a:lnTo>
                  <a:lnTo>
                    <a:pt x="32" y="2390"/>
                  </a:lnTo>
                  <a:lnTo>
                    <a:pt x="17" y="2677"/>
                  </a:lnTo>
                  <a:lnTo>
                    <a:pt x="1" y="2979"/>
                  </a:lnTo>
                  <a:lnTo>
                    <a:pt x="17" y="3298"/>
                  </a:lnTo>
                  <a:lnTo>
                    <a:pt x="32" y="3585"/>
                  </a:lnTo>
                  <a:lnTo>
                    <a:pt x="80" y="3872"/>
                  </a:lnTo>
                  <a:lnTo>
                    <a:pt x="128" y="4142"/>
                  </a:lnTo>
                  <a:lnTo>
                    <a:pt x="192" y="4413"/>
                  </a:lnTo>
                  <a:lnTo>
                    <a:pt x="287" y="4652"/>
                  </a:lnTo>
                  <a:lnTo>
                    <a:pt x="367" y="4875"/>
                  </a:lnTo>
                  <a:lnTo>
                    <a:pt x="479" y="5098"/>
                  </a:lnTo>
                  <a:lnTo>
                    <a:pt x="590" y="5290"/>
                  </a:lnTo>
                  <a:lnTo>
                    <a:pt x="718" y="5449"/>
                  </a:lnTo>
                  <a:lnTo>
                    <a:pt x="861" y="5608"/>
                  </a:lnTo>
                  <a:lnTo>
                    <a:pt x="1004" y="5736"/>
                  </a:lnTo>
                  <a:lnTo>
                    <a:pt x="1148" y="5831"/>
                  </a:lnTo>
                  <a:lnTo>
                    <a:pt x="1307" y="5911"/>
                  </a:lnTo>
                  <a:lnTo>
                    <a:pt x="1466" y="5943"/>
                  </a:lnTo>
                  <a:lnTo>
                    <a:pt x="1626" y="5959"/>
                  </a:lnTo>
                  <a:lnTo>
                    <a:pt x="1737" y="5959"/>
                  </a:lnTo>
                  <a:lnTo>
                    <a:pt x="1833" y="5943"/>
                  </a:lnTo>
                  <a:lnTo>
                    <a:pt x="1928" y="5911"/>
                  </a:lnTo>
                  <a:lnTo>
                    <a:pt x="2024" y="5879"/>
                  </a:lnTo>
                  <a:lnTo>
                    <a:pt x="2199" y="5784"/>
                  </a:lnTo>
                  <a:lnTo>
                    <a:pt x="2375" y="5640"/>
                  </a:lnTo>
                  <a:lnTo>
                    <a:pt x="2534" y="5465"/>
                  </a:lnTo>
                  <a:lnTo>
                    <a:pt x="2677" y="5258"/>
                  </a:lnTo>
                  <a:lnTo>
                    <a:pt x="2821" y="5035"/>
                  </a:lnTo>
                  <a:lnTo>
                    <a:pt x="2932" y="4780"/>
                  </a:lnTo>
                  <a:lnTo>
                    <a:pt x="6262" y="8556"/>
                  </a:lnTo>
                  <a:lnTo>
                    <a:pt x="6262" y="6389"/>
                  </a:lnTo>
                  <a:lnTo>
                    <a:pt x="3187" y="3904"/>
                  </a:lnTo>
                  <a:lnTo>
                    <a:pt x="3219" y="3696"/>
                  </a:lnTo>
                  <a:lnTo>
                    <a:pt x="3235" y="3457"/>
                  </a:lnTo>
                  <a:lnTo>
                    <a:pt x="3251" y="3218"/>
                  </a:lnTo>
                  <a:lnTo>
                    <a:pt x="3267" y="2979"/>
                  </a:lnTo>
                  <a:lnTo>
                    <a:pt x="3251" y="2677"/>
                  </a:lnTo>
                  <a:lnTo>
                    <a:pt x="3235" y="2390"/>
                  </a:lnTo>
                  <a:lnTo>
                    <a:pt x="3187" y="2103"/>
                  </a:lnTo>
                  <a:lnTo>
                    <a:pt x="3139" y="1832"/>
                  </a:lnTo>
                  <a:lnTo>
                    <a:pt x="3060" y="1561"/>
                  </a:lnTo>
                  <a:lnTo>
                    <a:pt x="2980" y="1322"/>
                  </a:lnTo>
                  <a:lnTo>
                    <a:pt x="2884" y="1083"/>
                  </a:lnTo>
                  <a:lnTo>
                    <a:pt x="2789" y="876"/>
                  </a:lnTo>
                  <a:lnTo>
                    <a:pt x="2661" y="685"/>
                  </a:lnTo>
                  <a:lnTo>
                    <a:pt x="2550" y="510"/>
                  </a:lnTo>
                  <a:lnTo>
                    <a:pt x="2406" y="367"/>
                  </a:lnTo>
                  <a:lnTo>
                    <a:pt x="2263" y="239"/>
                  </a:lnTo>
                  <a:lnTo>
                    <a:pt x="2120" y="143"/>
                  </a:lnTo>
                  <a:lnTo>
                    <a:pt x="1960" y="64"/>
                  </a:lnTo>
                  <a:lnTo>
                    <a:pt x="1801" y="1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1"/>
            <p:cNvSpPr/>
            <p:nvPr/>
          </p:nvSpPr>
          <p:spPr>
            <a:xfrm>
              <a:off x="6774525" y="3499100"/>
              <a:ext cx="163325" cy="33075"/>
            </a:xfrm>
            <a:custGeom>
              <a:avLst/>
              <a:gdLst/>
              <a:ahLst/>
              <a:cxnLst/>
              <a:rect l="l" t="t" r="r" b="b"/>
              <a:pathLst>
                <a:path w="6533" h="1323" extrusionOk="0">
                  <a:moveTo>
                    <a:pt x="0" y="0"/>
                  </a:moveTo>
                  <a:lnTo>
                    <a:pt x="0" y="1323"/>
                  </a:lnTo>
                  <a:lnTo>
                    <a:pt x="6533" y="1323"/>
                  </a:lnTo>
                  <a:lnTo>
                    <a:pt x="65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1"/>
            <p:cNvSpPr/>
            <p:nvPr/>
          </p:nvSpPr>
          <p:spPr>
            <a:xfrm>
              <a:off x="6751025" y="3429000"/>
              <a:ext cx="23525" cy="650850"/>
            </a:xfrm>
            <a:custGeom>
              <a:avLst/>
              <a:gdLst/>
              <a:ahLst/>
              <a:cxnLst/>
              <a:rect l="l" t="t" r="r" b="b"/>
              <a:pathLst>
                <a:path w="941" h="26034" extrusionOk="0">
                  <a:moveTo>
                    <a:pt x="0" y="0"/>
                  </a:moveTo>
                  <a:lnTo>
                    <a:pt x="0" y="26034"/>
                  </a:lnTo>
                  <a:lnTo>
                    <a:pt x="940" y="26034"/>
                  </a:lnTo>
                  <a:lnTo>
                    <a:pt x="9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1"/>
            <p:cNvSpPr/>
            <p:nvPr/>
          </p:nvSpPr>
          <p:spPr>
            <a:xfrm>
              <a:off x="7295900" y="3828900"/>
              <a:ext cx="499525" cy="499500"/>
            </a:xfrm>
            <a:custGeom>
              <a:avLst/>
              <a:gdLst/>
              <a:ahLst/>
              <a:cxnLst/>
              <a:rect l="l" t="t" r="r" b="b"/>
              <a:pathLst>
                <a:path w="19981" h="19980" extrusionOk="0">
                  <a:moveTo>
                    <a:pt x="9991" y="0"/>
                  </a:moveTo>
                  <a:lnTo>
                    <a:pt x="9481" y="16"/>
                  </a:lnTo>
                  <a:lnTo>
                    <a:pt x="8971" y="64"/>
                  </a:lnTo>
                  <a:lnTo>
                    <a:pt x="8477" y="128"/>
                  </a:lnTo>
                  <a:lnTo>
                    <a:pt x="7983" y="207"/>
                  </a:lnTo>
                  <a:lnTo>
                    <a:pt x="7505" y="319"/>
                  </a:lnTo>
                  <a:lnTo>
                    <a:pt x="7027" y="462"/>
                  </a:lnTo>
                  <a:lnTo>
                    <a:pt x="6565" y="606"/>
                  </a:lnTo>
                  <a:lnTo>
                    <a:pt x="6103" y="797"/>
                  </a:lnTo>
                  <a:lnTo>
                    <a:pt x="5657" y="988"/>
                  </a:lnTo>
                  <a:lnTo>
                    <a:pt x="5227" y="1211"/>
                  </a:lnTo>
                  <a:lnTo>
                    <a:pt x="4813" y="1450"/>
                  </a:lnTo>
                  <a:lnTo>
                    <a:pt x="4414" y="1705"/>
                  </a:lnTo>
                  <a:lnTo>
                    <a:pt x="4016" y="1992"/>
                  </a:lnTo>
                  <a:lnTo>
                    <a:pt x="3634" y="2294"/>
                  </a:lnTo>
                  <a:lnTo>
                    <a:pt x="3283" y="2597"/>
                  </a:lnTo>
                  <a:lnTo>
                    <a:pt x="2933" y="2932"/>
                  </a:lnTo>
                  <a:lnTo>
                    <a:pt x="2598" y="3282"/>
                  </a:lnTo>
                  <a:lnTo>
                    <a:pt x="2279" y="3649"/>
                  </a:lnTo>
                  <a:lnTo>
                    <a:pt x="1993" y="4015"/>
                  </a:lnTo>
                  <a:lnTo>
                    <a:pt x="1706" y="4414"/>
                  </a:lnTo>
                  <a:lnTo>
                    <a:pt x="1451" y="4812"/>
                  </a:lnTo>
                  <a:lnTo>
                    <a:pt x="1212" y="5226"/>
                  </a:lnTo>
                  <a:lnTo>
                    <a:pt x="989" y="5672"/>
                  </a:lnTo>
                  <a:lnTo>
                    <a:pt x="798" y="6102"/>
                  </a:lnTo>
                  <a:lnTo>
                    <a:pt x="606" y="6564"/>
                  </a:lnTo>
                  <a:lnTo>
                    <a:pt x="447" y="7026"/>
                  </a:lnTo>
                  <a:lnTo>
                    <a:pt x="320" y="7504"/>
                  </a:lnTo>
                  <a:lnTo>
                    <a:pt x="208" y="7982"/>
                  </a:lnTo>
                  <a:lnTo>
                    <a:pt x="128" y="8476"/>
                  </a:lnTo>
                  <a:lnTo>
                    <a:pt x="65" y="8970"/>
                  </a:lnTo>
                  <a:lnTo>
                    <a:pt x="17" y="9480"/>
                  </a:lnTo>
                  <a:lnTo>
                    <a:pt x="1" y="9990"/>
                  </a:lnTo>
                  <a:lnTo>
                    <a:pt x="17" y="10516"/>
                  </a:lnTo>
                  <a:lnTo>
                    <a:pt x="65" y="11010"/>
                  </a:lnTo>
                  <a:lnTo>
                    <a:pt x="128" y="11519"/>
                  </a:lnTo>
                  <a:lnTo>
                    <a:pt x="208" y="12013"/>
                  </a:lnTo>
                  <a:lnTo>
                    <a:pt x="320" y="12491"/>
                  </a:lnTo>
                  <a:lnTo>
                    <a:pt x="447" y="12969"/>
                  </a:lnTo>
                  <a:lnTo>
                    <a:pt x="606" y="13431"/>
                  </a:lnTo>
                  <a:lnTo>
                    <a:pt x="798" y="13877"/>
                  </a:lnTo>
                  <a:lnTo>
                    <a:pt x="989" y="14323"/>
                  </a:lnTo>
                  <a:lnTo>
                    <a:pt x="1212" y="14754"/>
                  </a:lnTo>
                  <a:lnTo>
                    <a:pt x="1451" y="15168"/>
                  </a:lnTo>
                  <a:lnTo>
                    <a:pt x="1706" y="15582"/>
                  </a:lnTo>
                  <a:lnTo>
                    <a:pt x="1993" y="15965"/>
                  </a:lnTo>
                  <a:lnTo>
                    <a:pt x="2279" y="16347"/>
                  </a:lnTo>
                  <a:lnTo>
                    <a:pt x="2598" y="16713"/>
                  </a:lnTo>
                  <a:lnTo>
                    <a:pt x="2933" y="17064"/>
                  </a:lnTo>
                  <a:lnTo>
                    <a:pt x="3283" y="17382"/>
                  </a:lnTo>
                  <a:lnTo>
                    <a:pt x="3634" y="17701"/>
                  </a:lnTo>
                  <a:lnTo>
                    <a:pt x="4016" y="18004"/>
                  </a:lnTo>
                  <a:lnTo>
                    <a:pt x="4414" y="18275"/>
                  </a:lnTo>
                  <a:lnTo>
                    <a:pt x="4813" y="18546"/>
                  </a:lnTo>
                  <a:lnTo>
                    <a:pt x="5227" y="18785"/>
                  </a:lnTo>
                  <a:lnTo>
                    <a:pt x="5657" y="18992"/>
                  </a:lnTo>
                  <a:lnTo>
                    <a:pt x="6103" y="19199"/>
                  </a:lnTo>
                  <a:lnTo>
                    <a:pt x="6565" y="19374"/>
                  </a:lnTo>
                  <a:lnTo>
                    <a:pt x="7027" y="19533"/>
                  </a:lnTo>
                  <a:lnTo>
                    <a:pt x="7505" y="19677"/>
                  </a:lnTo>
                  <a:lnTo>
                    <a:pt x="7983" y="19788"/>
                  </a:lnTo>
                  <a:lnTo>
                    <a:pt x="8477" y="19868"/>
                  </a:lnTo>
                  <a:lnTo>
                    <a:pt x="8971" y="19932"/>
                  </a:lnTo>
                  <a:lnTo>
                    <a:pt x="9481" y="19964"/>
                  </a:lnTo>
                  <a:lnTo>
                    <a:pt x="9991" y="19979"/>
                  </a:lnTo>
                  <a:lnTo>
                    <a:pt x="10516" y="19964"/>
                  </a:lnTo>
                  <a:lnTo>
                    <a:pt x="11010" y="19932"/>
                  </a:lnTo>
                  <a:lnTo>
                    <a:pt x="11520" y="19868"/>
                  </a:lnTo>
                  <a:lnTo>
                    <a:pt x="12014" y="19788"/>
                  </a:lnTo>
                  <a:lnTo>
                    <a:pt x="12492" y="19677"/>
                  </a:lnTo>
                  <a:lnTo>
                    <a:pt x="12970" y="19533"/>
                  </a:lnTo>
                  <a:lnTo>
                    <a:pt x="13432" y="19374"/>
                  </a:lnTo>
                  <a:lnTo>
                    <a:pt x="13878" y="19199"/>
                  </a:lnTo>
                  <a:lnTo>
                    <a:pt x="14324" y="18992"/>
                  </a:lnTo>
                  <a:lnTo>
                    <a:pt x="14755" y="18785"/>
                  </a:lnTo>
                  <a:lnTo>
                    <a:pt x="15169" y="18546"/>
                  </a:lnTo>
                  <a:lnTo>
                    <a:pt x="15583" y="18275"/>
                  </a:lnTo>
                  <a:lnTo>
                    <a:pt x="15965" y="18004"/>
                  </a:lnTo>
                  <a:lnTo>
                    <a:pt x="16348" y="17701"/>
                  </a:lnTo>
                  <a:lnTo>
                    <a:pt x="16714" y="17382"/>
                  </a:lnTo>
                  <a:lnTo>
                    <a:pt x="17065" y="17064"/>
                  </a:lnTo>
                  <a:lnTo>
                    <a:pt x="17383" y="16713"/>
                  </a:lnTo>
                  <a:lnTo>
                    <a:pt x="17702" y="16347"/>
                  </a:lnTo>
                  <a:lnTo>
                    <a:pt x="18005" y="15965"/>
                  </a:lnTo>
                  <a:lnTo>
                    <a:pt x="18276" y="15582"/>
                  </a:lnTo>
                  <a:lnTo>
                    <a:pt x="18531" y="15168"/>
                  </a:lnTo>
                  <a:lnTo>
                    <a:pt x="18785" y="14754"/>
                  </a:lnTo>
                  <a:lnTo>
                    <a:pt x="18993" y="14323"/>
                  </a:lnTo>
                  <a:lnTo>
                    <a:pt x="19200" y="13877"/>
                  </a:lnTo>
                  <a:lnTo>
                    <a:pt x="19375" y="13431"/>
                  </a:lnTo>
                  <a:lnTo>
                    <a:pt x="19534" y="12969"/>
                  </a:lnTo>
                  <a:lnTo>
                    <a:pt x="19662" y="12491"/>
                  </a:lnTo>
                  <a:lnTo>
                    <a:pt x="19773" y="12013"/>
                  </a:lnTo>
                  <a:lnTo>
                    <a:pt x="19869" y="11519"/>
                  </a:lnTo>
                  <a:lnTo>
                    <a:pt x="19933" y="11010"/>
                  </a:lnTo>
                  <a:lnTo>
                    <a:pt x="19964" y="10516"/>
                  </a:lnTo>
                  <a:lnTo>
                    <a:pt x="19980" y="9990"/>
                  </a:lnTo>
                  <a:lnTo>
                    <a:pt x="19964" y="9480"/>
                  </a:lnTo>
                  <a:lnTo>
                    <a:pt x="19933" y="8970"/>
                  </a:lnTo>
                  <a:lnTo>
                    <a:pt x="19869" y="8476"/>
                  </a:lnTo>
                  <a:lnTo>
                    <a:pt x="19773" y="7982"/>
                  </a:lnTo>
                  <a:lnTo>
                    <a:pt x="19662" y="7504"/>
                  </a:lnTo>
                  <a:lnTo>
                    <a:pt x="19534" y="7026"/>
                  </a:lnTo>
                  <a:lnTo>
                    <a:pt x="19375" y="6564"/>
                  </a:lnTo>
                  <a:lnTo>
                    <a:pt x="19200" y="6102"/>
                  </a:lnTo>
                  <a:lnTo>
                    <a:pt x="18993" y="5672"/>
                  </a:lnTo>
                  <a:lnTo>
                    <a:pt x="18785" y="5226"/>
                  </a:lnTo>
                  <a:lnTo>
                    <a:pt x="18531" y="4812"/>
                  </a:lnTo>
                  <a:lnTo>
                    <a:pt x="18276" y="4414"/>
                  </a:lnTo>
                  <a:lnTo>
                    <a:pt x="18005" y="4015"/>
                  </a:lnTo>
                  <a:lnTo>
                    <a:pt x="17702" y="3649"/>
                  </a:lnTo>
                  <a:lnTo>
                    <a:pt x="17383" y="3282"/>
                  </a:lnTo>
                  <a:lnTo>
                    <a:pt x="17065" y="2932"/>
                  </a:lnTo>
                  <a:lnTo>
                    <a:pt x="16714" y="2597"/>
                  </a:lnTo>
                  <a:lnTo>
                    <a:pt x="16348" y="2294"/>
                  </a:lnTo>
                  <a:lnTo>
                    <a:pt x="15965" y="1992"/>
                  </a:lnTo>
                  <a:lnTo>
                    <a:pt x="15583" y="1705"/>
                  </a:lnTo>
                  <a:lnTo>
                    <a:pt x="15169" y="1450"/>
                  </a:lnTo>
                  <a:lnTo>
                    <a:pt x="14755" y="1211"/>
                  </a:lnTo>
                  <a:lnTo>
                    <a:pt x="14324" y="988"/>
                  </a:lnTo>
                  <a:lnTo>
                    <a:pt x="13878" y="797"/>
                  </a:lnTo>
                  <a:lnTo>
                    <a:pt x="13432" y="606"/>
                  </a:lnTo>
                  <a:lnTo>
                    <a:pt x="12970" y="462"/>
                  </a:lnTo>
                  <a:lnTo>
                    <a:pt x="12492" y="319"/>
                  </a:lnTo>
                  <a:lnTo>
                    <a:pt x="12014" y="207"/>
                  </a:lnTo>
                  <a:lnTo>
                    <a:pt x="11520" y="128"/>
                  </a:lnTo>
                  <a:lnTo>
                    <a:pt x="11010" y="64"/>
                  </a:lnTo>
                  <a:lnTo>
                    <a:pt x="10516" y="16"/>
                  </a:lnTo>
                  <a:lnTo>
                    <a:pt x="9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1"/>
            <p:cNvSpPr/>
            <p:nvPr/>
          </p:nvSpPr>
          <p:spPr>
            <a:xfrm>
              <a:off x="7421375" y="3954750"/>
              <a:ext cx="248575" cy="248175"/>
            </a:xfrm>
            <a:custGeom>
              <a:avLst/>
              <a:gdLst/>
              <a:ahLst/>
              <a:cxnLst/>
              <a:rect l="l" t="t" r="r" b="b"/>
              <a:pathLst>
                <a:path w="9943" h="9927" extrusionOk="0">
                  <a:moveTo>
                    <a:pt x="4717" y="1"/>
                  </a:moveTo>
                  <a:lnTo>
                    <a:pt x="4462" y="17"/>
                  </a:lnTo>
                  <a:lnTo>
                    <a:pt x="4223" y="49"/>
                  </a:lnTo>
                  <a:lnTo>
                    <a:pt x="3968" y="96"/>
                  </a:lnTo>
                  <a:lnTo>
                    <a:pt x="3729" y="144"/>
                  </a:lnTo>
                  <a:lnTo>
                    <a:pt x="3506" y="224"/>
                  </a:lnTo>
                  <a:lnTo>
                    <a:pt x="3267" y="288"/>
                  </a:lnTo>
                  <a:lnTo>
                    <a:pt x="3044" y="383"/>
                  </a:lnTo>
                  <a:lnTo>
                    <a:pt x="2821" y="479"/>
                  </a:lnTo>
                  <a:lnTo>
                    <a:pt x="2614" y="590"/>
                  </a:lnTo>
                  <a:lnTo>
                    <a:pt x="2407" y="718"/>
                  </a:lnTo>
                  <a:lnTo>
                    <a:pt x="2199" y="845"/>
                  </a:lnTo>
                  <a:lnTo>
                    <a:pt x="2008" y="973"/>
                  </a:lnTo>
                  <a:lnTo>
                    <a:pt x="1817" y="1132"/>
                  </a:lnTo>
                  <a:lnTo>
                    <a:pt x="1642" y="1291"/>
                  </a:lnTo>
                  <a:lnTo>
                    <a:pt x="1467" y="1451"/>
                  </a:lnTo>
                  <a:lnTo>
                    <a:pt x="1291" y="1626"/>
                  </a:lnTo>
                  <a:lnTo>
                    <a:pt x="1148" y="1801"/>
                  </a:lnTo>
                  <a:lnTo>
                    <a:pt x="989" y="1992"/>
                  </a:lnTo>
                  <a:lnTo>
                    <a:pt x="861" y="2184"/>
                  </a:lnTo>
                  <a:lnTo>
                    <a:pt x="734" y="2391"/>
                  </a:lnTo>
                  <a:lnTo>
                    <a:pt x="606" y="2598"/>
                  </a:lnTo>
                  <a:lnTo>
                    <a:pt x="495" y="2805"/>
                  </a:lnTo>
                  <a:lnTo>
                    <a:pt x="399" y="3028"/>
                  </a:lnTo>
                  <a:lnTo>
                    <a:pt x="303" y="3251"/>
                  </a:lnTo>
                  <a:lnTo>
                    <a:pt x="224" y="3490"/>
                  </a:lnTo>
                  <a:lnTo>
                    <a:pt x="160" y="3713"/>
                  </a:lnTo>
                  <a:lnTo>
                    <a:pt x="112" y="3952"/>
                  </a:lnTo>
                  <a:lnTo>
                    <a:pt x="64" y="4207"/>
                  </a:lnTo>
                  <a:lnTo>
                    <a:pt x="33" y="4446"/>
                  </a:lnTo>
                  <a:lnTo>
                    <a:pt x="17" y="4701"/>
                  </a:lnTo>
                  <a:lnTo>
                    <a:pt x="1" y="4956"/>
                  </a:lnTo>
                  <a:lnTo>
                    <a:pt x="17" y="5211"/>
                  </a:lnTo>
                  <a:lnTo>
                    <a:pt x="33" y="5466"/>
                  </a:lnTo>
                  <a:lnTo>
                    <a:pt x="64" y="5721"/>
                  </a:lnTo>
                  <a:lnTo>
                    <a:pt x="112" y="5960"/>
                  </a:lnTo>
                  <a:lnTo>
                    <a:pt x="160" y="6199"/>
                  </a:lnTo>
                  <a:lnTo>
                    <a:pt x="224" y="6438"/>
                  </a:lnTo>
                  <a:lnTo>
                    <a:pt x="303" y="6677"/>
                  </a:lnTo>
                  <a:lnTo>
                    <a:pt x="399" y="6900"/>
                  </a:lnTo>
                  <a:lnTo>
                    <a:pt x="495" y="7107"/>
                  </a:lnTo>
                  <a:lnTo>
                    <a:pt x="606" y="7330"/>
                  </a:lnTo>
                  <a:lnTo>
                    <a:pt x="734" y="7537"/>
                  </a:lnTo>
                  <a:lnTo>
                    <a:pt x="861" y="7744"/>
                  </a:lnTo>
                  <a:lnTo>
                    <a:pt x="989" y="7935"/>
                  </a:lnTo>
                  <a:lnTo>
                    <a:pt x="1148" y="8126"/>
                  </a:lnTo>
                  <a:lnTo>
                    <a:pt x="1291" y="8302"/>
                  </a:lnTo>
                  <a:lnTo>
                    <a:pt x="1467" y="8477"/>
                  </a:lnTo>
                  <a:lnTo>
                    <a:pt x="1642" y="8636"/>
                  </a:lnTo>
                  <a:lnTo>
                    <a:pt x="1817" y="8796"/>
                  </a:lnTo>
                  <a:lnTo>
                    <a:pt x="2008" y="8939"/>
                  </a:lnTo>
                  <a:lnTo>
                    <a:pt x="2199" y="9082"/>
                  </a:lnTo>
                  <a:lnTo>
                    <a:pt x="2407" y="9210"/>
                  </a:lnTo>
                  <a:lnTo>
                    <a:pt x="2614" y="9321"/>
                  </a:lnTo>
                  <a:lnTo>
                    <a:pt x="2821" y="9433"/>
                  </a:lnTo>
                  <a:lnTo>
                    <a:pt x="3044" y="9544"/>
                  </a:lnTo>
                  <a:lnTo>
                    <a:pt x="3267" y="9624"/>
                  </a:lnTo>
                  <a:lnTo>
                    <a:pt x="3506" y="9704"/>
                  </a:lnTo>
                  <a:lnTo>
                    <a:pt x="3729" y="9767"/>
                  </a:lnTo>
                  <a:lnTo>
                    <a:pt x="3968" y="9831"/>
                  </a:lnTo>
                  <a:lnTo>
                    <a:pt x="4223" y="9863"/>
                  </a:lnTo>
                  <a:lnTo>
                    <a:pt x="4462" y="9895"/>
                  </a:lnTo>
                  <a:lnTo>
                    <a:pt x="4717" y="9927"/>
                  </a:lnTo>
                  <a:lnTo>
                    <a:pt x="5227" y="9927"/>
                  </a:lnTo>
                  <a:lnTo>
                    <a:pt x="5482" y="9895"/>
                  </a:lnTo>
                  <a:lnTo>
                    <a:pt x="5736" y="9863"/>
                  </a:lnTo>
                  <a:lnTo>
                    <a:pt x="5975" y="9831"/>
                  </a:lnTo>
                  <a:lnTo>
                    <a:pt x="6214" y="9767"/>
                  </a:lnTo>
                  <a:lnTo>
                    <a:pt x="6453" y="9704"/>
                  </a:lnTo>
                  <a:lnTo>
                    <a:pt x="6676" y="9624"/>
                  </a:lnTo>
                  <a:lnTo>
                    <a:pt x="6915" y="9544"/>
                  </a:lnTo>
                  <a:lnTo>
                    <a:pt x="7123" y="9433"/>
                  </a:lnTo>
                  <a:lnTo>
                    <a:pt x="7346" y="9321"/>
                  </a:lnTo>
                  <a:lnTo>
                    <a:pt x="7553" y="9210"/>
                  </a:lnTo>
                  <a:lnTo>
                    <a:pt x="7760" y="9082"/>
                  </a:lnTo>
                  <a:lnTo>
                    <a:pt x="7951" y="8939"/>
                  </a:lnTo>
                  <a:lnTo>
                    <a:pt x="8142" y="8796"/>
                  </a:lnTo>
                  <a:lnTo>
                    <a:pt x="8318" y="8636"/>
                  </a:lnTo>
                  <a:lnTo>
                    <a:pt x="8493" y="8477"/>
                  </a:lnTo>
                  <a:lnTo>
                    <a:pt x="8652" y="8302"/>
                  </a:lnTo>
                  <a:lnTo>
                    <a:pt x="8811" y="8126"/>
                  </a:lnTo>
                  <a:lnTo>
                    <a:pt x="8955" y="7935"/>
                  </a:lnTo>
                  <a:lnTo>
                    <a:pt x="9098" y="7744"/>
                  </a:lnTo>
                  <a:lnTo>
                    <a:pt x="9226" y="7537"/>
                  </a:lnTo>
                  <a:lnTo>
                    <a:pt x="9337" y="7330"/>
                  </a:lnTo>
                  <a:lnTo>
                    <a:pt x="9449" y="7107"/>
                  </a:lnTo>
                  <a:lnTo>
                    <a:pt x="9544" y="6900"/>
                  </a:lnTo>
                  <a:lnTo>
                    <a:pt x="9640" y="6677"/>
                  </a:lnTo>
                  <a:lnTo>
                    <a:pt x="9720" y="6438"/>
                  </a:lnTo>
                  <a:lnTo>
                    <a:pt x="9783" y="6199"/>
                  </a:lnTo>
                  <a:lnTo>
                    <a:pt x="9847" y="5960"/>
                  </a:lnTo>
                  <a:lnTo>
                    <a:pt x="9879" y="5721"/>
                  </a:lnTo>
                  <a:lnTo>
                    <a:pt x="9911" y="5466"/>
                  </a:lnTo>
                  <a:lnTo>
                    <a:pt x="9943" y="5211"/>
                  </a:lnTo>
                  <a:lnTo>
                    <a:pt x="9943" y="4956"/>
                  </a:lnTo>
                  <a:lnTo>
                    <a:pt x="9943" y="4701"/>
                  </a:lnTo>
                  <a:lnTo>
                    <a:pt x="9911" y="4446"/>
                  </a:lnTo>
                  <a:lnTo>
                    <a:pt x="9879" y="4207"/>
                  </a:lnTo>
                  <a:lnTo>
                    <a:pt x="9847" y="3952"/>
                  </a:lnTo>
                  <a:lnTo>
                    <a:pt x="9783" y="3713"/>
                  </a:lnTo>
                  <a:lnTo>
                    <a:pt x="9720" y="3490"/>
                  </a:lnTo>
                  <a:lnTo>
                    <a:pt x="9640" y="3251"/>
                  </a:lnTo>
                  <a:lnTo>
                    <a:pt x="9544" y="3028"/>
                  </a:lnTo>
                  <a:lnTo>
                    <a:pt x="9449" y="2805"/>
                  </a:lnTo>
                  <a:lnTo>
                    <a:pt x="9337" y="2598"/>
                  </a:lnTo>
                  <a:lnTo>
                    <a:pt x="9226" y="2391"/>
                  </a:lnTo>
                  <a:lnTo>
                    <a:pt x="9098" y="2184"/>
                  </a:lnTo>
                  <a:lnTo>
                    <a:pt x="8955" y="1992"/>
                  </a:lnTo>
                  <a:lnTo>
                    <a:pt x="8811" y="1801"/>
                  </a:lnTo>
                  <a:lnTo>
                    <a:pt x="8652" y="1626"/>
                  </a:lnTo>
                  <a:lnTo>
                    <a:pt x="8493" y="1451"/>
                  </a:lnTo>
                  <a:lnTo>
                    <a:pt x="8318" y="1291"/>
                  </a:lnTo>
                  <a:lnTo>
                    <a:pt x="8142" y="1132"/>
                  </a:lnTo>
                  <a:lnTo>
                    <a:pt x="7951" y="973"/>
                  </a:lnTo>
                  <a:lnTo>
                    <a:pt x="7760" y="845"/>
                  </a:lnTo>
                  <a:lnTo>
                    <a:pt x="7553" y="718"/>
                  </a:lnTo>
                  <a:lnTo>
                    <a:pt x="7346" y="590"/>
                  </a:lnTo>
                  <a:lnTo>
                    <a:pt x="7123" y="479"/>
                  </a:lnTo>
                  <a:lnTo>
                    <a:pt x="6915" y="383"/>
                  </a:lnTo>
                  <a:lnTo>
                    <a:pt x="6676" y="288"/>
                  </a:lnTo>
                  <a:lnTo>
                    <a:pt x="6453" y="224"/>
                  </a:lnTo>
                  <a:lnTo>
                    <a:pt x="6214" y="144"/>
                  </a:lnTo>
                  <a:lnTo>
                    <a:pt x="5975" y="96"/>
                  </a:lnTo>
                  <a:lnTo>
                    <a:pt x="5736" y="49"/>
                  </a:lnTo>
                  <a:lnTo>
                    <a:pt x="5482" y="17"/>
                  </a:lnTo>
                  <a:lnTo>
                    <a:pt x="52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1"/>
            <p:cNvSpPr/>
            <p:nvPr/>
          </p:nvSpPr>
          <p:spPr>
            <a:xfrm>
              <a:off x="5785100" y="3828900"/>
              <a:ext cx="499525" cy="499500"/>
            </a:xfrm>
            <a:custGeom>
              <a:avLst/>
              <a:gdLst/>
              <a:ahLst/>
              <a:cxnLst/>
              <a:rect l="l" t="t" r="r" b="b"/>
              <a:pathLst>
                <a:path w="19981" h="19980" extrusionOk="0">
                  <a:moveTo>
                    <a:pt x="9991" y="0"/>
                  </a:moveTo>
                  <a:lnTo>
                    <a:pt x="9465" y="16"/>
                  </a:lnTo>
                  <a:lnTo>
                    <a:pt x="8971" y="64"/>
                  </a:lnTo>
                  <a:lnTo>
                    <a:pt x="8461" y="128"/>
                  </a:lnTo>
                  <a:lnTo>
                    <a:pt x="7967" y="207"/>
                  </a:lnTo>
                  <a:lnTo>
                    <a:pt x="7489" y="319"/>
                  </a:lnTo>
                  <a:lnTo>
                    <a:pt x="7011" y="462"/>
                  </a:lnTo>
                  <a:lnTo>
                    <a:pt x="6549" y="606"/>
                  </a:lnTo>
                  <a:lnTo>
                    <a:pt x="6103" y="797"/>
                  </a:lnTo>
                  <a:lnTo>
                    <a:pt x="5657" y="988"/>
                  </a:lnTo>
                  <a:lnTo>
                    <a:pt x="5227" y="1211"/>
                  </a:lnTo>
                  <a:lnTo>
                    <a:pt x="4812" y="1450"/>
                  </a:lnTo>
                  <a:lnTo>
                    <a:pt x="4398" y="1705"/>
                  </a:lnTo>
                  <a:lnTo>
                    <a:pt x="4000" y="1992"/>
                  </a:lnTo>
                  <a:lnTo>
                    <a:pt x="3633" y="2294"/>
                  </a:lnTo>
                  <a:lnTo>
                    <a:pt x="3267" y="2597"/>
                  </a:lnTo>
                  <a:lnTo>
                    <a:pt x="2917" y="2932"/>
                  </a:lnTo>
                  <a:lnTo>
                    <a:pt x="2598" y="3282"/>
                  </a:lnTo>
                  <a:lnTo>
                    <a:pt x="2279" y="3649"/>
                  </a:lnTo>
                  <a:lnTo>
                    <a:pt x="1977" y="4015"/>
                  </a:lnTo>
                  <a:lnTo>
                    <a:pt x="1706" y="4414"/>
                  </a:lnTo>
                  <a:lnTo>
                    <a:pt x="1435" y="4812"/>
                  </a:lnTo>
                  <a:lnTo>
                    <a:pt x="1196" y="5226"/>
                  </a:lnTo>
                  <a:lnTo>
                    <a:pt x="973" y="5672"/>
                  </a:lnTo>
                  <a:lnTo>
                    <a:pt x="782" y="6102"/>
                  </a:lnTo>
                  <a:lnTo>
                    <a:pt x="606" y="6564"/>
                  </a:lnTo>
                  <a:lnTo>
                    <a:pt x="447" y="7026"/>
                  </a:lnTo>
                  <a:lnTo>
                    <a:pt x="304" y="7504"/>
                  </a:lnTo>
                  <a:lnTo>
                    <a:pt x="192" y="7982"/>
                  </a:lnTo>
                  <a:lnTo>
                    <a:pt x="112" y="8476"/>
                  </a:lnTo>
                  <a:lnTo>
                    <a:pt x="49" y="8970"/>
                  </a:lnTo>
                  <a:lnTo>
                    <a:pt x="1" y="9480"/>
                  </a:lnTo>
                  <a:lnTo>
                    <a:pt x="1" y="9990"/>
                  </a:lnTo>
                  <a:lnTo>
                    <a:pt x="1" y="10516"/>
                  </a:lnTo>
                  <a:lnTo>
                    <a:pt x="49" y="11010"/>
                  </a:lnTo>
                  <a:lnTo>
                    <a:pt x="112" y="11519"/>
                  </a:lnTo>
                  <a:lnTo>
                    <a:pt x="192" y="12013"/>
                  </a:lnTo>
                  <a:lnTo>
                    <a:pt x="304" y="12491"/>
                  </a:lnTo>
                  <a:lnTo>
                    <a:pt x="447" y="12969"/>
                  </a:lnTo>
                  <a:lnTo>
                    <a:pt x="606" y="13431"/>
                  </a:lnTo>
                  <a:lnTo>
                    <a:pt x="782" y="13877"/>
                  </a:lnTo>
                  <a:lnTo>
                    <a:pt x="973" y="14323"/>
                  </a:lnTo>
                  <a:lnTo>
                    <a:pt x="1196" y="14754"/>
                  </a:lnTo>
                  <a:lnTo>
                    <a:pt x="1435" y="15168"/>
                  </a:lnTo>
                  <a:lnTo>
                    <a:pt x="1706" y="15582"/>
                  </a:lnTo>
                  <a:lnTo>
                    <a:pt x="1977" y="15965"/>
                  </a:lnTo>
                  <a:lnTo>
                    <a:pt x="2279" y="16347"/>
                  </a:lnTo>
                  <a:lnTo>
                    <a:pt x="2598" y="16713"/>
                  </a:lnTo>
                  <a:lnTo>
                    <a:pt x="2917" y="17064"/>
                  </a:lnTo>
                  <a:lnTo>
                    <a:pt x="3267" y="17382"/>
                  </a:lnTo>
                  <a:lnTo>
                    <a:pt x="3633" y="17701"/>
                  </a:lnTo>
                  <a:lnTo>
                    <a:pt x="4000" y="18004"/>
                  </a:lnTo>
                  <a:lnTo>
                    <a:pt x="4398" y="18275"/>
                  </a:lnTo>
                  <a:lnTo>
                    <a:pt x="4812" y="18546"/>
                  </a:lnTo>
                  <a:lnTo>
                    <a:pt x="5227" y="18785"/>
                  </a:lnTo>
                  <a:lnTo>
                    <a:pt x="5657" y="18992"/>
                  </a:lnTo>
                  <a:lnTo>
                    <a:pt x="6103" y="19199"/>
                  </a:lnTo>
                  <a:lnTo>
                    <a:pt x="6549" y="19374"/>
                  </a:lnTo>
                  <a:lnTo>
                    <a:pt x="7011" y="19533"/>
                  </a:lnTo>
                  <a:lnTo>
                    <a:pt x="7489" y="19677"/>
                  </a:lnTo>
                  <a:lnTo>
                    <a:pt x="7967" y="19788"/>
                  </a:lnTo>
                  <a:lnTo>
                    <a:pt x="8461" y="19868"/>
                  </a:lnTo>
                  <a:lnTo>
                    <a:pt x="8971" y="19932"/>
                  </a:lnTo>
                  <a:lnTo>
                    <a:pt x="9465" y="19964"/>
                  </a:lnTo>
                  <a:lnTo>
                    <a:pt x="9991" y="19979"/>
                  </a:lnTo>
                  <a:lnTo>
                    <a:pt x="10500" y="19964"/>
                  </a:lnTo>
                  <a:lnTo>
                    <a:pt x="11010" y="19932"/>
                  </a:lnTo>
                  <a:lnTo>
                    <a:pt x="11504" y="19868"/>
                  </a:lnTo>
                  <a:lnTo>
                    <a:pt x="11998" y="19788"/>
                  </a:lnTo>
                  <a:lnTo>
                    <a:pt x="12476" y="19677"/>
                  </a:lnTo>
                  <a:lnTo>
                    <a:pt x="12954" y="19533"/>
                  </a:lnTo>
                  <a:lnTo>
                    <a:pt x="13416" y="19374"/>
                  </a:lnTo>
                  <a:lnTo>
                    <a:pt x="13878" y="19199"/>
                  </a:lnTo>
                  <a:lnTo>
                    <a:pt x="14308" y="18992"/>
                  </a:lnTo>
                  <a:lnTo>
                    <a:pt x="14754" y="18785"/>
                  </a:lnTo>
                  <a:lnTo>
                    <a:pt x="15169" y="18546"/>
                  </a:lnTo>
                  <a:lnTo>
                    <a:pt x="15567" y="18275"/>
                  </a:lnTo>
                  <a:lnTo>
                    <a:pt x="15965" y="18004"/>
                  </a:lnTo>
                  <a:lnTo>
                    <a:pt x="16332" y="17701"/>
                  </a:lnTo>
                  <a:lnTo>
                    <a:pt x="16698" y="17382"/>
                  </a:lnTo>
                  <a:lnTo>
                    <a:pt x="17049" y="17064"/>
                  </a:lnTo>
                  <a:lnTo>
                    <a:pt x="17383" y="16713"/>
                  </a:lnTo>
                  <a:lnTo>
                    <a:pt x="17686" y="16347"/>
                  </a:lnTo>
                  <a:lnTo>
                    <a:pt x="17989" y="15965"/>
                  </a:lnTo>
                  <a:lnTo>
                    <a:pt x="18275" y="15582"/>
                  </a:lnTo>
                  <a:lnTo>
                    <a:pt x="18530" y="15168"/>
                  </a:lnTo>
                  <a:lnTo>
                    <a:pt x="18769" y="14754"/>
                  </a:lnTo>
                  <a:lnTo>
                    <a:pt x="18992" y="14323"/>
                  </a:lnTo>
                  <a:lnTo>
                    <a:pt x="19184" y="13877"/>
                  </a:lnTo>
                  <a:lnTo>
                    <a:pt x="19375" y="13431"/>
                  </a:lnTo>
                  <a:lnTo>
                    <a:pt x="19518" y="12969"/>
                  </a:lnTo>
                  <a:lnTo>
                    <a:pt x="19662" y="12491"/>
                  </a:lnTo>
                  <a:lnTo>
                    <a:pt x="19773" y="12013"/>
                  </a:lnTo>
                  <a:lnTo>
                    <a:pt x="19853" y="11519"/>
                  </a:lnTo>
                  <a:lnTo>
                    <a:pt x="19917" y="11010"/>
                  </a:lnTo>
                  <a:lnTo>
                    <a:pt x="19964" y="10516"/>
                  </a:lnTo>
                  <a:lnTo>
                    <a:pt x="19980" y="9990"/>
                  </a:lnTo>
                  <a:lnTo>
                    <a:pt x="19964" y="9480"/>
                  </a:lnTo>
                  <a:lnTo>
                    <a:pt x="19917" y="8970"/>
                  </a:lnTo>
                  <a:lnTo>
                    <a:pt x="19853" y="8476"/>
                  </a:lnTo>
                  <a:lnTo>
                    <a:pt x="19773" y="7982"/>
                  </a:lnTo>
                  <a:lnTo>
                    <a:pt x="19662" y="7504"/>
                  </a:lnTo>
                  <a:lnTo>
                    <a:pt x="19518" y="7026"/>
                  </a:lnTo>
                  <a:lnTo>
                    <a:pt x="19375" y="6564"/>
                  </a:lnTo>
                  <a:lnTo>
                    <a:pt x="19184" y="6102"/>
                  </a:lnTo>
                  <a:lnTo>
                    <a:pt x="18992" y="5672"/>
                  </a:lnTo>
                  <a:lnTo>
                    <a:pt x="18769" y="5226"/>
                  </a:lnTo>
                  <a:lnTo>
                    <a:pt x="18530" y="4812"/>
                  </a:lnTo>
                  <a:lnTo>
                    <a:pt x="18275" y="4414"/>
                  </a:lnTo>
                  <a:lnTo>
                    <a:pt x="17989" y="4015"/>
                  </a:lnTo>
                  <a:lnTo>
                    <a:pt x="17686" y="3649"/>
                  </a:lnTo>
                  <a:lnTo>
                    <a:pt x="17383" y="3282"/>
                  </a:lnTo>
                  <a:lnTo>
                    <a:pt x="17049" y="2932"/>
                  </a:lnTo>
                  <a:lnTo>
                    <a:pt x="16698" y="2597"/>
                  </a:lnTo>
                  <a:lnTo>
                    <a:pt x="16332" y="2294"/>
                  </a:lnTo>
                  <a:lnTo>
                    <a:pt x="15965" y="1992"/>
                  </a:lnTo>
                  <a:lnTo>
                    <a:pt x="15567" y="1705"/>
                  </a:lnTo>
                  <a:lnTo>
                    <a:pt x="15169" y="1450"/>
                  </a:lnTo>
                  <a:lnTo>
                    <a:pt x="14754" y="1211"/>
                  </a:lnTo>
                  <a:lnTo>
                    <a:pt x="14308" y="988"/>
                  </a:lnTo>
                  <a:lnTo>
                    <a:pt x="13878" y="797"/>
                  </a:lnTo>
                  <a:lnTo>
                    <a:pt x="13416" y="606"/>
                  </a:lnTo>
                  <a:lnTo>
                    <a:pt x="12954" y="462"/>
                  </a:lnTo>
                  <a:lnTo>
                    <a:pt x="12476" y="319"/>
                  </a:lnTo>
                  <a:lnTo>
                    <a:pt x="11998" y="207"/>
                  </a:lnTo>
                  <a:lnTo>
                    <a:pt x="11504" y="128"/>
                  </a:lnTo>
                  <a:lnTo>
                    <a:pt x="11010" y="64"/>
                  </a:lnTo>
                  <a:lnTo>
                    <a:pt x="10500" y="16"/>
                  </a:lnTo>
                  <a:lnTo>
                    <a:pt x="9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1"/>
            <p:cNvSpPr/>
            <p:nvPr/>
          </p:nvSpPr>
          <p:spPr>
            <a:xfrm>
              <a:off x="5910575" y="3954750"/>
              <a:ext cx="248175" cy="248175"/>
            </a:xfrm>
            <a:custGeom>
              <a:avLst/>
              <a:gdLst/>
              <a:ahLst/>
              <a:cxnLst/>
              <a:rect l="l" t="t" r="r" b="b"/>
              <a:pathLst>
                <a:path w="9927" h="9927" extrusionOk="0">
                  <a:moveTo>
                    <a:pt x="4717" y="1"/>
                  </a:moveTo>
                  <a:lnTo>
                    <a:pt x="4462" y="17"/>
                  </a:lnTo>
                  <a:lnTo>
                    <a:pt x="4207" y="49"/>
                  </a:lnTo>
                  <a:lnTo>
                    <a:pt x="3968" y="96"/>
                  </a:lnTo>
                  <a:lnTo>
                    <a:pt x="3729" y="144"/>
                  </a:lnTo>
                  <a:lnTo>
                    <a:pt x="3490" y="224"/>
                  </a:lnTo>
                  <a:lnTo>
                    <a:pt x="3251" y="288"/>
                  </a:lnTo>
                  <a:lnTo>
                    <a:pt x="3028" y="383"/>
                  </a:lnTo>
                  <a:lnTo>
                    <a:pt x="2805" y="479"/>
                  </a:lnTo>
                  <a:lnTo>
                    <a:pt x="2598" y="590"/>
                  </a:lnTo>
                  <a:lnTo>
                    <a:pt x="2391" y="718"/>
                  </a:lnTo>
                  <a:lnTo>
                    <a:pt x="2183" y="845"/>
                  </a:lnTo>
                  <a:lnTo>
                    <a:pt x="1992" y="973"/>
                  </a:lnTo>
                  <a:lnTo>
                    <a:pt x="1801" y="1132"/>
                  </a:lnTo>
                  <a:lnTo>
                    <a:pt x="1626" y="1291"/>
                  </a:lnTo>
                  <a:lnTo>
                    <a:pt x="1450" y="1451"/>
                  </a:lnTo>
                  <a:lnTo>
                    <a:pt x="1291" y="1626"/>
                  </a:lnTo>
                  <a:lnTo>
                    <a:pt x="1132" y="1801"/>
                  </a:lnTo>
                  <a:lnTo>
                    <a:pt x="988" y="1992"/>
                  </a:lnTo>
                  <a:lnTo>
                    <a:pt x="845" y="2184"/>
                  </a:lnTo>
                  <a:lnTo>
                    <a:pt x="718" y="2391"/>
                  </a:lnTo>
                  <a:lnTo>
                    <a:pt x="606" y="2598"/>
                  </a:lnTo>
                  <a:lnTo>
                    <a:pt x="495" y="2805"/>
                  </a:lnTo>
                  <a:lnTo>
                    <a:pt x="383" y="3028"/>
                  </a:lnTo>
                  <a:lnTo>
                    <a:pt x="303" y="3251"/>
                  </a:lnTo>
                  <a:lnTo>
                    <a:pt x="224" y="3490"/>
                  </a:lnTo>
                  <a:lnTo>
                    <a:pt x="160" y="3713"/>
                  </a:lnTo>
                  <a:lnTo>
                    <a:pt x="96" y="3952"/>
                  </a:lnTo>
                  <a:lnTo>
                    <a:pt x="48" y="4207"/>
                  </a:lnTo>
                  <a:lnTo>
                    <a:pt x="17" y="4446"/>
                  </a:lnTo>
                  <a:lnTo>
                    <a:pt x="1" y="4701"/>
                  </a:lnTo>
                  <a:lnTo>
                    <a:pt x="1" y="4956"/>
                  </a:lnTo>
                  <a:lnTo>
                    <a:pt x="1" y="5211"/>
                  </a:lnTo>
                  <a:lnTo>
                    <a:pt x="17" y="5466"/>
                  </a:lnTo>
                  <a:lnTo>
                    <a:pt x="48" y="5721"/>
                  </a:lnTo>
                  <a:lnTo>
                    <a:pt x="96" y="5960"/>
                  </a:lnTo>
                  <a:lnTo>
                    <a:pt x="160" y="6199"/>
                  </a:lnTo>
                  <a:lnTo>
                    <a:pt x="224" y="6438"/>
                  </a:lnTo>
                  <a:lnTo>
                    <a:pt x="303" y="6677"/>
                  </a:lnTo>
                  <a:lnTo>
                    <a:pt x="383" y="6900"/>
                  </a:lnTo>
                  <a:lnTo>
                    <a:pt x="495" y="7107"/>
                  </a:lnTo>
                  <a:lnTo>
                    <a:pt x="606" y="7330"/>
                  </a:lnTo>
                  <a:lnTo>
                    <a:pt x="718" y="7537"/>
                  </a:lnTo>
                  <a:lnTo>
                    <a:pt x="845" y="7744"/>
                  </a:lnTo>
                  <a:lnTo>
                    <a:pt x="988" y="7935"/>
                  </a:lnTo>
                  <a:lnTo>
                    <a:pt x="1132" y="8126"/>
                  </a:lnTo>
                  <a:lnTo>
                    <a:pt x="1291" y="8302"/>
                  </a:lnTo>
                  <a:lnTo>
                    <a:pt x="1450" y="8477"/>
                  </a:lnTo>
                  <a:lnTo>
                    <a:pt x="1626" y="8636"/>
                  </a:lnTo>
                  <a:lnTo>
                    <a:pt x="1801" y="8796"/>
                  </a:lnTo>
                  <a:lnTo>
                    <a:pt x="1992" y="8939"/>
                  </a:lnTo>
                  <a:lnTo>
                    <a:pt x="2183" y="9082"/>
                  </a:lnTo>
                  <a:lnTo>
                    <a:pt x="2391" y="9210"/>
                  </a:lnTo>
                  <a:lnTo>
                    <a:pt x="2598" y="9321"/>
                  </a:lnTo>
                  <a:lnTo>
                    <a:pt x="2805" y="9433"/>
                  </a:lnTo>
                  <a:lnTo>
                    <a:pt x="3028" y="9544"/>
                  </a:lnTo>
                  <a:lnTo>
                    <a:pt x="3251" y="9624"/>
                  </a:lnTo>
                  <a:lnTo>
                    <a:pt x="3490" y="9704"/>
                  </a:lnTo>
                  <a:lnTo>
                    <a:pt x="3729" y="9767"/>
                  </a:lnTo>
                  <a:lnTo>
                    <a:pt x="3968" y="9831"/>
                  </a:lnTo>
                  <a:lnTo>
                    <a:pt x="4207" y="9863"/>
                  </a:lnTo>
                  <a:lnTo>
                    <a:pt x="4462" y="9895"/>
                  </a:lnTo>
                  <a:lnTo>
                    <a:pt x="4717" y="9927"/>
                  </a:lnTo>
                  <a:lnTo>
                    <a:pt x="5226" y="9927"/>
                  </a:lnTo>
                  <a:lnTo>
                    <a:pt x="5481" y="9895"/>
                  </a:lnTo>
                  <a:lnTo>
                    <a:pt x="5720" y="9863"/>
                  </a:lnTo>
                  <a:lnTo>
                    <a:pt x="5975" y="9831"/>
                  </a:lnTo>
                  <a:lnTo>
                    <a:pt x="6214" y="9767"/>
                  </a:lnTo>
                  <a:lnTo>
                    <a:pt x="6437" y="9704"/>
                  </a:lnTo>
                  <a:lnTo>
                    <a:pt x="6676" y="9624"/>
                  </a:lnTo>
                  <a:lnTo>
                    <a:pt x="6899" y="9544"/>
                  </a:lnTo>
                  <a:lnTo>
                    <a:pt x="7122" y="9433"/>
                  </a:lnTo>
                  <a:lnTo>
                    <a:pt x="7330" y="9321"/>
                  </a:lnTo>
                  <a:lnTo>
                    <a:pt x="7537" y="9210"/>
                  </a:lnTo>
                  <a:lnTo>
                    <a:pt x="7744" y="9082"/>
                  </a:lnTo>
                  <a:lnTo>
                    <a:pt x="7935" y="8939"/>
                  </a:lnTo>
                  <a:lnTo>
                    <a:pt x="8126" y="8796"/>
                  </a:lnTo>
                  <a:lnTo>
                    <a:pt x="8301" y="8636"/>
                  </a:lnTo>
                  <a:lnTo>
                    <a:pt x="8477" y="8477"/>
                  </a:lnTo>
                  <a:lnTo>
                    <a:pt x="8636" y="8302"/>
                  </a:lnTo>
                  <a:lnTo>
                    <a:pt x="8795" y="8126"/>
                  </a:lnTo>
                  <a:lnTo>
                    <a:pt x="8939" y="7935"/>
                  </a:lnTo>
                  <a:lnTo>
                    <a:pt x="9082" y="7744"/>
                  </a:lnTo>
                  <a:lnTo>
                    <a:pt x="9210" y="7537"/>
                  </a:lnTo>
                  <a:lnTo>
                    <a:pt x="9337" y="7330"/>
                  </a:lnTo>
                  <a:lnTo>
                    <a:pt x="9449" y="7107"/>
                  </a:lnTo>
                  <a:lnTo>
                    <a:pt x="9544" y="6900"/>
                  </a:lnTo>
                  <a:lnTo>
                    <a:pt x="9624" y="6677"/>
                  </a:lnTo>
                  <a:lnTo>
                    <a:pt x="9704" y="6438"/>
                  </a:lnTo>
                  <a:lnTo>
                    <a:pt x="9783" y="6199"/>
                  </a:lnTo>
                  <a:lnTo>
                    <a:pt x="9831" y="5960"/>
                  </a:lnTo>
                  <a:lnTo>
                    <a:pt x="9879" y="5721"/>
                  </a:lnTo>
                  <a:lnTo>
                    <a:pt x="9911" y="5466"/>
                  </a:lnTo>
                  <a:lnTo>
                    <a:pt x="9927" y="5211"/>
                  </a:lnTo>
                  <a:lnTo>
                    <a:pt x="9927" y="4956"/>
                  </a:lnTo>
                  <a:lnTo>
                    <a:pt x="9927" y="4701"/>
                  </a:lnTo>
                  <a:lnTo>
                    <a:pt x="9911" y="4446"/>
                  </a:lnTo>
                  <a:lnTo>
                    <a:pt x="9879" y="4207"/>
                  </a:lnTo>
                  <a:lnTo>
                    <a:pt x="9831" y="3952"/>
                  </a:lnTo>
                  <a:lnTo>
                    <a:pt x="9783" y="3713"/>
                  </a:lnTo>
                  <a:lnTo>
                    <a:pt x="9704" y="3490"/>
                  </a:lnTo>
                  <a:lnTo>
                    <a:pt x="9624" y="3251"/>
                  </a:lnTo>
                  <a:lnTo>
                    <a:pt x="9544" y="3028"/>
                  </a:lnTo>
                  <a:lnTo>
                    <a:pt x="9449" y="2805"/>
                  </a:lnTo>
                  <a:lnTo>
                    <a:pt x="9337" y="2598"/>
                  </a:lnTo>
                  <a:lnTo>
                    <a:pt x="9210" y="2391"/>
                  </a:lnTo>
                  <a:lnTo>
                    <a:pt x="9082" y="2184"/>
                  </a:lnTo>
                  <a:lnTo>
                    <a:pt x="8939" y="1992"/>
                  </a:lnTo>
                  <a:lnTo>
                    <a:pt x="8795" y="1801"/>
                  </a:lnTo>
                  <a:lnTo>
                    <a:pt x="8636" y="1626"/>
                  </a:lnTo>
                  <a:lnTo>
                    <a:pt x="8477" y="1451"/>
                  </a:lnTo>
                  <a:lnTo>
                    <a:pt x="8301" y="1291"/>
                  </a:lnTo>
                  <a:lnTo>
                    <a:pt x="8126" y="1132"/>
                  </a:lnTo>
                  <a:lnTo>
                    <a:pt x="7935" y="973"/>
                  </a:lnTo>
                  <a:lnTo>
                    <a:pt x="7744" y="845"/>
                  </a:lnTo>
                  <a:lnTo>
                    <a:pt x="7537" y="718"/>
                  </a:lnTo>
                  <a:lnTo>
                    <a:pt x="7330" y="590"/>
                  </a:lnTo>
                  <a:lnTo>
                    <a:pt x="7122" y="479"/>
                  </a:lnTo>
                  <a:lnTo>
                    <a:pt x="6899" y="383"/>
                  </a:lnTo>
                  <a:lnTo>
                    <a:pt x="6676" y="288"/>
                  </a:lnTo>
                  <a:lnTo>
                    <a:pt x="6437" y="224"/>
                  </a:lnTo>
                  <a:lnTo>
                    <a:pt x="6214" y="144"/>
                  </a:lnTo>
                  <a:lnTo>
                    <a:pt x="5975" y="96"/>
                  </a:lnTo>
                  <a:lnTo>
                    <a:pt x="5720" y="49"/>
                  </a:lnTo>
                  <a:lnTo>
                    <a:pt x="5481" y="17"/>
                  </a:lnTo>
                  <a:lnTo>
                    <a:pt x="52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1"/>
            <p:cNvSpPr/>
            <p:nvPr/>
          </p:nvSpPr>
          <p:spPr>
            <a:xfrm>
              <a:off x="5499925" y="3737675"/>
              <a:ext cx="94425" cy="182850"/>
            </a:xfrm>
            <a:custGeom>
              <a:avLst/>
              <a:gdLst/>
              <a:ahLst/>
              <a:cxnLst/>
              <a:rect l="l" t="t" r="r" b="b"/>
              <a:pathLst>
                <a:path w="3777" h="7314" extrusionOk="0">
                  <a:moveTo>
                    <a:pt x="0" y="1"/>
                  </a:moveTo>
                  <a:lnTo>
                    <a:pt x="0" y="7314"/>
                  </a:lnTo>
                  <a:lnTo>
                    <a:pt x="303" y="7314"/>
                  </a:lnTo>
                  <a:lnTo>
                    <a:pt x="494" y="7298"/>
                  </a:lnTo>
                  <a:lnTo>
                    <a:pt x="861" y="7234"/>
                  </a:lnTo>
                  <a:lnTo>
                    <a:pt x="1211" y="7154"/>
                  </a:lnTo>
                  <a:lnTo>
                    <a:pt x="1546" y="7027"/>
                  </a:lnTo>
                  <a:lnTo>
                    <a:pt x="1864" y="6868"/>
                  </a:lnTo>
                  <a:lnTo>
                    <a:pt x="2167" y="6692"/>
                  </a:lnTo>
                  <a:lnTo>
                    <a:pt x="2454" y="6485"/>
                  </a:lnTo>
                  <a:lnTo>
                    <a:pt x="2709" y="6246"/>
                  </a:lnTo>
                  <a:lnTo>
                    <a:pt x="2948" y="5975"/>
                  </a:lnTo>
                  <a:lnTo>
                    <a:pt x="3155" y="5705"/>
                  </a:lnTo>
                  <a:lnTo>
                    <a:pt x="3330" y="5402"/>
                  </a:lnTo>
                  <a:lnTo>
                    <a:pt x="3489" y="5083"/>
                  </a:lnTo>
                  <a:lnTo>
                    <a:pt x="3617" y="4749"/>
                  </a:lnTo>
                  <a:lnTo>
                    <a:pt x="3697" y="4398"/>
                  </a:lnTo>
                  <a:lnTo>
                    <a:pt x="3760" y="4032"/>
                  </a:lnTo>
                  <a:lnTo>
                    <a:pt x="3776" y="3840"/>
                  </a:lnTo>
                  <a:lnTo>
                    <a:pt x="3776" y="3649"/>
                  </a:lnTo>
                  <a:lnTo>
                    <a:pt x="3776" y="3458"/>
                  </a:lnTo>
                  <a:lnTo>
                    <a:pt x="3760" y="3283"/>
                  </a:lnTo>
                  <a:lnTo>
                    <a:pt x="3697" y="2916"/>
                  </a:lnTo>
                  <a:lnTo>
                    <a:pt x="3617" y="2566"/>
                  </a:lnTo>
                  <a:lnTo>
                    <a:pt x="3489" y="2231"/>
                  </a:lnTo>
                  <a:lnTo>
                    <a:pt x="3330" y="1913"/>
                  </a:lnTo>
                  <a:lnTo>
                    <a:pt x="3155" y="1610"/>
                  </a:lnTo>
                  <a:lnTo>
                    <a:pt x="2948" y="1323"/>
                  </a:lnTo>
                  <a:lnTo>
                    <a:pt x="2709" y="1068"/>
                  </a:lnTo>
                  <a:lnTo>
                    <a:pt x="2454" y="829"/>
                  </a:lnTo>
                  <a:lnTo>
                    <a:pt x="2167" y="622"/>
                  </a:lnTo>
                  <a:lnTo>
                    <a:pt x="1864" y="431"/>
                  </a:lnTo>
                  <a:lnTo>
                    <a:pt x="1546" y="287"/>
                  </a:lnTo>
                  <a:lnTo>
                    <a:pt x="1211" y="160"/>
                  </a:lnTo>
                  <a:lnTo>
                    <a:pt x="861" y="64"/>
                  </a:lnTo>
                  <a:lnTo>
                    <a:pt x="494" y="17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1"/>
            <p:cNvSpPr/>
            <p:nvPr/>
          </p:nvSpPr>
          <p:spPr>
            <a:xfrm>
              <a:off x="5499925" y="3607025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1"/>
            <p:cNvSpPr/>
            <p:nvPr/>
          </p:nvSpPr>
          <p:spPr>
            <a:xfrm>
              <a:off x="5562450" y="3669575"/>
              <a:ext cx="62550" cy="62550"/>
            </a:xfrm>
            <a:custGeom>
              <a:avLst/>
              <a:gdLst/>
              <a:ahLst/>
              <a:cxnLst/>
              <a:rect l="l" t="t" r="r" b="b"/>
              <a:pathLst>
                <a:path w="2502" h="2502" extrusionOk="0">
                  <a:moveTo>
                    <a:pt x="1" y="0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1"/>
            <p:cNvSpPr/>
            <p:nvPr/>
          </p:nvSpPr>
          <p:spPr>
            <a:xfrm>
              <a:off x="5624975" y="3607025"/>
              <a:ext cx="62975" cy="62575"/>
            </a:xfrm>
            <a:custGeom>
              <a:avLst/>
              <a:gdLst/>
              <a:ahLst/>
              <a:cxnLst/>
              <a:rect l="l" t="t" r="r" b="b"/>
              <a:pathLst>
                <a:path w="2519" h="2503" extrusionOk="0">
                  <a:moveTo>
                    <a:pt x="1" y="1"/>
                  </a:moveTo>
                  <a:lnTo>
                    <a:pt x="1" y="2502"/>
                  </a:lnTo>
                  <a:lnTo>
                    <a:pt x="2518" y="2502"/>
                  </a:lnTo>
                  <a:lnTo>
                    <a:pt x="2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1"/>
            <p:cNvSpPr/>
            <p:nvPr/>
          </p:nvSpPr>
          <p:spPr>
            <a:xfrm>
              <a:off x="5687925" y="3669575"/>
              <a:ext cx="62550" cy="62550"/>
            </a:xfrm>
            <a:custGeom>
              <a:avLst/>
              <a:gdLst/>
              <a:ahLst/>
              <a:cxnLst/>
              <a:rect l="l" t="t" r="r" b="b"/>
              <a:pathLst>
                <a:path w="2502" h="2502" extrusionOk="0">
                  <a:moveTo>
                    <a:pt x="0" y="0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1"/>
            <p:cNvSpPr/>
            <p:nvPr/>
          </p:nvSpPr>
          <p:spPr>
            <a:xfrm>
              <a:off x="5750450" y="3607025"/>
              <a:ext cx="62575" cy="6257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" y="1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1"/>
            <p:cNvSpPr/>
            <p:nvPr/>
          </p:nvSpPr>
          <p:spPr>
            <a:xfrm>
              <a:off x="5813000" y="3669575"/>
              <a:ext cx="62550" cy="62550"/>
            </a:xfrm>
            <a:custGeom>
              <a:avLst/>
              <a:gdLst/>
              <a:ahLst/>
              <a:cxnLst/>
              <a:rect l="l" t="t" r="r" b="b"/>
              <a:pathLst>
                <a:path w="2502" h="2502" extrusionOk="0">
                  <a:moveTo>
                    <a:pt x="0" y="0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1"/>
            <p:cNvSpPr/>
            <p:nvPr/>
          </p:nvSpPr>
          <p:spPr>
            <a:xfrm>
              <a:off x="5875525" y="3607025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1" y="1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1"/>
            <p:cNvSpPr/>
            <p:nvPr/>
          </p:nvSpPr>
          <p:spPr>
            <a:xfrm>
              <a:off x="5938050" y="3669575"/>
              <a:ext cx="62975" cy="62550"/>
            </a:xfrm>
            <a:custGeom>
              <a:avLst/>
              <a:gdLst/>
              <a:ahLst/>
              <a:cxnLst/>
              <a:rect l="l" t="t" r="r" b="b"/>
              <a:pathLst>
                <a:path w="2519" h="2502" extrusionOk="0">
                  <a:moveTo>
                    <a:pt x="1" y="0"/>
                  </a:moveTo>
                  <a:lnTo>
                    <a:pt x="1" y="2502"/>
                  </a:lnTo>
                  <a:lnTo>
                    <a:pt x="2518" y="2502"/>
                  </a:lnTo>
                  <a:lnTo>
                    <a:pt x="25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1"/>
            <p:cNvSpPr/>
            <p:nvPr/>
          </p:nvSpPr>
          <p:spPr>
            <a:xfrm>
              <a:off x="6001000" y="3607025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1"/>
            <p:cNvSpPr/>
            <p:nvPr/>
          </p:nvSpPr>
          <p:spPr>
            <a:xfrm>
              <a:off x="6063525" y="3669575"/>
              <a:ext cx="62575" cy="62550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" y="0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1"/>
            <p:cNvSpPr/>
            <p:nvPr/>
          </p:nvSpPr>
          <p:spPr>
            <a:xfrm>
              <a:off x="6126075" y="3607025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1"/>
            <p:cNvSpPr/>
            <p:nvPr/>
          </p:nvSpPr>
          <p:spPr>
            <a:xfrm>
              <a:off x="6188600" y="3669575"/>
              <a:ext cx="62550" cy="62550"/>
            </a:xfrm>
            <a:custGeom>
              <a:avLst/>
              <a:gdLst/>
              <a:ahLst/>
              <a:cxnLst/>
              <a:rect l="l" t="t" r="r" b="b"/>
              <a:pathLst>
                <a:path w="2502" h="2502" extrusionOk="0">
                  <a:moveTo>
                    <a:pt x="1" y="0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1"/>
            <p:cNvSpPr/>
            <p:nvPr/>
          </p:nvSpPr>
          <p:spPr>
            <a:xfrm>
              <a:off x="6251125" y="3607025"/>
              <a:ext cx="62975" cy="62575"/>
            </a:xfrm>
            <a:custGeom>
              <a:avLst/>
              <a:gdLst/>
              <a:ahLst/>
              <a:cxnLst/>
              <a:rect l="l" t="t" r="r" b="b"/>
              <a:pathLst>
                <a:path w="2519" h="2503" extrusionOk="0">
                  <a:moveTo>
                    <a:pt x="1" y="1"/>
                  </a:moveTo>
                  <a:lnTo>
                    <a:pt x="1" y="2502"/>
                  </a:lnTo>
                  <a:lnTo>
                    <a:pt x="2518" y="2502"/>
                  </a:lnTo>
                  <a:lnTo>
                    <a:pt x="2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1"/>
            <p:cNvSpPr/>
            <p:nvPr/>
          </p:nvSpPr>
          <p:spPr>
            <a:xfrm>
              <a:off x="6314075" y="3669575"/>
              <a:ext cx="62550" cy="62550"/>
            </a:xfrm>
            <a:custGeom>
              <a:avLst/>
              <a:gdLst/>
              <a:ahLst/>
              <a:cxnLst/>
              <a:rect l="l" t="t" r="r" b="b"/>
              <a:pathLst>
                <a:path w="2502" h="2502" extrusionOk="0">
                  <a:moveTo>
                    <a:pt x="0" y="0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1"/>
            <p:cNvSpPr/>
            <p:nvPr/>
          </p:nvSpPr>
          <p:spPr>
            <a:xfrm>
              <a:off x="6376600" y="3607025"/>
              <a:ext cx="62575" cy="6257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" y="1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1"/>
            <p:cNvSpPr/>
            <p:nvPr/>
          </p:nvSpPr>
          <p:spPr>
            <a:xfrm>
              <a:off x="6439150" y="3669575"/>
              <a:ext cx="62550" cy="62550"/>
            </a:xfrm>
            <a:custGeom>
              <a:avLst/>
              <a:gdLst/>
              <a:ahLst/>
              <a:cxnLst/>
              <a:rect l="l" t="t" r="r" b="b"/>
              <a:pathLst>
                <a:path w="2502" h="2502" extrusionOk="0">
                  <a:moveTo>
                    <a:pt x="0" y="0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1"/>
            <p:cNvSpPr/>
            <p:nvPr/>
          </p:nvSpPr>
          <p:spPr>
            <a:xfrm>
              <a:off x="6501675" y="3607025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1" y="1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1"/>
            <p:cNvSpPr/>
            <p:nvPr/>
          </p:nvSpPr>
          <p:spPr>
            <a:xfrm>
              <a:off x="6564200" y="3669575"/>
              <a:ext cx="62575" cy="62550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" y="0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1"/>
            <p:cNvSpPr/>
            <p:nvPr/>
          </p:nvSpPr>
          <p:spPr>
            <a:xfrm>
              <a:off x="6626750" y="3607025"/>
              <a:ext cx="62950" cy="62575"/>
            </a:xfrm>
            <a:custGeom>
              <a:avLst/>
              <a:gdLst/>
              <a:ahLst/>
              <a:cxnLst/>
              <a:rect l="l" t="t" r="r" b="b"/>
              <a:pathLst>
                <a:path w="2518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518" y="2502"/>
                  </a:lnTo>
                  <a:lnTo>
                    <a:pt x="2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1"/>
            <p:cNvSpPr/>
            <p:nvPr/>
          </p:nvSpPr>
          <p:spPr>
            <a:xfrm>
              <a:off x="6689675" y="3669575"/>
              <a:ext cx="62575" cy="62550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" y="0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1"/>
            <p:cNvSpPr/>
            <p:nvPr/>
          </p:nvSpPr>
          <p:spPr>
            <a:xfrm>
              <a:off x="6752225" y="3607025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501" y="2502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1"/>
            <p:cNvSpPr/>
            <p:nvPr/>
          </p:nvSpPr>
          <p:spPr>
            <a:xfrm>
              <a:off x="6814750" y="3669575"/>
              <a:ext cx="62550" cy="62550"/>
            </a:xfrm>
            <a:custGeom>
              <a:avLst/>
              <a:gdLst/>
              <a:ahLst/>
              <a:cxnLst/>
              <a:rect l="l" t="t" r="r" b="b"/>
              <a:pathLst>
                <a:path w="2502" h="2502" extrusionOk="0">
                  <a:moveTo>
                    <a:pt x="0" y="0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1"/>
            <p:cNvSpPr/>
            <p:nvPr/>
          </p:nvSpPr>
          <p:spPr>
            <a:xfrm>
              <a:off x="6877275" y="3607025"/>
              <a:ext cx="62575" cy="6257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" y="1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1"/>
            <p:cNvSpPr/>
            <p:nvPr/>
          </p:nvSpPr>
          <p:spPr>
            <a:xfrm>
              <a:off x="6939825" y="3669575"/>
              <a:ext cx="62950" cy="62550"/>
            </a:xfrm>
            <a:custGeom>
              <a:avLst/>
              <a:gdLst/>
              <a:ahLst/>
              <a:cxnLst/>
              <a:rect l="l" t="t" r="r" b="b"/>
              <a:pathLst>
                <a:path w="2518" h="2502" extrusionOk="0">
                  <a:moveTo>
                    <a:pt x="0" y="0"/>
                  </a:moveTo>
                  <a:lnTo>
                    <a:pt x="0" y="2502"/>
                  </a:lnTo>
                  <a:lnTo>
                    <a:pt x="2518" y="2502"/>
                  </a:lnTo>
                  <a:lnTo>
                    <a:pt x="25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1"/>
            <p:cNvSpPr/>
            <p:nvPr/>
          </p:nvSpPr>
          <p:spPr>
            <a:xfrm>
              <a:off x="7002750" y="3607025"/>
              <a:ext cx="62575" cy="6257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" y="1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1"/>
            <p:cNvSpPr/>
            <p:nvPr/>
          </p:nvSpPr>
          <p:spPr>
            <a:xfrm>
              <a:off x="7065300" y="3669575"/>
              <a:ext cx="62550" cy="62550"/>
            </a:xfrm>
            <a:custGeom>
              <a:avLst/>
              <a:gdLst/>
              <a:ahLst/>
              <a:cxnLst/>
              <a:rect l="l" t="t" r="r" b="b"/>
              <a:pathLst>
                <a:path w="2502" h="2502" extrusionOk="0">
                  <a:moveTo>
                    <a:pt x="0" y="0"/>
                  </a:moveTo>
                  <a:lnTo>
                    <a:pt x="0" y="2502"/>
                  </a:lnTo>
                  <a:lnTo>
                    <a:pt x="2501" y="2502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1"/>
            <p:cNvSpPr/>
            <p:nvPr/>
          </p:nvSpPr>
          <p:spPr>
            <a:xfrm>
              <a:off x="7127825" y="3607025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1"/>
            <p:cNvSpPr/>
            <p:nvPr/>
          </p:nvSpPr>
          <p:spPr>
            <a:xfrm>
              <a:off x="7190350" y="3669575"/>
              <a:ext cx="62575" cy="62550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" y="0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1"/>
            <p:cNvSpPr/>
            <p:nvPr/>
          </p:nvSpPr>
          <p:spPr>
            <a:xfrm>
              <a:off x="7252900" y="3607025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1"/>
            <p:cNvSpPr/>
            <p:nvPr/>
          </p:nvSpPr>
          <p:spPr>
            <a:xfrm>
              <a:off x="7315425" y="3669575"/>
              <a:ext cx="62975" cy="62550"/>
            </a:xfrm>
            <a:custGeom>
              <a:avLst/>
              <a:gdLst/>
              <a:ahLst/>
              <a:cxnLst/>
              <a:rect l="l" t="t" r="r" b="b"/>
              <a:pathLst>
                <a:path w="2519" h="2502" extrusionOk="0">
                  <a:moveTo>
                    <a:pt x="1" y="0"/>
                  </a:moveTo>
                  <a:lnTo>
                    <a:pt x="1" y="2502"/>
                  </a:lnTo>
                  <a:lnTo>
                    <a:pt x="2518" y="2502"/>
                  </a:lnTo>
                  <a:lnTo>
                    <a:pt x="25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1"/>
            <p:cNvSpPr/>
            <p:nvPr/>
          </p:nvSpPr>
          <p:spPr>
            <a:xfrm>
              <a:off x="7378375" y="3607025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501" y="2502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1"/>
            <p:cNvSpPr/>
            <p:nvPr/>
          </p:nvSpPr>
          <p:spPr>
            <a:xfrm>
              <a:off x="7440900" y="3669575"/>
              <a:ext cx="62550" cy="62550"/>
            </a:xfrm>
            <a:custGeom>
              <a:avLst/>
              <a:gdLst/>
              <a:ahLst/>
              <a:cxnLst/>
              <a:rect l="l" t="t" r="r" b="b"/>
              <a:pathLst>
                <a:path w="2502" h="2502" extrusionOk="0">
                  <a:moveTo>
                    <a:pt x="0" y="0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1"/>
            <p:cNvSpPr/>
            <p:nvPr/>
          </p:nvSpPr>
          <p:spPr>
            <a:xfrm>
              <a:off x="7503425" y="3607025"/>
              <a:ext cx="62575" cy="6257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" y="1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1"/>
            <p:cNvSpPr/>
            <p:nvPr/>
          </p:nvSpPr>
          <p:spPr>
            <a:xfrm>
              <a:off x="7565975" y="3669575"/>
              <a:ext cx="62550" cy="62550"/>
            </a:xfrm>
            <a:custGeom>
              <a:avLst/>
              <a:gdLst/>
              <a:ahLst/>
              <a:cxnLst/>
              <a:rect l="l" t="t" r="r" b="b"/>
              <a:pathLst>
                <a:path w="2502" h="2502" extrusionOk="0">
                  <a:moveTo>
                    <a:pt x="0" y="0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1"/>
            <p:cNvSpPr/>
            <p:nvPr/>
          </p:nvSpPr>
          <p:spPr>
            <a:xfrm>
              <a:off x="7628500" y="3607025"/>
              <a:ext cx="62950" cy="62575"/>
            </a:xfrm>
            <a:custGeom>
              <a:avLst/>
              <a:gdLst/>
              <a:ahLst/>
              <a:cxnLst/>
              <a:rect l="l" t="t" r="r" b="b"/>
              <a:pathLst>
                <a:path w="2518" h="2503" extrusionOk="0">
                  <a:moveTo>
                    <a:pt x="1" y="1"/>
                  </a:moveTo>
                  <a:lnTo>
                    <a:pt x="1" y="2502"/>
                  </a:lnTo>
                  <a:lnTo>
                    <a:pt x="2518" y="2502"/>
                  </a:lnTo>
                  <a:lnTo>
                    <a:pt x="2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1"/>
            <p:cNvSpPr/>
            <p:nvPr/>
          </p:nvSpPr>
          <p:spPr>
            <a:xfrm>
              <a:off x="7691425" y="3669575"/>
              <a:ext cx="62575" cy="62550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" y="0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1"/>
            <p:cNvSpPr/>
            <p:nvPr/>
          </p:nvSpPr>
          <p:spPr>
            <a:xfrm>
              <a:off x="7753975" y="3607025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1"/>
            <p:cNvSpPr/>
            <p:nvPr/>
          </p:nvSpPr>
          <p:spPr>
            <a:xfrm>
              <a:off x="7816500" y="3669575"/>
              <a:ext cx="62575" cy="62550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" y="0"/>
                  </a:moveTo>
                  <a:lnTo>
                    <a:pt x="1" y="2502"/>
                  </a:lnTo>
                  <a:lnTo>
                    <a:pt x="2502" y="2502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1"/>
            <p:cNvSpPr/>
            <p:nvPr/>
          </p:nvSpPr>
          <p:spPr>
            <a:xfrm>
              <a:off x="7879050" y="3607025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502" y="2502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1"/>
            <p:cNvSpPr/>
            <p:nvPr/>
          </p:nvSpPr>
          <p:spPr>
            <a:xfrm>
              <a:off x="7941575" y="3669575"/>
              <a:ext cx="62950" cy="62550"/>
            </a:xfrm>
            <a:custGeom>
              <a:avLst/>
              <a:gdLst/>
              <a:ahLst/>
              <a:cxnLst/>
              <a:rect l="l" t="t" r="r" b="b"/>
              <a:pathLst>
                <a:path w="2518" h="2502" extrusionOk="0">
                  <a:moveTo>
                    <a:pt x="1" y="0"/>
                  </a:moveTo>
                  <a:lnTo>
                    <a:pt x="1" y="2502"/>
                  </a:lnTo>
                  <a:lnTo>
                    <a:pt x="2518" y="2502"/>
                  </a:lnTo>
                  <a:lnTo>
                    <a:pt x="2518" y="0"/>
                  </a:lnTo>
                  <a:close/>
                </a:path>
              </a:pathLst>
            </a:custGeom>
            <a:solidFill>
              <a:srgbClr val="41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1"/>
            <p:cNvSpPr/>
            <p:nvPr/>
          </p:nvSpPr>
          <p:spPr>
            <a:xfrm>
              <a:off x="7908525" y="3626150"/>
              <a:ext cx="96000" cy="191625"/>
            </a:xfrm>
            <a:custGeom>
              <a:avLst/>
              <a:gdLst/>
              <a:ahLst/>
              <a:cxnLst/>
              <a:rect l="l" t="t" r="r" b="b"/>
              <a:pathLst>
                <a:path w="3840" h="7665" extrusionOk="0">
                  <a:moveTo>
                    <a:pt x="3840" y="1"/>
                  </a:moveTo>
                  <a:lnTo>
                    <a:pt x="3633" y="17"/>
                  </a:lnTo>
                  <a:lnTo>
                    <a:pt x="3442" y="32"/>
                  </a:lnTo>
                  <a:lnTo>
                    <a:pt x="3250" y="48"/>
                  </a:lnTo>
                  <a:lnTo>
                    <a:pt x="3059" y="80"/>
                  </a:lnTo>
                  <a:lnTo>
                    <a:pt x="2693" y="176"/>
                  </a:lnTo>
                  <a:lnTo>
                    <a:pt x="2342" y="303"/>
                  </a:lnTo>
                  <a:lnTo>
                    <a:pt x="2008" y="463"/>
                  </a:lnTo>
                  <a:lnTo>
                    <a:pt x="1689" y="654"/>
                  </a:lnTo>
                  <a:lnTo>
                    <a:pt x="1402" y="877"/>
                  </a:lnTo>
                  <a:lnTo>
                    <a:pt x="1131" y="1132"/>
                  </a:lnTo>
                  <a:lnTo>
                    <a:pt x="877" y="1403"/>
                  </a:lnTo>
                  <a:lnTo>
                    <a:pt x="653" y="1689"/>
                  </a:lnTo>
                  <a:lnTo>
                    <a:pt x="462" y="2008"/>
                  </a:lnTo>
                  <a:lnTo>
                    <a:pt x="303" y="2343"/>
                  </a:lnTo>
                  <a:lnTo>
                    <a:pt x="175" y="2693"/>
                  </a:lnTo>
                  <a:lnTo>
                    <a:pt x="80" y="3060"/>
                  </a:lnTo>
                  <a:lnTo>
                    <a:pt x="48" y="3251"/>
                  </a:lnTo>
                  <a:lnTo>
                    <a:pt x="32" y="3442"/>
                  </a:lnTo>
                  <a:lnTo>
                    <a:pt x="16" y="3633"/>
                  </a:lnTo>
                  <a:lnTo>
                    <a:pt x="0" y="3824"/>
                  </a:lnTo>
                  <a:lnTo>
                    <a:pt x="16" y="4032"/>
                  </a:lnTo>
                  <a:lnTo>
                    <a:pt x="32" y="4223"/>
                  </a:lnTo>
                  <a:lnTo>
                    <a:pt x="48" y="4414"/>
                  </a:lnTo>
                  <a:lnTo>
                    <a:pt x="80" y="4605"/>
                  </a:lnTo>
                  <a:lnTo>
                    <a:pt x="175" y="4972"/>
                  </a:lnTo>
                  <a:lnTo>
                    <a:pt x="303" y="5322"/>
                  </a:lnTo>
                  <a:lnTo>
                    <a:pt x="462" y="5657"/>
                  </a:lnTo>
                  <a:lnTo>
                    <a:pt x="653" y="5975"/>
                  </a:lnTo>
                  <a:lnTo>
                    <a:pt x="877" y="6262"/>
                  </a:lnTo>
                  <a:lnTo>
                    <a:pt x="1131" y="6533"/>
                  </a:lnTo>
                  <a:lnTo>
                    <a:pt x="1402" y="6788"/>
                  </a:lnTo>
                  <a:lnTo>
                    <a:pt x="1689" y="7011"/>
                  </a:lnTo>
                  <a:lnTo>
                    <a:pt x="2008" y="7202"/>
                  </a:lnTo>
                  <a:lnTo>
                    <a:pt x="2342" y="7361"/>
                  </a:lnTo>
                  <a:lnTo>
                    <a:pt x="2693" y="7489"/>
                  </a:lnTo>
                  <a:lnTo>
                    <a:pt x="3059" y="7584"/>
                  </a:lnTo>
                  <a:lnTo>
                    <a:pt x="3250" y="7616"/>
                  </a:lnTo>
                  <a:lnTo>
                    <a:pt x="3442" y="7632"/>
                  </a:lnTo>
                  <a:lnTo>
                    <a:pt x="3633" y="7648"/>
                  </a:lnTo>
                  <a:lnTo>
                    <a:pt x="3840" y="7664"/>
                  </a:lnTo>
                  <a:lnTo>
                    <a:pt x="38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1"/>
            <p:cNvSpPr/>
            <p:nvPr/>
          </p:nvSpPr>
          <p:spPr>
            <a:xfrm>
              <a:off x="5424225" y="3974675"/>
              <a:ext cx="350950" cy="106375"/>
            </a:xfrm>
            <a:custGeom>
              <a:avLst/>
              <a:gdLst/>
              <a:ahLst/>
              <a:cxnLst/>
              <a:rect l="l" t="t" r="r" b="b"/>
              <a:pathLst>
                <a:path w="14038" h="4255" extrusionOk="0">
                  <a:moveTo>
                    <a:pt x="1" y="0"/>
                  </a:moveTo>
                  <a:lnTo>
                    <a:pt x="1" y="4254"/>
                  </a:lnTo>
                  <a:lnTo>
                    <a:pt x="13273" y="4254"/>
                  </a:lnTo>
                  <a:lnTo>
                    <a:pt x="13273" y="4079"/>
                  </a:lnTo>
                  <a:lnTo>
                    <a:pt x="13273" y="3537"/>
                  </a:lnTo>
                  <a:lnTo>
                    <a:pt x="13321" y="3012"/>
                  </a:lnTo>
                  <a:lnTo>
                    <a:pt x="13384" y="2486"/>
                  </a:lnTo>
                  <a:lnTo>
                    <a:pt x="13464" y="1976"/>
                  </a:lnTo>
                  <a:lnTo>
                    <a:pt x="13576" y="1466"/>
                  </a:lnTo>
                  <a:lnTo>
                    <a:pt x="13703" y="972"/>
                  </a:lnTo>
                  <a:lnTo>
                    <a:pt x="13862" y="478"/>
                  </a:lnTo>
                  <a:lnTo>
                    <a:pt x="140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1"/>
            <p:cNvSpPr/>
            <p:nvPr/>
          </p:nvSpPr>
          <p:spPr>
            <a:xfrm>
              <a:off x="7806150" y="3974675"/>
              <a:ext cx="219900" cy="106375"/>
            </a:xfrm>
            <a:custGeom>
              <a:avLst/>
              <a:gdLst/>
              <a:ahLst/>
              <a:cxnLst/>
              <a:rect l="l" t="t" r="r" b="b"/>
              <a:pathLst>
                <a:path w="8796" h="4255" extrusionOk="0">
                  <a:moveTo>
                    <a:pt x="1" y="0"/>
                  </a:moveTo>
                  <a:lnTo>
                    <a:pt x="176" y="478"/>
                  </a:lnTo>
                  <a:lnTo>
                    <a:pt x="335" y="972"/>
                  </a:lnTo>
                  <a:lnTo>
                    <a:pt x="463" y="1466"/>
                  </a:lnTo>
                  <a:lnTo>
                    <a:pt x="574" y="1976"/>
                  </a:lnTo>
                  <a:lnTo>
                    <a:pt x="654" y="2486"/>
                  </a:lnTo>
                  <a:lnTo>
                    <a:pt x="718" y="3012"/>
                  </a:lnTo>
                  <a:lnTo>
                    <a:pt x="765" y="3537"/>
                  </a:lnTo>
                  <a:lnTo>
                    <a:pt x="781" y="4079"/>
                  </a:lnTo>
                  <a:lnTo>
                    <a:pt x="765" y="4254"/>
                  </a:lnTo>
                  <a:lnTo>
                    <a:pt x="8795" y="4254"/>
                  </a:lnTo>
                  <a:lnTo>
                    <a:pt x="8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1"/>
            <p:cNvSpPr/>
            <p:nvPr/>
          </p:nvSpPr>
          <p:spPr>
            <a:xfrm>
              <a:off x="6299725" y="3974675"/>
              <a:ext cx="983475" cy="103975"/>
            </a:xfrm>
            <a:custGeom>
              <a:avLst/>
              <a:gdLst/>
              <a:ahLst/>
              <a:cxnLst/>
              <a:rect l="l" t="t" r="r" b="b"/>
              <a:pathLst>
                <a:path w="39339" h="4159" extrusionOk="0">
                  <a:moveTo>
                    <a:pt x="1" y="0"/>
                  </a:moveTo>
                  <a:lnTo>
                    <a:pt x="176" y="463"/>
                  </a:lnTo>
                  <a:lnTo>
                    <a:pt x="319" y="941"/>
                  </a:lnTo>
                  <a:lnTo>
                    <a:pt x="447" y="1434"/>
                  </a:lnTo>
                  <a:lnTo>
                    <a:pt x="542" y="1928"/>
                  </a:lnTo>
                  <a:lnTo>
                    <a:pt x="622" y="2438"/>
                  </a:lnTo>
                  <a:lnTo>
                    <a:pt x="686" y="2948"/>
                  </a:lnTo>
                  <a:lnTo>
                    <a:pt x="718" y="3458"/>
                  </a:lnTo>
                  <a:lnTo>
                    <a:pt x="734" y="3984"/>
                  </a:lnTo>
                  <a:lnTo>
                    <a:pt x="734" y="4159"/>
                  </a:lnTo>
                  <a:lnTo>
                    <a:pt x="38605" y="4159"/>
                  </a:lnTo>
                  <a:lnTo>
                    <a:pt x="38605" y="3984"/>
                  </a:lnTo>
                  <a:lnTo>
                    <a:pt x="38621" y="3458"/>
                  </a:lnTo>
                  <a:lnTo>
                    <a:pt x="38653" y="2948"/>
                  </a:lnTo>
                  <a:lnTo>
                    <a:pt x="38717" y="2438"/>
                  </a:lnTo>
                  <a:lnTo>
                    <a:pt x="38796" y="1928"/>
                  </a:lnTo>
                  <a:lnTo>
                    <a:pt x="38908" y="1434"/>
                  </a:lnTo>
                  <a:lnTo>
                    <a:pt x="39019" y="941"/>
                  </a:lnTo>
                  <a:lnTo>
                    <a:pt x="39179" y="463"/>
                  </a:lnTo>
                  <a:lnTo>
                    <a:pt x="393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1"/>
            <p:cNvSpPr/>
            <p:nvPr/>
          </p:nvSpPr>
          <p:spPr>
            <a:xfrm>
              <a:off x="6640300" y="2947825"/>
              <a:ext cx="170100" cy="36275"/>
            </a:xfrm>
            <a:custGeom>
              <a:avLst/>
              <a:gdLst/>
              <a:ahLst/>
              <a:cxnLst/>
              <a:rect l="l" t="t" r="r" b="b"/>
              <a:pathLst>
                <a:path w="6804" h="1451" extrusionOk="0">
                  <a:moveTo>
                    <a:pt x="0" y="1"/>
                  </a:moveTo>
                  <a:lnTo>
                    <a:pt x="0" y="1451"/>
                  </a:lnTo>
                  <a:lnTo>
                    <a:pt x="6803" y="1451"/>
                  </a:lnTo>
                  <a:lnTo>
                    <a:pt x="68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1"/>
            <p:cNvSpPr/>
            <p:nvPr/>
          </p:nvSpPr>
          <p:spPr>
            <a:xfrm>
              <a:off x="6658600" y="2881325"/>
              <a:ext cx="133075" cy="66525"/>
            </a:xfrm>
            <a:custGeom>
              <a:avLst/>
              <a:gdLst/>
              <a:ahLst/>
              <a:cxnLst/>
              <a:rect l="l" t="t" r="r" b="b"/>
              <a:pathLst>
                <a:path w="5323" h="2661" extrusionOk="0">
                  <a:moveTo>
                    <a:pt x="2662" y="0"/>
                  </a:moveTo>
                  <a:lnTo>
                    <a:pt x="2391" y="16"/>
                  </a:lnTo>
                  <a:lnTo>
                    <a:pt x="2136" y="64"/>
                  </a:lnTo>
                  <a:lnTo>
                    <a:pt x="1881" y="127"/>
                  </a:lnTo>
                  <a:lnTo>
                    <a:pt x="1626" y="207"/>
                  </a:lnTo>
                  <a:lnTo>
                    <a:pt x="1403" y="319"/>
                  </a:lnTo>
                  <a:lnTo>
                    <a:pt x="1180" y="462"/>
                  </a:lnTo>
                  <a:lnTo>
                    <a:pt x="973" y="605"/>
                  </a:lnTo>
                  <a:lnTo>
                    <a:pt x="782" y="781"/>
                  </a:lnTo>
                  <a:lnTo>
                    <a:pt x="622" y="972"/>
                  </a:lnTo>
                  <a:lnTo>
                    <a:pt x="463" y="1179"/>
                  </a:lnTo>
                  <a:lnTo>
                    <a:pt x="336" y="1402"/>
                  </a:lnTo>
                  <a:lnTo>
                    <a:pt x="224" y="1625"/>
                  </a:lnTo>
                  <a:lnTo>
                    <a:pt x="128" y="1864"/>
                  </a:lnTo>
                  <a:lnTo>
                    <a:pt x="65" y="2119"/>
                  </a:lnTo>
                  <a:lnTo>
                    <a:pt x="17" y="2390"/>
                  </a:lnTo>
                  <a:lnTo>
                    <a:pt x="1" y="2661"/>
                  </a:lnTo>
                  <a:lnTo>
                    <a:pt x="5322" y="2661"/>
                  </a:lnTo>
                  <a:lnTo>
                    <a:pt x="5306" y="2390"/>
                  </a:lnTo>
                  <a:lnTo>
                    <a:pt x="5275" y="2119"/>
                  </a:lnTo>
                  <a:lnTo>
                    <a:pt x="5211" y="1864"/>
                  </a:lnTo>
                  <a:lnTo>
                    <a:pt x="5115" y="1625"/>
                  </a:lnTo>
                  <a:lnTo>
                    <a:pt x="5004" y="1402"/>
                  </a:lnTo>
                  <a:lnTo>
                    <a:pt x="4876" y="1179"/>
                  </a:lnTo>
                  <a:lnTo>
                    <a:pt x="4717" y="972"/>
                  </a:lnTo>
                  <a:lnTo>
                    <a:pt x="4542" y="781"/>
                  </a:lnTo>
                  <a:lnTo>
                    <a:pt x="4351" y="605"/>
                  </a:lnTo>
                  <a:lnTo>
                    <a:pt x="4159" y="462"/>
                  </a:lnTo>
                  <a:lnTo>
                    <a:pt x="3936" y="319"/>
                  </a:lnTo>
                  <a:lnTo>
                    <a:pt x="3697" y="207"/>
                  </a:lnTo>
                  <a:lnTo>
                    <a:pt x="3458" y="127"/>
                  </a:lnTo>
                  <a:lnTo>
                    <a:pt x="3203" y="64"/>
                  </a:lnTo>
                  <a:lnTo>
                    <a:pt x="2933" y="16"/>
                  </a:lnTo>
                  <a:lnTo>
                    <a:pt x="2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4" name="Google Shape;1674;p31"/>
          <p:cNvGrpSpPr/>
          <p:nvPr/>
        </p:nvGrpSpPr>
        <p:grpSpPr>
          <a:xfrm>
            <a:off x="770097" y="1372072"/>
            <a:ext cx="386701" cy="560711"/>
            <a:chOff x="6505575" y="1057575"/>
            <a:chExt cx="728525" cy="1056350"/>
          </a:xfrm>
        </p:grpSpPr>
        <p:sp>
          <p:nvSpPr>
            <p:cNvPr id="1675" name="Google Shape;1675;p31"/>
            <p:cNvSpPr/>
            <p:nvPr/>
          </p:nvSpPr>
          <p:spPr>
            <a:xfrm>
              <a:off x="6505575" y="1161550"/>
              <a:ext cx="728525" cy="952375"/>
            </a:xfrm>
            <a:custGeom>
              <a:avLst/>
              <a:gdLst/>
              <a:ahLst/>
              <a:cxnLst/>
              <a:rect l="l" t="t" r="r" b="b"/>
              <a:pathLst>
                <a:path w="29141" h="38095" extrusionOk="0">
                  <a:moveTo>
                    <a:pt x="5704" y="0"/>
                  </a:moveTo>
                  <a:lnTo>
                    <a:pt x="5417" y="16"/>
                  </a:lnTo>
                  <a:lnTo>
                    <a:pt x="5130" y="32"/>
                  </a:lnTo>
                  <a:lnTo>
                    <a:pt x="4843" y="64"/>
                  </a:lnTo>
                  <a:lnTo>
                    <a:pt x="4557" y="112"/>
                  </a:lnTo>
                  <a:lnTo>
                    <a:pt x="4286" y="175"/>
                  </a:lnTo>
                  <a:lnTo>
                    <a:pt x="4015" y="255"/>
                  </a:lnTo>
                  <a:lnTo>
                    <a:pt x="3744" y="351"/>
                  </a:lnTo>
                  <a:lnTo>
                    <a:pt x="3489" y="446"/>
                  </a:lnTo>
                  <a:lnTo>
                    <a:pt x="3234" y="574"/>
                  </a:lnTo>
                  <a:lnTo>
                    <a:pt x="2995" y="685"/>
                  </a:lnTo>
                  <a:lnTo>
                    <a:pt x="2756" y="829"/>
                  </a:lnTo>
                  <a:lnTo>
                    <a:pt x="2517" y="972"/>
                  </a:lnTo>
                  <a:lnTo>
                    <a:pt x="2294" y="1131"/>
                  </a:lnTo>
                  <a:lnTo>
                    <a:pt x="2087" y="1307"/>
                  </a:lnTo>
                  <a:lnTo>
                    <a:pt x="1880" y="1482"/>
                  </a:lnTo>
                  <a:lnTo>
                    <a:pt x="1673" y="1673"/>
                  </a:lnTo>
                  <a:lnTo>
                    <a:pt x="1482" y="1880"/>
                  </a:lnTo>
                  <a:lnTo>
                    <a:pt x="1306" y="2087"/>
                  </a:lnTo>
                  <a:lnTo>
                    <a:pt x="1147" y="2294"/>
                  </a:lnTo>
                  <a:lnTo>
                    <a:pt x="988" y="2518"/>
                  </a:lnTo>
                  <a:lnTo>
                    <a:pt x="828" y="2756"/>
                  </a:lnTo>
                  <a:lnTo>
                    <a:pt x="701" y="2995"/>
                  </a:lnTo>
                  <a:lnTo>
                    <a:pt x="574" y="3234"/>
                  </a:lnTo>
                  <a:lnTo>
                    <a:pt x="446" y="3489"/>
                  </a:lnTo>
                  <a:lnTo>
                    <a:pt x="351" y="3744"/>
                  </a:lnTo>
                  <a:lnTo>
                    <a:pt x="255" y="4015"/>
                  </a:lnTo>
                  <a:lnTo>
                    <a:pt x="191" y="4286"/>
                  </a:lnTo>
                  <a:lnTo>
                    <a:pt x="112" y="4557"/>
                  </a:lnTo>
                  <a:lnTo>
                    <a:pt x="64" y="4844"/>
                  </a:lnTo>
                  <a:lnTo>
                    <a:pt x="32" y="5114"/>
                  </a:lnTo>
                  <a:lnTo>
                    <a:pt x="16" y="5417"/>
                  </a:lnTo>
                  <a:lnTo>
                    <a:pt x="0" y="5704"/>
                  </a:lnTo>
                  <a:lnTo>
                    <a:pt x="0" y="32391"/>
                  </a:lnTo>
                  <a:lnTo>
                    <a:pt x="16" y="32678"/>
                  </a:lnTo>
                  <a:lnTo>
                    <a:pt x="32" y="32980"/>
                  </a:lnTo>
                  <a:lnTo>
                    <a:pt x="64" y="33251"/>
                  </a:lnTo>
                  <a:lnTo>
                    <a:pt x="112" y="33538"/>
                  </a:lnTo>
                  <a:lnTo>
                    <a:pt x="191" y="33809"/>
                  </a:lnTo>
                  <a:lnTo>
                    <a:pt x="255" y="34080"/>
                  </a:lnTo>
                  <a:lnTo>
                    <a:pt x="351" y="34350"/>
                  </a:lnTo>
                  <a:lnTo>
                    <a:pt x="446" y="34605"/>
                  </a:lnTo>
                  <a:lnTo>
                    <a:pt x="574" y="34860"/>
                  </a:lnTo>
                  <a:lnTo>
                    <a:pt x="701" y="35099"/>
                  </a:lnTo>
                  <a:lnTo>
                    <a:pt x="828" y="35338"/>
                  </a:lnTo>
                  <a:lnTo>
                    <a:pt x="988" y="35577"/>
                  </a:lnTo>
                  <a:lnTo>
                    <a:pt x="1147" y="35800"/>
                  </a:lnTo>
                  <a:lnTo>
                    <a:pt x="1306" y="36007"/>
                  </a:lnTo>
                  <a:lnTo>
                    <a:pt x="1482" y="36215"/>
                  </a:lnTo>
                  <a:lnTo>
                    <a:pt x="1673" y="36422"/>
                  </a:lnTo>
                  <a:lnTo>
                    <a:pt x="1880" y="36613"/>
                  </a:lnTo>
                  <a:lnTo>
                    <a:pt x="2087" y="36788"/>
                  </a:lnTo>
                  <a:lnTo>
                    <a:pt x="2294" y="36963"/>
                  </a:lnTo>
                  <a:lnTo>
                    <a:pt x="2517" y="37123"/>
                  </a:lnTo>
                  <a:lnTo>
                    <a:pt x="2756" y="37266"/>
                  </a:lnTo>
                  <a:lnTo>
                    <a:pt x="2995" y="37410"/>
                  </a:lnTo>
                  <a:lnTo>
                    <a:pt x="3234" y="37521"/>
                  </a:lnTo>
                  <a:lnTo>
                    <a:pt x="3489" y="37648"/>
                  </a:lnTo>
                  <a:lnTo>
                    <a:pt x="3744" y="37744"/>
                  </a:lnTo>
                  <a:lnTo>
                    <a:pt x="4015" y="37840"/>
                  </a:lnTo>
                  <a:lnTo>
                    <a:pt x="4286" y="37919"/>
                  </a:lnTo>
                  <a:lnTo>
                    <a:pt x="4557" y="37983"/>
                  </a:lnTo>
                  <a:lnTo>
                    <a:pt x="4843" y="38031"/>
                  </a:lnTo>
                  <a:lnTo>
                    <a:pt x="5130" y="38063"/>
                  </a:lnTo>
                  <a:lnTo>
                    <a:pt x="5417" y="38079"/>
                  </a:lnTo>
                  <a:lnTo>
                    <a:pt x="5704" y="38095"/>
                  </a:lnTo>
                  <a:lnTo>
                    <a:pt x="23437" y="38095"/>
                  </a:lnTo>
                  <a:lnTo>
                    <a:pt x="23724" y="38079"/>
                  </a:lnTo>
                  <a:lnTo>
                    <a:pt x="24026" y="38063"/>
                  </a:lnTo>
                  <a:lnTo>
                    <a:pt x="24297" y="38031"/>
                  </a:lnTo>
                  <a:lnTo>
                    <a:pt x="24584" y="37983"/>
                  </a:lnTo>
                  <a:lnTo>
                    <a:pt x="24855" y="37919"/>
                  </a:lnTo>
                  <a:lnTo>
                    <a:pt x="25126" y="37840"/>
                  </a:lnTo>
                  <a:lnTo>
                    <a:pt x="25396" y="37744"/>
                  </a:lnTo>
                  <a:lnTo>
                    <a:pt x="25651" y="37648"/>
                  </a:lnTo>
                  <a:lnTo>
                    <a:pt x="25906" y="37521"/>
                  </a:lnTo>
                  <a:lnTo>
                    <a:pt x="26145" y="37410"/>
                  </a:lnTo>
                  <a:lnTo>
                    <a:pt x="26384" y="37266"/>
                  </a:lnTo>
                  <a:lnTo>
                    <a:pt x="26623" y="37123"/>
                  </a:lnTo>
                  <a:lnTo>
                    <a:pt x="26846" y="36963"/>
                  </a:lnTo>
                  <a:lnTo>
                    <a:pt x="27053" y="36788"/>
                  </a:lnTo>
                  <a:lnTo>
                    <a:pt x="27261" y="36613"/>
                  </a:lnTo>
                  <a:lnTo>
                    <a:pt x="27468" y="36422"/>
                  </a:lnTo>
                  <a:lnTo>
                    <a:pt x="27659" y="36215"/>
                  </a:lnTo>
                  <a:lnTo>
                    <a:pt x="27834" y="36007"/>
                  </a:lnTo>
                  <a:lnTo>
                    <a:pt x="28009" y="35800"/>
                  </a:lnTo>
                  <a:lnTo>
                    <a:pt x="28169" y="35577"/>
                  </a:lnTo>
                  <a:lnTo>
                    <a:pt x="28312" y="35338"/>
                  </a:lnTo>
                  <a:lnTo>
                    <a:pt x="28456" y="35099"/>
                  </a:lnTo>
                  <a:lnTo>
                    <a:pt x="28583" y="34860"/>
                  </a:lnTo>
                  <a:lnTo>
                    <a:pt x="28694" y="34605"/>
                  </a:lnTo>
                  <a:lnTo>
                    <a:pt x="28790" y="34350"/>
                  </a:lnTo>
                  <a:lnTo>
                    <a:pt x="28886" y="34080"/>
                  </a:lnTo>
                  <a:lnTo>
                    <a:pt x="28965" y="33809"/>
                  </a:lnTo>
                  <a:lnTo>
                    <a:pt x="29029" y="33538"/>
                  </a:lnTo>
                  <a:lnTo>
                    <a:pt x="29077" y="33251"/>
                  </a:lnTo>
                  <a:lnTo>
                    <a:pt x="29109" y="32980"/>
                  </a:lnTo>
                  <a:lnTo>
                    <a:pt x="29125" y="32678"/>
                  </a:lnTo>
                  <a:lnTo>
                    <a:pt x="29141" y="32391"/>
                  </a:lnTo>
                  <a:lnTo>
                    <a:pt x="29141" y="5704"/>
                  </a:lnTo>
                  <a:lnTo>
                    <a:pt x="29125" y="5417"/>
                  </a:lnTo>
                  <a:lnTo>
                    <a:pt x="29109" y="5114"/>
                  </a:lnTo>
                  <a:lnTo>
                    <a:pt x="29077" y="4844"/>
                  </a:lnTo>
                  <a:lnTo>
                    <a:pt x="29029" y="4557"/>
                  </a:lnTo>
                  <a:lnTo>
                    <a:pt x="28965" y="4286"/>
                  </a:lnTo>
                  <a:lnTo>
                    <a:pt x="28886" y="4015"/>
                  </a:lnTo>
                  <a:lnTo>
                    <a:pt x="28790" y="3744"/>
                  </a:lnTo>
                  <a:lnTo>
                    <a:pt x="28694" y="3489"/>
                  </a:lnTo>
                  <a:lnTo>
                    <a:pt x="28583" y="3234"/>
                  </a:lnTo>
                  <a:lnTo>
                    <a:pt x="28456" y="2995"/>
                  </a:lnTo>
                  <a:lnTo>
                    <a:pt x="28312" y="2756"/>
                  </a:lnTo>
                  <a:lnTo>
                    <a:pt x="28169" y="2518"/>
                  </a:lnTo>
                  <a:lnTo>
                    <a:pt x="28009" y="2294"/>
                  </a:lnTo>
                  <a:lnTo>
                    <a:pt x="27834" y="2087"/>
                  </a:lnTo>
                  <a:lnTo>
                    <a:pt x="27659" y="1880"/>
                  </a:lnTo>
                  <a:lnTo>
                    <a:pt x="27468" y="1673"/>
                  </a:lnTo>
                  <a:lnTo>
                    <a:pt x="27261" y="1482"/>
                  </a:lnTo>
                  <a:lnTo>
                    <a:pt x="27053" y="1307"/>
                  </a:lnTo>
                  <a:lnTo>
                    <a:pt x="26846" y="1131"/>
                  </a:lnTo>
                  <a:lnTo>
                    <a:pt x="26623" y="972"/>
                  </a:lnTo>
                  <a:lnTo>
                    <a:pt x="26384" y="829"/>
                  </a:lnTo>
                  <a:lnTo>
                    <a:pt x="26145" y="685"/>
                  </a:lnTo>
                  <a:lnTo>
                    <a:pt x="25906" y="574"/>
                  </a:lnTo>
                  <a:lnTo>
                    <a:pt x="25651" y="446"/>
                  </a:lnTo>
                  <a:lnTo>
                    <a:pt x="25396" y="351"/>
                  </a:lnTo>
                  <a:lnTo>
                    <a:pt x="25126" y="255"/>
                  </a:lnTo>
                  <a:lnTo>
                    <a:pt x="24855" y="175"/>
                  </a:lnTo>
                  <a:lnTo>
                    <a:pt x="24584" y="112"/>
                  </a:lnTo>
                  <a:lnTo>
                    <a:pt x="24297" y="64"/>
                  </a:lnTo>
                  <a:lnTo>
                    <a:pt x="24026" y="32"/>
                  </a:lnTo>
                  <a:lnTo>
                    <a:pt x="23724" y="16"/>
                  </a:lnTo>
                  <a:lnTo>
                    <a:pt x="23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1"/>
            <p:cNvSpPr/>
            <p:nvPr/>
          </p:nvSpPr>
          <p:spPr>
            <a:xfrm>
              <a:off x="6505575" y="1161550"/>
              <a:ext cx="156950" cy="166900"/>
            </a:xfrm>
            <a:custGeom>
              <a:avLst/>
              <a:gdLst/>
              <a:ahLst/>
              <a:cxnLst/>
              <a:rect l="l" t="t" r="r" b="b"/>
              <a:pathLst>
                <a:path w="6278" h="6676" extrusionOk="0">
                  <a:moveTo>
                    <a:pt x="5704" y="0"/>
                  </a:moveTo>
                  <a:lnTo>
                    <a:pt x="5417" y="16"/>
                  </a:lnTo>
                  <a:lnTo>
                    <a:pt x="5130" y="32"/>
                  </a:lnTo>
                  <a:lnTo>
                    <a:pt x="4843" y="64"/>
                  </a:lnTo>
                  <a:lnTo>
                    <a:pt x="4557" y="112"/>
                  </a:lnTo>
                  <a:lnTo>
                    <a:pt x="4286" y="175"/>
                  </a:lnTo>
                  <a:lnTo>
                    <a:pt x="4015" y="255"/>
                  </a:lnTo>
                  <a:lnTo>
                    <a:pt x="3744" y="351"/>
                  </a:lnTo>
                  <a:lnTo>
                    <a:pt x="3489" y="446"/>
                  </a:lnTo>
                  <a:lnTo>
                    <a:pt x="3234" y="574"/>
                  </a:lnTo>
                  <a:lnTo>
                    <a:pt x="2995" y="685"/>
                  </a:lnTo>
                  <a:lnTo>
                    <a:pt x="2756" y="829"/>
                  </a:lnTo>
                  <a:lnTo>
                    <a:pt x="2517" y="972"/>
                  </a:lnTo>
                  <a:lnTo>
                    <a:pt x="2294" y="1131"/>
                  </a:lnTo>
                  <a:lnTo>
                    <a:pt x="2087" y="1307"/>
                  </a:lnTo>
                  <a:lnTo>
                    <a:pt x="1880" y="1482"/>
                  </a:lnTo>
                  <a:lnTo>
                    <a:pt x="1673" y="1673"/>
                  </a:lnTo>
                  <a:lnTo>
                    <a:pt x="1482" y="1880"/>
                  </a:lnTo>
                  <a:lnTo>
                    <a:pt x="1306" y="2087"/>
                  </a:lnTo>
                  <a:lnTo>
                    <a:pt x="1147" y="2294"/>
                  </a:lnTo>
                  <a:lnTo>
                    <a:pt x="988" y="2518"/>
                  </a:lnTo>
                  <a:lnTo>
                    <a:pt x="828" y="2756"/>
                  </a:lnTo>
                  <a:lnTo>
                    <a:pt x="701" y="2995"/>
                  </a:lnTo>
                  <a:lnTo>
                    <a:pt x="574" y="3234"/>
                  </a:lnTo>
                  <a:lnTo>
                    <a:pt x="446" y="3489"/>
                  </a:lnTo>
                  <a:lnTo>
                    <a:pt x="351" y="3744"/>
                  </a:lnTo>
                  <a:lnTo>
                    <a:pt x="255" y="4015"/>
                  </a:lnTo>
                  <a:lnTo>
                    <a:pt x="191" y="4286"/>
                  </a:lnTo>
                  <a:lnTo>
                    <a:pt x="112" y="4557"/>
                  </a:lnTo>
                  <a:lnTo>
                    <a:pt x="64" y="4844"/>
                  </a:lnTo>
                  <a:lnTo>
                    <a:pt x="32" y="5114"/>
                  </a:lnTo>
                  <a:lnTo>
                    <a:pt x="16" y="5417"/>
                  </a:lnTo>
                  <a:lnTo>
                    <a:pt x="0" y="5704"/>
                  </a:lnTo>
                  <a:lnTo>
                    <a:pt x="0" y="6421"/>
                  </a:lnTo>
                  <a:lnTo>
                    <a:pt x="366" y="6532"/>
                  </a:lnTo>
                  <a:lnTo>
                    <a:pt x="733" y="6612"/>
                  </a:lnTo>
                  <a:lnTo>
                    <a:pt x="1115" y="6660"/>
                  </a:lnTo>
                  <a:lnTo>
                    <a:pt x="1498" y="6676"/>
                  </a:lnTo>
                  <a:lnTo>
                    <a:pt x="1753" y="6660"/>
                  </a:lnTo>
                  <a:lnTo>
                    <a:pt x="1992" y="6644"/>
                  </a:lnTo>
                  <a:lnTo>
                    <a:pt x="2231" y="6612"/>
                  </a:lnTo>
                  <a:lnTo>
                    <a:pt x="2470" y="6564"/>
                  </a:lnTo>
                  <a:lnTo>
                    <a:pt x="2693" y="6517"/>
                  </a:lnTo>
                  <a:lnTo>
                    <a:pt x="2932" y="6453"/>
                  </a:lnTo>
                  <a:lnTo>
                    <a:pt x="3139" y="6373"/>
                  </a:lnTo>
                  <a:lnTo>
                    <a:pt x="3362" y="6293"/>
                  </a:lnTo>
                  <a:lnTo>
                    <a:pt x="3569" y="6198"/>
                  </a:lnTo>
                  <a:lnTo>
                    <a:pt x="3776" y="6086"/>
                  </a:lnTo>
                  <a:lnTo>
                    <a:pt x="3983" y="5975"/>
                  </a:lnTo>
                  <a:lnTo>
                    <a:pt x="4174" y="5847"/>
                  </a:lnTo>
                  <a:lnTo>
                    <a:pt x="4366" y="5720"/>
                  </a:lnTo>
                  <a:lnTo>
                    <a:pt x="4541" y="5577"/>
                  </a:lnTo>
                  <a:lnTo>
                    <a:pt x="4716" y="5433"/>
                  </a:lnTo>
                  <a:lnTo>
                    <a:pt x="4875" y="5274"/>
                  </a:lnTo>
                  <a:lnTo>
                    <a:pt x="5035" y="5099"/>
                  </a:lnTo>
                  <a:lnTo>
                    <a:pt x="5194" y="4923"/>
                  </a:lnTo>
                  <a:lnTo>
                    <a:pt x="5337" y="4748"/>
                  </a:lnTo>
                  <a:lnTo>
                    <a:pt x="5465" y="4557"/>
                  </a:lnTo>
                  <a:lnTo>
                    <a:pt x="5592" y="4366"/>
                  </a:lnTo>
                  <a:lnTo>
                    <a:pt x="5704" y="4174"/>
                  </a:lnTo>
                  <a:lnTo>
                    <a:pt x="5815" y="3967"/>
                  </a:lnTo>
                  <a:lnTo>
                    <a:pt x="5911" y="3744"/>
                  </a:lnTo>
                  <a:lnTo>
                    <a:pt x="5991" y="3537"/>
                  </a:lnTo>
                  <a:lnTo>
                    <a:pt x="6070" y="3314"/>
                  </a:lnTo>
                  <a:lnTo>
                    <a:pt x="6134" y="3091"/>
                  </a:lnTo>
                  <a:lnTo>
                    <a:pt x="6182" y="2852"/>
                  </a:lnTo>
                  <a:lnTo>
                    <a:pt x="6230" y="2613"/>
                  </a:lnTo>
                  <a:lnTo>
                    <a:pt x="6261" y="2374"/>
                  </a:lnTo>
                  <a:lnTo>
                    <a:pt x="6277" y="2135"/>
                  </a:lnTo>
                  <a:lnTo>
                    <a:pt x="6277" y="1896"/>
                  </a:lnTo>
                  <a:lnTo>
                    <a:pt x="6277" y="1641"/>
                  </a:lnTo>
                  <a:lnTo>
                    <a:pt x="6261" y="1402"/>
                  </a:lnTo>
                  <a:lnTo>
                    <a:pt x="6230" y="1147"/>
                  </a:lnTo>
                  <a:lnTo>
                    <a:pt x="6182" y="908"/>
                  </a:lnTo>
                  <a:lnTo>
                    <a:pt x="6118" y="685"/>
                  </a:lnTo>
                  <a:lnTo>
                    <a:pt x="6054" y="446"/>
                  </a:lnTo>
                  <a:lnTo>
                    <a:pt x="5975" y="223"/>
                  </a:lnTo>
                  <a:lnTo>
                    <a:pt x="58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1"/>
            <p:cNvSpPr/>
            <p:nvPr/>
          </p:nvSpPr>
          <p:spPr>
            <a:xfrm>
              <a:off x="7077950" y="1161550"/>
              <a:ext cx="156150" cy="166900"/>
            </a:xfrm>
            <a:custGeom>
              <a:avLst/>
              <a:gdLst/>
              <a:ahLst/>
              <a:cxnLst/>
              <a:rect l="l" t="t" r="r" b="b"/>
              <a:pathLst>
                <a:path w="6246" h="6676" extrusionOk="0">
                  <a:moveTo>
                    <a:pt x="398" y="0"/>
                  </a:moveTo>
                  <a:lnTo>
                    <a:pt x="303" y="223"/>
                  </a:lnTo>
                  <a:lnTo>
                    <a:pt x="223" y="446"/>
                  </a:lnTo>
                  <a:lnTo>
                    <a:pt x="159" y="685"/>
                  </a:lnTo>
                  <a:lnTo>
                    <a:pt x="112" y="908"/>
                  </a:lnTo>
                  <a:lnTo>
                    <a:pt x="64" y="1147"/>
                  </a:lnTo>
                  <a:lnTo>
                    <a:pt x="32" y="1402"/>
                  </a:lnTo>
                  <a:lnTo>
                    <a:pt x="16" y="1641"/>
                  </a:lnTo>
                  <a:lnTo>
                    <a:pt x="0" y="1896"/>
                  </a:lnTo>
                  <a:lnTo>
                    <a:pt x="16" y="2135"/>
                  </a:lnTo>
                  <a:lnTo>
                    <a:pt x="32" y="2374"/>
                  </a:lnTo>
                  <a:lnTo>
                    <a:pt x="64" y="2613"/>
                  </a:lnTo>
                  <a:lnTo>
                    <a:pt x="96" y="2852"/>
                  </a:lnTo>
                  <a:lnTo>
                    <a:pt x="159" y="3091"/>
                  </a:lnTo>
                  <a:lnTo>
                    <a:pt x="223" y="3314"/>
                  </a:lnTo>
                  <a:lnTo>
                    <a:pt x="287" y="3537"/>
                  </a:lnTo>
                  <a:lnTo>
                    <a:pt x="382" y="3744"/>
                  </a:lnTo>
                  <a:lnTo>
                    <a:pt x="478" y="3967"/>
                  </a:lnTo>
                  <a:lnTo>
                    <a:pt x="574" y="4174"/>
                  </a:lnTo>
                  <a:lnTo>
                    <a:pt x="701" y="4366"/>
                  </a:lnTo>
                  <a:lnTo>
                    <a:pt x="813" y="4557"/>
                  </a:lnTo>
                  <a:lnTo>
                    <a:pt x="956" y="4748"/>
                  </a:lnTo>
                  <a:lnTo>
                    <a:pt x="1099" y="4923"/>
                  </a:lnTo>
                  <a:lnTo>
                    <a:pt x="1243" y="5099"/>
                  </a:lnTo>
                  <a:lnTo>
                    <a:pt x="1402" y="5274"/>
                  </a:lnTo>
                  <a:lnTo>
                    <a:pt x="1561" y="5433"/>
                  </a:lnTo>
                  <a:lnTo>
                    <a:pt x="1737" y="5577"/>
                  </a:lnTo>
                  <a:lnTo>
                    <a:pt x="1928" y="5720"/>
                  </a:lnTo>
                  <a:lnTo>
                    <a:pt x="2103" y="5847"/>
                  </a:lnTo>
                  <a:lnTo>
                    <a:pt x="2310" y="5975"/>
                  </a:lnTo>
                  <a:lnTo>
                    <a:pt x="2501" y="6086"/>
                  </a:lnTo>
                  <a:lnTo>
                    <a:pt x="2709" y="6198"/>
                  </a:lnTo>
                  <a:lnTo>
                    <a:pt x="2916" y="6293"/>
                  </a:lnTo>
                  <a:lnTo>
                    <a:pt x="3139" y="6373"/>
                  </a:lnTo>
                  <a:lnTo>
                    <a:pt x="3362" y="6453"/>
                  </a:lnTo>
                  <a:lnTo>
                    <a:pt x="3585" y="6517"/>
                  </a:lnTo>
                  <a:lnTo>
                    <a:pt x="3824" y="6564"/>
                  </a:lnTo>
                  <a:lnTo>
                    <a:pt x="4047" y="6612"/>
                  </a:lnTo>
                  <a:lnTo>
                    <a:pt x="4286" y="6644"/>
                  </a:lnTo>
                  <a:lnTo>
                    <a:pt x="4541" y="6660"/>
                  </a:lnTo>
                  <a:lnTo>
                    <a:pt x="4780" y="6676"/>
                  </a:lnTo>
                  <a:lnTo>
                    <a:pt x="5162" y="6660"/>
                  </a:lnTo>
                  <a:lnTo>
                    <a:pt x="5529" y="6612"/>
                  </a:lnTo>
                  <a:lnTo>
                    <a:pt x="5895" y="6532"/>
                  </a:lnTo>
                  <a:lnTo>
                    <a:pt x="6246" y="6437"/>
                  </a:lnTo>
                  <a:lnTo>
                    <a:pt x="6246" y="5704"/>
                  </a:lnTo>
                  <a:lnTo>
                    <a:pt x="6230" y="5417"/>
                  </a:lnTo>
                  <a:lnTo>
                    <a:pt x="6214" y="5114"/>
                  </a:lnTo>
                  <a:lnTo>
                    <a:pt x="6182" y="4844"/>
                  </a:lnTo>
                  <a:lnTo>
                    <a:pt x="6134" y="4557"/>
                  </a:lnTo>
                  <a:lnTo>
                    <a:pt x="6070" y="4286"/>
                  </a:lnTo>
                  <a:lnTo>
                    <a:pt x="5991" y="4015"/>
                  </a:lnTo>
                  <a:lnTo>
                    <a:pt x="5895" y="3744"/>
                  </a:lnTo>
                  <a:lnTo>
                    <a:pt x="5799" y="3489"/>
                  </a:lnTo>
                  <a:lnTo>
                    <a:pt x="5688" y="3234"/>
                  </a:lnTo>
                  <a:lnTo>
                    <a:pt x="5561" y="2995"/>
                  </a:lnTo>
                  <a:lnTo>
                    <a:pt x="5417" y="2756"/>
                  </a:lnTo>
                  <a:lnTo>
                    <a:pt x="5274" y="2518"/>
                  </a:lnTo>
                  <a:lnTo>
                    <a:pt x="5114" y="2294"/>
                  </a:lnTo>
                  <a:lnTo>
                    <a:pt x="4939" y="2087"/>
                  </a:lnTo>
                  <a:lnTo>
                    <a:pt x="4764" y="1880"/>
                  </a:lnTo>
                  <a:lnTo>
                    <a:pt x="4573" y="1673"/>
                  </a:lnTo>
                  <a:lnTo>
                    <a:pt x="4366" y="1482"/>
                  </a:lnTo>
                  <a:lnTo>
                    <a:pt x="4158" y="1307"/>
                  </a:lnTo>
                  <a:lnTo>
                    <a:pt x="3951" y="1131"/>
                  </a:lnTo>
                  <a:lnTo>
                    <a:pt x="3728" y="972"/>
                  </a:lnTo>
                  <a:lnTo>
                    <a:pt x="3489" y="829"/>
                  </a:lnTo>
                  <a:lnTo>
                    <a:pt x="3250" y="685"/>
                  </a:lnTo>
                  <a:lnTo>
                    <a:pt x="3011" y="574"/>
                  </a:lnTo>
                  <a:lnTo>
                    <a:pt x="2756" y="446"/>
                  </a:lnTo>
                  <a:lnTo>
                    <a:pt x="2501" y="351"/>
                  </a:lnTo>
                  <a:lnTo>
                    <a:pt x="2231" y="255"/>
                  </a:lnTo>
                  <a:lnTo>
                    <a:pt x="1960" y="175"/>
                  </a:lnTo>
                  <a:lnTo>
                    <a:pt x="1689" y="112"/>
                  </a:lnTo>
                  <a:lnTo>
                    <a:pt x="1402" y="64"/>
                  </a:lnTo>
                  <a:lnTo>
                    <a:pt x="1131" y="32"/>
                  </a:lnTo>
                  <a:lnTo>
                    <a:pt x="829" y="16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1"/>
            <p:cNvSpPr/>
            <p:nvPr/>
          </p:nvSpPr>
          <p:spPr>
            <a:xfrm>
              <a:off x="6505575" y="1944625"/>
              <a:ext cx="156950" cy="169300"/>
            </a:xfrm>
            <a:custGeom>
              <a:avLst/>
              <a:gdLst/>
              <a:ahLst/>
              <a:cxnLst/>
              <a:rect l="l" t="t" r="r" b="b"/>
              <a:pathLst>
                <a:path w="6278" h="6772" extrusionOk="0">
                  <a:moveTo>
                    <a:pt x="1498" y="0"/>
                  </a:moveTo>
                  <a:lnTo>
                    <a:pt x="1115" y="16"/>
                  </a:lnTo>
                  <a:lnTo>
                    <a:pt x="733" y="64"/>
                  </a:lnTo>
                  <a:lnTo>
                    <a:pt x="366" y="144"/>
                  </a:lnTo>
                  <a:lnTo>
                    <a:pt x="0" y="239"/>
                  </a:lnTo>
                  <a:lnTo>
                    <a:pt x="0" y="1068"/>
                  </a:lnTo>
                  <a:lnTo>
                    <a:pt x="16" y="1355"/>
                  </a:lnTo>
                  <a:lnTo>
                    <a:pt x="32" y="1657"/>
                  </a:lnTo>
                  <a:lnTo>
                    <a:pt x="64" y="1928"/>
                  </a:lnTo>
                  <a:lnTo>
                    <a:pt x="112" y="2215"/>
                  </a:lnTo>
                  <a:lnTo>
                    <a:pt x="191" y="2486"/>
                  </a:lnTo>
                  <a:lnTo>
                    <a:pt x="255" y="2757"/>
                  </a:lnTo>
                  <a:lnTo>
                    <a:pt x="351" y="3027"/>
                  </a:lnTo>
                  <a:lnTo>
                    <a:pt x="446" y="3282"/>
                  </a:lnTo>
                  <a:lnTo>
                    <a:pt x="574" y="3537"/>
                  </a:lnTo>
                  <a:lnTo>
                    <a:pt x="701" y="3776"/>
                  </a:lnTo>
                  <a:lnTo>
                    <a:pt x="828" y="4015"/>
                  </a:lnTo>
                  <a:lnTo>
                    <a:pt x="988" y="4254"/>
                  </a:lnTo>
                  <a:lnTo>
                    <a:pt x="1147" y="4477"/>
                  </a:lnTo>
                  <a:lnTo>
                    <a:pt x="1306" y="4684"/>
                  </a:lnTo>
                  <a:lnTo>
                    <a:pt x="1482" y="4892"/>
                  </a:lnTo>
                  <a:lnTo>
                    <a:pt x="1673" y="5099"/>
                  </a:lnTo>
                  <a:lnTo>
                    <a:pt x="1880" y="5290"/>
                  </a:lnTo>
                  <a:lnTo>
                    <a:pt x="2087" y="5465"/>
                  </a:lnTo>
                  <a:lnTo>
                    <a:pt x="2294" y="5640"/>
                  </a:lnTo>
                  <a:lnTo>
                    <a:pt x="2517" y="5800"/>
                  </a:lnTo>
                  <a:lnTo>
                    <a:pt x="2756" y="5943"/>
                  </a:lnTo>
                  <a:lnTo>
                    <a:pt x="2995" y="6087"/>
                  </a:lnTo>
                  <a:lnTo>
                    <a:pt x="3234" y="6198"/>
                  </a:lnTo>
                  <a:lnTo>
                    <a:pt x="3489" y="6325"/>
                  </a:lnTo>
                  <a:lnTo>
                    <a:pt x="3744" y="6421"/>
                  </a:lnTo>
                  <a:lnTo>
                    <a:pt x="4015" y="6517"/>
                  </a:lnTo>
                  <a:lnTo>
                    <a:pt x="4286" y="6596"/>
                  </a:lnTo>
                  <a:lnTo>
                    <a:pt x="4557" y="6660"/>
                  </a:lnTo>
                  <a:lnTo>
                    <a:pt x="4843" y="6708"/>
                  </a:lnTo>
                  <a:lnTo>
                    <a:pt x="5130" y="6740"/>
                  </a:lnTo>
                  <a:lnTo>
                    <a:pt x="5417" y="6756"/>
                  </a:lnTo>
                  <a:lnTo>
                    <a:pt x="5704" y="6772"/>
                  </a:lnTo>
                  <a:lnTo>
                    <a:pt x="5831" y="6772"/>
                  </a:lnTo>
                  <a:lnTo>
                    <a:pt x="5943" y="6533"/>
                  </a:lnTo>
                  <a:lnTo>
                    <a:pt x="6022" y="6310"/>
                  </a:lnTo>
                  <a:lnTo>
                    <a:pt x="6102" y="6055"/>
                  </a:lnTo>
                  <a:lnTo>
                    <a:pt x="6166" y="5816"/>
                  </a:lnTo>
                  <a:lnTo>
                    <a:pt x="6214" y="5561"/>
                  </a:lnTo>
                  <a:lnTo>
                    <a:pt x="6246" y="5306"/>
                  </a:lnTo>
                  <a:lnTo>
                    <a:pt x="6277" y="5035"/>
                  </a:lnTo>
                  <a:lnTo>
                    <a:pt x="6277" y="4780"/>
                  </a:lnTo>
                  <a:lnTo>
                    <a:pt x="6277" y="4525"/>
                  </a:lnTo>
                  <a:lnTo>
                    <a:pt x="6261" y="4286"/>
                  </a:lnTo>
                  <a:lnTo>
                    <a:pt x="6230" y="4047"/>
                  </a:lnTo>
                  <a:lnTo>
                    <a:pt x="6182" y="3808"/>
                  </a:lnTo>
                  <a:lnTo>
                    <a:pt x="6134" y="3585"/>
                  </a:lnTo>
                  <a:lnTo>
                    <a:pt x="6070" y="3362"/>
                  </a:lnTo>
                  <a:lnTo>
                    <a:pt x="5991" y="3139"/>
                  </a:lnTo>
                  <a:lnTo>
                    <a:pt x="5911" y="2916"/>
                  </a:lnTo>
                  <a:lnTo>
                    <a:pt x="5815" y="2709"/>
                  </a:lnTo>
                  <a:lnTo>
                    <a:pt x="5704" y="2502"/>
                  </a:lnTo>
                  <a:lnTo>
                    <a:pt x="5592" y="2295"/>
                  </a:lnTo>
                  <a:lnTo>
                    <a:pt x="5465" y="2103"/>
                  </a:lnTo>
                  <a:lnTo>
                    <a:pt x="5337" y="1912"/>
                  </a:lnTo>
                  <a:lnTo>
                    <a:pt x="5194" y="1737"/>
                  </a:lnTo>
                  <a:lnTo>
                    <a:pt x="5035" y="1562"/>
                  </a:lnTo>
                  <a:lnTo>
                    <a:pt x="4875" y="1402"/>
                  </a:lnTo>
                  <a:lnTo>
                    <a:pt x="4716" y="1243"/>
                  </a:lnTo>
                  <a:lnTo>
                    <a:pt x="4541" y="1084"/>
                  </a:lnTo>
                  <a:lnTo>
                    <a:pt x="4366" y="940"/>
                  </a:lnTo>
                  <a:lnTo>
                    <a:pt x="4174" y="813"/>
                  </a:lnTo>
                  <a:lnTo>
                    <a:pt x="3983" y="685"/>
                  </a:lnTo>
                  <a:lnTo>
                    <a:pt x="3776" y="574"/>
                  </a:lnTo>
                  <a:lnTo>
                    <a:pt x="3569" y="462"/>
                  </a:lnTo>
                  <a:lnTo>
                    <a:pt x="3362" y="367"/>
                  </a:lnTo>
                  <a:lnTo>
                    <a:pt x="3139" y="287"/>
                  </a:lnTo>
                  <a:lnTo>
                    <a:pt x="2932" y="207"/>
                  </a:lnTo>
                  <a:lnTo>
                    <a:pt x="2693" y="144"/>
                  </a:lnTo>
                  <a:lnTo>
                    <a:pt x="2470" y="96"/>
                  </a:lnTo>
                  <a:lnTo>
                    <a:pt x="2231" y="48"/>
                  </a:lnTo>
                  <a:lnTo>
                    <a:pt x="1992" y="16"/>
                  </a:lnTo>
                  <a:lnTo>
                    <a:pt x="17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1"/>
            <p:cNvSpPr/>
            <p:nvPr/>
          </p:nvSpPr>
          <p:spPr>
            <a:xfrm>
              <a:off x="7077950" y="1944625"/>
              <a:ext cx="156150" cy="169300"/>
            </a:xfrm>
            <a:custGeom>
              <a:avLst/>
              <a:gdLst/>
              <a:ahLst/>
              <a:cxnLst/>
              <a:rect l="l" t="t" r="r" b="b"/>
              <a:pathLst>
                <a:path w="6246" h="6772" extrusionOk="0">
                  <a:moveTo>
                    <a:pt x="4541" y="0"/>
                  </a:moveTo>
                  <a:lnTo>
                    <a:pt x="4286" y="16"/>
                  </a:lnTo>
                  <a:lnTo>
                    <a:pt x="4047" y="48"/>
                  </a:lnTo>
                  <a:lnTo>
                    <a:pt x="3824" y="96"/>
                  </a:lnTo>
                  <a:lnTo>
                    <a:pt x="3585" y="144"/>
                  </a:lnTo>
                  <a:lnTo>
                    <a:pt x="3362" y="207"/>
                  </a:lnTo>
                  <a:lnTo>
                    <a:pt x="3139" y="287"/>
                  </a:lnTo>
                  <a:lnTo>
                    <a:pt x="2916" y="367"/>
                  </a:lnTo>
                  <a:lnTo>
                    <a:pt x="2709" y="462"/>
                  </a:lnTo>
                  <a:lnTo>
                    <a:pt x="2501" y="574"/>
                  </a:lnTo>
                  <a:lnTo>
                    <a:pt x="2310" y="685"/>
                  </a:lnTo>
                  <a:lnTo>
                    <a:pt x="2103" y="813"/>
                  </a:lnTo>
                  <a:lnTo>
                    <a:pt x="1928" y="940"/>
                  </a:lnTo>
                  <a:lnTo>
                    <a:pt x="1737" y="1084"/>
                  </a:lnTo>
                  <a:lnTo>
                    <a:pt x="1561" y="1243"/>
                  </a:lnTo>
                  <a:lnTo>
                    <a:pt x="1402" y="1402"/>
                  </a:lnTo>
                  <a:lnTo>
                    <a:pt x="1243" y="1562"/>
                  </a:lnTo>
                  <a:lnTo>
                    <a:pt x="1099" y="1737"/>
                  </a:lnTo>
                  <a:lnTo>
                    <a:pt x="956" y="1912"/>
                  </a:lnTo>
                  <a:lnTo>
                    <a:pt x="813" y="2103"/>
                  </a:lnTo>
                  <a:lnTo>
                    <a:pt x="701" y="2295"/>
                  </a:lnTo>
                  <a:lnTo>
                    <a:pt x="574" y="2502"/>
                  </a:lnTo>
                  <a:lnTo>
                    <a:pt x="478" y="2709"/>
                  </a:lnTo>
                  <a:lnTo>
                    <a:pt x="382" y="2916"/>
                  </a:lnTo>
                  <a:lnTo>
                    <a:pt x="287" y="3139"/>
                  </a:lnTo>
                  <a:lnTo>
                    <a:pt x="223" y="3362"/>
                  </a:lnTo>
                  <a:lnTo>
                    <a:pt x="159" y="3585"/>
                  </a:lnTo>
                  <a:lnTo>
                    <a:pt x="96" y="3808"/>
                  </a:lnTo>
                  <a:lnTo>
                    <a:pt x="64" y="4047"/>
                  </a:lnTo>
                  <a:lnTo>
                    <a:pt x="32" y="4286"/>
                  </a:lnTo>
                  <a:lnTo>
                    <a:pt x="16" y="4525"/>
                  </a:lnTo>
                  <a:lnTo>
                    <a:pt x="0" y="4780"/>
                  </a:lnTo>
                  <a:lnTo>
                    <a:pt x="16" y="5035"/>
                  </a:lnTo>
                  <a:lnTo>
                    <a:pt x="32" y="5306"/>
                  </a:lnTo>
                  <a:lnTo>
                    <a:pt x="64" y="5561"/>
                  </a:lnTo>
                  <a:lnTo>
                    <a:pt x="128" y="5816"/>
                  </a:lnTo>
                  <a:lnTo>
                    <a:pt x="175" y="6055"/>
                  </a:lnTo>
                  <a:lnTo>
                    <a:pt x="255" y="6310"/>
                  </a:lnTo>
                  <a:lnTo>
                    <a:pt x="351" y="6533"/>
                  </a:lnTo>
                  <a:lnTo>
                    <a:pt x="446" y="6772"/>
                  </a:lnTo>
                  <a:lnTo>
                    <a:pt x="542" y="6772"/>
                  </a:lnTo>
                  <a:lnTo>
                    <a:pt x="829" y="6756"/>
                  </a:lnTo>
                  <a:lnTo>
                    <a:pt x="1131" y="6740"/>
                  </a:lnTo>
                  <a:lnTo>
                    <a:pt x="1402" y="6708"/>
                  </a:lnTo>
                  <a:lnTo>
                    <a:pt x="1689" y="6660"/>
                  </a:lnTo>
                  <a:lnTo>
                    <a:pt x="1960" y="6596"/>
                  </a:lnTo>
                  <a:lnTo>
                    <a:pt x="2231" y="6517"/>
                  </a:lnTo>
                  <a:lnTo>
                    <a:pt x="2501" y="6421"/>
                  </a:lnTo>
                  <a:lnTo>
                    <a:pt x="2756" y="6325"/>
                  </a:lnTo>
                  <a:lnTo>
                    <a:pt x="3011" y="6198"/>
                  </a:lnTo>
                  <a:lnTo>
                    <a:pt x="3250" y="6087"/>
                  </a:lnTo>
                  <a:lnTo>
                    <a:pt x="3489" y="5943"/>
                  </a:lnTo>
                  <a:lnTo>
                    <a:pt x="3728" y="5800"/>
                  </a:lnTo>
                  <a:lnTo>
                    <a:pt x="3951" y="5640"/>
                  </a:lnTo>
                  <a:lnTo>
                    <a:pt x="4158" y="5465"/>
                  </a:lnTo>
                  <a:lnTo>
                    <a:pt x="4366" y="5290"/>
                  </a:lnTo>
                  <a:lnTo>
                    <a:pt x="4573" y="5099"/>
                  </a:lnTo>
                  <a:lnTo>
                    <a:pt x="4764" y="4892"/>
                  </a:lnTo>
                  <a:lnTo>
                    <a:pt x="4939" y="4684"/>
                  </a:lnTo>
                  <a:lnTo>
                    <a:pt x="5114" y="4477"/>
                  </a:lnTo>
                  <a:lnTo>
                    <a:pt x="5274" y="4254"/>
                  </a:lnTo>
                  <a:lnTo>
                    <a:pt x="5417" y="4015"/>
                  </a:lnTo>
                  <a:lnTo>
                    <a:pt x="5561" y="3776"/>
                  </a:lnTo>
                  <a:lnTo>
                    <a:pt x="5688" y="3537"/>
                  </a:lnTo>
                  <a:lnTo>
                    <a:pt x="5799" y="3282"/>
                  </a:lnTo>
                  <a:lnTo>
                    <a:pt x="5895" y="3027"/>
                  </a:lnTo>
                  <a:lnTo>
                    <a:pt x="5991" y="2757"/>
                  </a:lnTo>
                  <a:lnTo>
                    <a:pt x="6070" y="2486"/>
                  </a:lnTo>
                  <a:lnTo>
                    <a:pt x="6134" y="2215"/>
                  </a:lnTo>
                  <a:lnTo>
                    <a:pt x="6182" y="1928"/>
                  </a:lnTo>
                  <a:lnTo>
                    <a:pt x="6214" y="1657"/>
                  </a:lnTo>
                  <a:lnTo>
                    <a:pt x="6230" y="1355"/>
                  </a:lnTo>
                  <a:lnTo>
                    <a:pt x="6246" y="1068"/>
                  </a:lnTo>
                  <a:lnTo>
                    <a:pt x="6246" y="223"/>
                  </a:lnTo>
                  <a:lnTo>
                    <a:pt x="5895" y="128"/>
                  </a:lnTo>
                  <a:lnTo>
                    <a:pt x="5529" y="64"/>
                  </a:lnTo>
                  <a:lnTo>
                    <a:pt x="5162" y="16"/>
                  </a:lnTo>
                  <a:lnTo>
                    <a:pt x="47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1"/>
            <p:cNvSpPr/>
            <p:nvPr/>
          </p:nvSpPr>
          <p:spPr>
            <a:xfrm>
              <a:off x="6734200" y="1057575"/>
              <a:ext cx="271275" cy="104000"/>
            </a:xfrm>
            <a:custGeom>
              <a:avLst/>
              <a:gdLst/>
              <a:ahLst/>
              <a:cxnLst/>
              <a:rect l="l" t="t" r="r" b="b"/>
              <a:pathLst>
                <a:path w="10851" h="4160" extrusionOk="0">
                  <a:moveTo>
                    <a:pt x="1498" y="1"/>
                  </a:moveTo>
                  <a:lnTo>
                    <a:pt x="1434" y="17"/>
                  </a:lnTo>
                  <a:lnTo>
                    <a:pt x="1259" y="33"/>
                  </a:lnTo>
                  <a:lnTo>
                    <a:pt x="1147" y="65"/>
                  </a:lnTo>
                  <a:lnTo>
                    <a:pt x="1020" y="96"/>
                  </a:lnTo>
                  <a:lnTo>
                    <a:pt x="877" y="144"/>
                  </a:lnTo>
                  <a:lnTo>
                    <a:pt x="749" y="208"/>
                  </a:lnTo>
                  <a:lnTo>
                    <a:pt x="606" y="304"/>
                  </a:lnTo>
                  <a:lnTo>
                    <a:pt x="478" y="415"/>
                  </a:lnTo>
                  <a:lnTo>
                    <a:pt x="351" y="543"/>
                  </a:lnTo>
                  <a:lnTo>
                    <a:pt x="239" y="702"/>
                  </a:lnTo>
                  <a:lnTo>
                    <a:pt x="144" y="893"/>
                  </a:lnTo>
                  <a:lnTo>
                    <a:pt x="64" y="1116"/>
                  </a:lnTo>
                  <a:lnTo>
                    <a:pt x="16" y="1371"/>
                  </a:lnTo>
                  <a:lnTo>
                    <a:pt x="0" y="1658"/>
                  </a:lnTo>
                  <a:lnTo>
                    <a:pt x="0" y="4159"/>
                  </a:lnTo>
                  <a:lnTo>
                    <a:pt x="1817" y="4159"/>
                  </a:lnTo>
                  <a:lnTo>
                    <a:pt x="1817" y="1610"/>
                  </a:lnTo>
                  <a:lnTo>
                    <a:pt x="5417" y="1594"/>
                  </a:lnTo>
                  <a:lnTo>
                    <a:pt x="9034" y="1594"/>
                  </a:lnTo>
                  <a:lnTo>
                    <a:pt x="9034" y="4143"/>
                  </a:lnTo>
                  <a:lnTo>
                    <a:pt x="10850" y="4143"/>
                  </a:lnTo>
                  <a:lnTo>
                    <a:pt x="10850" y="1642"/>
                  </a:lnTo>
                  <a:lnTo>
                    <a:pt x="10834" y="1355"/>
                  </a:lnTo>
                  <a:lnTo>
                    <a:pt x="10787" y="1100"/>
                  </a:lnTo>
                  <a:lnTo>
                    <a:pt x="10707" y="877"/>
                  </a:lnTo>
                  <a:lnTo>
                    <a:pt x="10611" y="686"/>
                  </a:lnTo>
                  <a:lnTo>
                    <a:pt x="10500" y="527"/>
                  </a:lnTo>
                  <a:lnTo>
                    <a:pt x="10372" y="399"/>
                  </a:lnTo>
                  <a:lnTo>
                    <a:pt x="10245" y="288"/>
                  </a:lnTo>
                  <a:lnTo>
                    <a:pt x="10102" y="208"/>
                  </a:lnTo>
                  <a:lnTo>
                    <a:pt x="9958" y="128"/>
                  </a:lnTo>
                  <a:lnTo>
                    <a:pt x="9831" y="80"/>
                  </a:lnTo>
                  <a:lnTo>
                    <a:pt x="9703" y="49"/>
                  </a:lnTo>
                  <a:lnTo>
                    <a:pt x="9592" y="17"/>
                  </a:lnTo>
                  <a:lnTo>
                    <a:pt x="9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1" name="Google Shape;1681;p31"/>
          <p:cNvGrpSpPr/>
          <p:nvPr/>
        </p:nvGrpSpPr>
        <p:grpSpPr>
          <a:xfrm>
            <a:off x="770107" y="3854405"/>
            <a:ext cx="386682" cy="723829"/>
            <a:chOff x="6558950" y="2874900"/>
            <a:chExt cx="621775" cy="1163900"/>
          </a:xfrm>
        </p:grpSpPr>
        <p:sp>
          <p:nvSpPr>
            <p:cNvPr id="1682" name="Google Shape;1682;p31"/>
            <p:cNvSpPr/>
            <p:nvPr/>
          </p:nvSpPr>
          <p:spPr>
            <a:xfrm>
              <a:off x="6558950" y="2874900"/>
              <a:ext cx="621775" cy="650875"/>
            </a:xfrm>
            <a:custGeom>
              <a:avLst/>
              <a:gdLst/>
              <a:ahLst/>
              <a:cxnLst/>
              <a:rect l="l" t="t" r="r" b="b"/>
              <a:pathLst>
                <a:path w="24871" h="26035" extrusionOk="0">
                  <a:moveTo>
                    <a:pt x="4573" y="1"/>
                  </a:moveTo>
                  <a:lnTo>
                    <a:pt x="4334" y="17"/>
                  </a:lnTo>
                  <a:lnTo>
                    <a:pt x="4015" y="49"/>
                  </a:lnTo>
                  <a:lnTo>
                    <a:pt x="3649" y="97"/>
                  </a:lnTo>
                  <a:lnTo>
                    <a:pt x="3234" y="192"/>
                  </a:lnTo>
                  <a:lnTo>
                    <a:pt x="2788" y="320"/>
                  </a:lnTo>
                  <a:lnTo>
                    <a:pt x="2565" y="399"/>
                  </a:lnTo>
                  <a:lnTo>
                    <a:pt x="2342" y="495"/>
                  </a:lnTo>
                  <a:lnTo>
                    <a:pt x="2119" y="590"/>
                  </a:lnTo>
                  <a:lnTo>
                    <a:pt x="1896" y="718"/>
                  </a:lnTo>
                  <a:lnTo>
                    <a:pt x="1673" y="845"/>
                  </a:lnTo>
                  <a:lnTo>
                    <a:pt x="1450" y="989"/>
                  </a:lnTo>
                  <a:lnTo>
                    <a:pt x="1243" y="1148"/>
                  </a:lnTo>
                  <a:lnTo>
                    <a:pt x="1052" y="1339"/>
                  </a:lnTo>
                  <a:lnTo>
                    <a:pt x="860" y="1530"/>
                  </a:lnTo>
                  <a:lnTo>
                    <a:pt x="685" y="1754"/>
                  </a:lnTo>
                  <a:lnTo>
                    <a:pt x="526" y="1992"/>
                  </a:lnTo>
                  <a:lnTo>
                    <a:pt x="382" y="2247"/>
                  </a:lnTo>
                  <a:lnTo>
                    <a:pt x="271" y="2534"/>
                  </a:lnTo>
                  <a:lnTo>
                    <a:pt x="159" y="2821"/>
                  </a:lnTo>
                  <a:lnTo>
                    <a:pt x="80" y="3156"/>
                  </a:lnTo>
                  <a:lnTo>
                    <a:pt x="32" y="3506"/>
                  </a:lnTo>
                  <a:lnTo>
                    <a:pt x="0" y="3873"/>
                  </a:lnTo>
                  <a:lnTo>
                    <a:pt x="0" y="4271"/>
                  </a:lnTo>
                  <a:lnTo>
                    <a:pt x="0" y="5243"/>
                  </a:lnTo>
                  <a:lnTo>
                    <a:pt x="0" y="6470"/>
                  </a:lnTo>
                  <a:lnTo>
                    <a:pt x="16" y="7903"/>
                  </a:lnTo>
                  <a:lnTo>
                    <a:pt x="32" y="8700"/>
                  </a:lnTo>
                  <a:lnTo>
                    <a:pt x="64" y="9529"/>
                  </a:lnTo>
                  <a:lnTo>
                    <a:pt x="112" y="10373"/>
                  </a:lnTo>
                  <a:lnTo>
                    <a:pt x="175" y="11265"/>
                  </a:lnTo>
                  <a:lnTo>
                    <a:pt x="255" y="12157"/>
                  </a:lnTo>
                  <a:lnTo>
                    <a:pt x="366" y="13081"/>
                  </a:lnTo>
                  <a:lnTo>
                    <a:pt x="510" y="14006"/>
                  </a:lnTo>
                  <a:lnTo>
                    <a:pt x="669" y="14946"/>
                  </a:lnTo>
                  <a:lnTo>
                    <a:pt x="876" y="15870"/>
                  </a:lnTo>
                  <a:lnTo>
                    <a:pt x="988" y="16332"/>
                  </a:lnTo>
                  <a:lnTo>
                    <a:pt x="1115" y="16794"/>
                  </a:lnTo>
                  <a:lnTo>
                    <a:pt x="1243" y="17256"/>
                  </a:lnTo>
                  <a:lnTo>
                    <a:pt x="1386" y="17702"/>
                  </a:lnTo>
                  <a:lnTo>
                    <a:pt x="1545" y="18148"/>
                  </a:lnTo>
                  <a:lnTo>
                    <a:pt x="1705" y="18594"/>
                  </a:lnTo>
                  <a:lnTo>
                    <a:pt x="1896" y="19040"/>
                  </a:lnTo>
                  <a:lnTo>
                    <a:pt x="2071" y="19470"/>
                  </a:lnTo>
                  <a:lnTo>
                    <a:pt x="2278" y="19885"/>
                  </a:lnTo>
                  <a:lnTo>
                    <a:pt x="2501" y="20299"/>
                  </a:lnTo>
                  <a:lnTo>
                    <a:pt x="2724" y="20713"/>
                  </a:lnTo>
                  <a:lnTo>
                    <a:pt x="2963" y="21111"/>
                  </a:lnTo>
                  <a:lnTo>
                    <a:pt x="3218" y="21494"/>
                  </a:lnTo>
                  <a:lnTo>
                    <a:pt x="3489" y="21876"/>
                  </a:lnTo>
                  <a:lnTo>
                    <a:pt x="3776" y="22243"/>
                  </a:lnTo>
                  <a:lnTo>
                    <a:pt x="4063" y="22593"/>
                  </a:lnTo>
                  <a:lnTo>
                    <a:pt x="4381" y="22928"/>
                  </a:lnTo>
                  <a:lnTo>
                    <a:pt x="4716" y="23246"/>
                  </a:lnTo>
                  <a:lnTo>
                    <a:pt x="5051" y="23565"/>
                  </a:lnTo>
                  <a:lnTo>
                    <a:pt x="5417" y="23852"/>
                  </a:lnTo>
                  <a:lnTo>
                    <a:pt x="5799" y="24139"/>
                  </a:lnTo>
                  <a:lnTo>
                    <a:pt x="6198" y="24409"/>
                  </a:lnTo>
                  <a:lnTo>
                    <a:pt x="6612" y="24648"/>
                  </a:lnTo>
                  <a:lnTo>
                    <a:pt x="7042" y="24871"/>
                  </a:lnTo>
                  <a:lnTo>
                    <a:pt x="7488" y="25095"/>
                  </a:lnTo>
                  <a:lnTo>
                    <a:pt x="7966" y="25286"/>
                  </a:lnTo>
                  <a:lnTo>
                    <a:pt x="8444" y="25445"/>
                  </a:lnTo>
                  <a:lnTo>
                    <a:pt x="8954" y="25604"/>
                  </a:lnTo>
                  <a:lnTo>
                    <a:pt x="9480" y="25732"/>
                  </a:lnTo>
                  <a:lnTo>
                    <a:pt x="10038" y="25843"/>
                  </a:lnTo>
                  <a:lnTo>
                    <a:pt x="10595" y="25923"/>
                  </a:lnTo>
                  <a:lnTo>
                    <a:pt x="11185" y="25987"/>
                  </a:lnTo>
                  <a:lnTo>
                    <a:pt x="11806" y="26019"/>
                  </a:lnTo>
                  <a:lnTo>
                    <a:pt x="12427" y="26035"/>
                  </a:lnTo>
                  <a:lnTo>
                    <a:pt x="13065" y="26019"/>
                  </a:lnTo>
                  <a:lnTo>
                    <a:pt x="13670" y="25987"/>
                  </a:lnTo>
                  <a:lnTo>
                    <a:pt x="14260" y="25923"/>
                  </a:lnTo>
                  <a:lnTo>
                    <a:pt x="14833" y="25843"/>
                  </a:lnTo>
                  <a:lnTo>
                    <a:pt x="15375" y="25732"/>
                  </a:lnTo>
                  <a:lnTo>
                    <a:pt x="15917" y="25604"/>
                  </a:lnTo>
                  <a:lnTo>
                    <a:pt x="16411" y="25445"/>
                  </a:lnTo>
                  <a:lnTo>
                    <a:pt x="16904" y="25286"/>
                  </a:lnTo>
                  <a:lnTo>
                    <a:pt x="17366" y="25095"/>
                  </a:lnTo>
                  <a:lnTo>
                    <a:pt x="17829" y="24871"/>
                  </a:lnTo>
                  <a:lnTo>
                    <a:pt x="18259" y="24648"/>
                  </a:lnTo>
                  <a:lnTo>
                    <a:pt x="18673" y="24409"/>
                  </a:lnTo>
                  <a:lnTo>
                    <a:pt x="19071" y="24139"/>
                  </a:lnTo>
                  <a:lnTo>
                    <a:pt x="19438" y="23852"/>
                  </a:lnTo>
                  <a:lnTo>
                    <a:pt x="19804" y="23565"/>
                  </a:lnTo>
                  <a:lnTo>
                    <a:pt x="20155" y="23246"/>
                  </a:lnTo>
                  <a:lnTo>
                    <a:pt x="20473" y="22928"/>
                  </a:lnTo>
                  <a:lnTo>
                    <a:pt x="20792" y="22593"/>
                  </a:lnTo>
                  <a:lnTo>
                    <a:pt x="21095" y="22243"/>
                  </a:lnTo>
                  <a:lnTo>
                    <a:pt x="21381" y="21876"/>
                  </a:lnTo>
                  <a:lnTo>
                    <a:pt x="21652" y="21494"/>
                  </a:lnTo>
                  <a:lnTo>
                    <a:pt x="21907" y="21111"/>
                  </a:lnTo>
                  <a:lnTo>
                    <a:pt x="22146" y="20713"/>
                  </a:lnTo>
                  <a:lnTo>
                    <a:pt x="22369" y="20299"/>
                  </a:lnTo>
                  <a:lnTo>
                    <a:pt x="22576" y="19885"/>
                  </a:lnTo>
                  <a:lnTo>
                    <a:pt x="22784" y="19470"/>
                  </a:lnTo>
                  <a:lnTo>
                    <a:pt x="22975" y="19040"/>
                  </a:lnTo>
                  <a:lnTo>
                    <a:pt x="23150" y="18594"/>
                  </a:lnTo>
                  <a:lnTo>
                    <a:pt x="23325" y="18148"/>
                  </a:lnTo>
                  <a:lnTo>
                    <a:pt x="23469" y="17702"/>
                  </a:lnTo>
                  <a:lnTo>
                    <a:pt x="23612" y="17256"/>
                  </a:lnTo>
                  <a:lnTo>
                    <a:pt x="23755" y="16794"/>
                  </a:lnTo>
                  <a:lnTo>
                    <a:pt x="23883" y="16332"/>
                  </a:lnTo>
                  <a:lnTo>
                    <a:pt x="23994" y="15870"/>
                  </a:lnTo>
                  <a:lnTo>
                    <a:pt x="24186" y="14946"/>
                  </a:lnTo>
                  <a:lnTo>
                    <a:pt x="24361" y="14006"/>
                  </a:lnTo>
                  <a:lnTo>
                    <a:pt x="24504" y="13081"/>
                  </a:lnTo>
                  <a:lnTo>
                    <a:pt x="24616" y="12157"/>
                  </a:lnTo>
                  <a:lnTo>
                    <a:pt x="24695" y="11265"/>
                  </a:lnTo>
                  <a:lnTo>
                    <a:pt x="24759" y="10373"/>
                  </a:lnTo>
                  <a:lnTo>
                    <a:pt x="24807" y="9529"/>
                  </a:lnTo>
                  <a:lnTo>
                    <a:pt x="24839" y="8700"/>
                  </a:lnTo>
                  <a:lnTo>
                    <a:pt x="24855" y="7903"/>
                  </a:lnTo>
                  <a:lnTo>
                    <a:pt x="24855" y="6470"/>
                  </a:lnTo>
                  <a:lnTo>
                    <a:pt x="24855" y="5243"/>
                  </a:lnTo>
                  <a:lnTo>
                    <a:pt x="24871" y="4271"/>
                  </a:lnTo>
                  <a:lnTo>
                    <a:pt x="24871" y="3873"/>
                  </a:lnTo>
                  <a:lnTo>
                    <a:pt x="24839" y="3506"/>
                  </a:lnTo>
                  <a:lnTo>
                    <a:pt x="24775" y="3156"/>
                  </a:lnTo>
                  <a:lnTo>
                    <a:pt x="24695" y="2821"/>
                  </a:lnTo>
                  <a:lnTo>
                    <a:pt x="24600" y="2534"/>
                  </a:lnTo>
                  <a:lnTo>
                    <a:pt x="24472" y="2247"/>
                  </a:lnTo>
                  <a:lnTo>
                    <a:pt x="24329" y="1992"/>
                  </a:lnTo>
                  <a:lnTo>
                    <a:pt x="24170" y="1754"/>
                  </a:lnTo>
                  <a:lnTo>
                    <a:pt x="23994" y="1530"/>
                  </a:lnTo>
                  <a:lnTo>
                    <a:pt x="23819" y="1339"/>
                  </a:lnTo>
                  <a:lnTo>
                    <a:pt x="23612" y="1148"/>
                  </a:lnTo>
                  <a:lnTo>
                    <a:pt x="23405" y="989"/>
                  </a:lnTo>
                  <a:lnTo>
                    <a:pt x="23198" y="845"/>
                  </a:lnTo>
                  <a:lnTo>
                    <a:pt x="22975" y="718"/>
                  </a:lnTo>
                  <a:lnTo>
                    <a:pt x="22752" y="590"/>
                  </a:lnTo>
                  <a:lnTo>
                    <a:pt x="22529" y="495"/>
                  </a:lnTo>
                  <a:lnTo>
                    <a:pt x="22290" y="399"/>
                  </a:lnTo>
                  <a:lnTo>
                    <a:pt x="22067" y="320"/>
                  </a:lnTo>
                  <a:lnTo>
                    <a:pt x="21620" y="192"/>
                  </a:lnTo>
                  <a:lnTo>
                    <a:pt x="21222" y="97"/>
                  </a:lnTo>
                  <a:lnTo>
                    <a:pt x="20840" y="49"/>
                  </a:lnTo>
                  <a:lnTo>
                    <a:pt x="20537" y="17"/>
                  </a:lnTo>
                  <a:lnTo>
                    <a:pt x="202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1"/>
            <p:cNvSpPr/>
            <p:nvPr/>
          </p:nvSpPr>
          <p:spPr>
            <a:xfrm>
              <a:off x="6654125" y="2952575"/>
              <a:ext cx="149000" cy="149000"/>
            </a:xfrm>
            <a:custGeom>
              <a:avLst/>
              <a:gdLst/>
              <a:ahLst/>
              <a:cxnLst/>
              <a:rect l="l" t="t" r="r" b="b"/>
              <a:pathLst>
                <a:path w="5960" h="5960" extrusionOk="0">
                  <a:moveTo>
                    <a:pt x="2980" y="1"/>
                  </a:moveTo>
                  <a:lnTo>
                    <a:pt x="2662" y="17"/>
                  </a:lnTo>
                  <a:lnTo>
                    <a:pt x="2375" y="64"/>
                  </a:lnTo>
                  <a:lnTo>
                    <a:pt x="2088" y="128"/>
                  </a:lnTo>
                  <a:lnTo>
                    <a:pt x="1817" y="224"/>
                  </a:lnTo>
                  <a:lnTo>
                    <a:pt x="1546" y="351"/>
                  </a:lnTo>
                  <a:lnTo>
                    <a:pt x="1307" y="511"/>
                  </a:lnTo>
                  <a:lnTo>
                    <a:pt x="1084" y="670"/>
                  </a:lnTo>
                  <a:lnTo>
                    <a:pt x="861" y="861"/>
                  </a:lnTo>
                  <a:lnTo>
                    <a:pt x="670" y="1084"/>
                  </a:lnTo>
                  <a:lnTo>
                    <a:pt x="511" y="1307"/>
                  </a:lnTo>
                  <a:lnTo>
                    <a:pt x="351" y="1562"/>
                  </a:lnTo>
                  <a:lnTo>
                    <a:pt x="224" y="1817"/>
                  </a:lnTo>
                  <a:lnTo>
                    <a:pt x="128" y="2088"/>
                  </a:lnTo>
                  <a:lnTo>
                    <a:pt x="49" y="2375"/>
                  </a:lnTo>
                  <a:lnTo>
                    <a:pt x="17" y="2677"/>
                  </a:lnTo>
                  <a:lnTo>
                    <a:pt x="1" y="2980"/>
                  </a:lnTo>
                  <a:lnTo>
                    <a:pt x="17" y="3283"/>
                  </a:lnTo>
                  <a:lnTo>
                    <a:pt x="49" y="3570"/>
                  </a:lnTo>
                  <a:lnTo>
                    <a:pt x="128" y="3856"/>
                  </a:lnTo>
                  <a:lnTo>
                    <a:pt x="224" y="4143"/>
                  </a:lnTo>
                  <a:lnTo>
                    <a:pt x="351" y="4398"/>
                  </a:lnTo>
                  <a:lnTo>
                    <a:pt x="511" y="4637"/>
                  </a:lnTo>
                  <a:lnTo>
                    <a:pt x="670" y="4876"/>
                  </a:lnTo>
                  <a:lnTo>
                    <a:pt x="861" y="5083"/>
                  </a:lnTo>
                  <a:lnTo>
                    <a:pt x="1084" y="5274"/>
                  </a:lnTo>
                  <a:lnTo>
                    <a:pt x="1307" y="5450"/>
                  </a:lnTo>
                  <a:lnTo>
                    <a:pt x="1546" y="5593"/>
                  </a:lnTo>
                  <a:lnTo>
                    <a:pt x="1817" y="5721"/>
                  </a:lnTo>
                  <a:lnTo>
                    <a:pt x="2088" y="5816"/>
                  </a:lnTo>
                  <a:lnTo>
                    <a:pt x="2375" y="5896"/>
                  </a:lnTo>
                  <a:lnTo>
                    <a:pt x="2662" y="5944"/>
                  </a:lnTo>
                  <a:lnTo>
                    <a:pt x="2980" y="5959"/>
                  </a:lnTo>
                  <a:lnTo>
                    <a:pt x="3283" y="5944"/>
                  </a:lnTo>
                  <a:lnTo>
                    <a:pt x="3570" y="5896"/>
                  </a:lnTo>
                  <a:lnTo>
                    <a:pt x="3857" y="5816"/>
                  </a:lnTo>
                  <a:lnTo>
                    <a:pt x="4127" y="5721"/>
                  </a:lnTo>
                  <a:lnTo>
                    <a:pt x="4398" y="5593"/>
                  </a:lnTo>
                  <a:lnTo>
                    <a:pt x="4637" y="5450"/>
                  </a:lnTo>
                  <a:lnTo>
                    <a:pt x="4876" y="5274"/>
                  </a:lnTo>
                  <a:lnTo>
                    <a:pt x="5083" y="5083"/>
                  </a:lnTo>
                  <a:lnTo>
                    <a:pt x="5275" y="4876"/>
                  </a:lnTo>
                  <a:lnTo>
                    <a:pt x="5450" y="4637"/>
                  </a:lnTo>
                  <a:lnTo>
                    <a:pt x="5593" y="4398"/>
                  </a:lnTo>
                  <a:lnTo>
                    <a:pt x="5721" y="4143"/>
                  </a:lnTo>
                  <a:lnTo>
                    <a:pt x="5816" y="3856"/>
                  </a:lnTo>
                  <a:lnTo>
                    <a:pt x="5896" y="3570"/>
                  </a:lnTo>
                  <a:lnTo>
                    <a:pt x="5944" y="3283"/>
                  </a:lnTo>
                  <a:lnTo>
                    <a:pt x="5960" y="2980"/>
                  </a:lnTo>
                  <a:lnTo>
                    <a:pt x="5944" y="2677"/>
                  </a:lnTo>
                  <a:lnTo>
                    <a:pt x="5896" y="2375"/>
                  </a:lnTo>
                  <a:lnTo>
                    <a:pt x="5816" y="2088"/>
                  </a:lnTo>
                  <a:lnTo>
                    <a:pt x="5721" y="1817"/>
                  </a:lnTo>
                  <a:lnTo>
                    <a:pt x="5593" y="1562"/>
                  </a:lnTo>
                  <a:lnTo>
                    <a:pt x="5450" y="1307"/>
                  </a:lnTo>
                  <a:lnTo>
                    <a:pt x="5275" y="1084"/>
                  </a:lnTo>
                  <a:lnTo>
                    <a:pt x="5083" y="861"/>
                  </a:lnTo>
                  <a:lnTo>
                    <a:pt x="4876" y="670"/>
                  </a:lnTo>
                  <a:lnTo>
                    <a:pt x="4637" y="511"/>
                  </a:lnTo>
                  <a:lnTo>
                    <a:pt x="4398" y="351"/>
                  </a:lnTo>
                  <a:lnTo>
                    <a:pt x="4127" y="224"/>
                  </a:lnTo>
                  <a:lnTo>
                    <a:pt x="3857" y="128"/>
                  </a:lnTo>
                  <a:lnTo>
                    <a:pt x="3570" y="64"/>
                  </a:lnTo>
                  <a:lnTo>
                    <a:pt x="3283" y="17"/>
                  </a:lnTo>
                  <a:lnTo>
                    <a:pt x="29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1"/>
            <p:cNvSpPr/>
            <p:nvPr/>
          </p:nvSpPr>
          <p:spPr>
            <a:xfrm>
              <a:off x="6936550" y="2952575"/>
              <a:ext cx="148975" cy="149000"/>
            </a:xfrm>
            <a:custGeom>
              <a:avLst/>
              <a:gdLst/>
              <a:ahLst/>
              <a:cxnLst/>
              <a:rect l="l" t="t" r="r" b="b"/>
              <a:pathLst>
                <a:path w="5959" h="5960" extrusionOk="0">
                  <a:moveTo>
                    <a:pt x="2979" y="1"/>
                  </a:moveTo>
                  <a:lnTo>
                    <a:pt x="2677" y="17"/>
                  </a:lnTo>
                  <a:lnTo>
                    <a:pt x="2374" y="64"/>
                  </a:lnTo>
                  <a:lnTo>
                    <a:pt x="2087" y="128"/>
                  </a:lnTo>
                  <a:lnTo>
                    <a:pt x="1816" y="224"/>
                  </a:lnTo>
                  <a:lnTo>
                    <a:pt x="1561" y="351"/>
                  </a:lnTo>
                  <a:lnTo>
                    <a:pt x="1307" y="511"/>
                  </a:lnTo>
                  <a:lnTo>
                    <a:pt x="1083" y="670"/>
                  </a:lnTo>
                  <a:lnTo>
                    <a:pt x="876" y="861"/>
                  </a:lnTo>
                  <a:lnTo>
                    <a:pt x="685" y="1084"/>
                  </a:lnTo>
                  <a:lnTo>
                    <a:pt x="510" y="1307"/>
                  </a:lnTo>
                  <a:lnTo>
                    <a:pt x="367" y="1562"/>
                  </a:lnTo>
                  <a:lnTo>
                    <a:pt x="239" y="1817"/>
                  </a:lnTo>
                  <a:lnTo>
                    <a:pt x="128" y="2088"/>
                  </a:lnTo>
                  <a:lnTo>
                    <a:pt x="64" y="2375"/>
                  </a:lnTo>
                  <a:lnTo>
                    <a:pt x="16" y="2677"/>
                  </a:lnTo>
                  <a:lnTo>
                    <a:pt x="0" y="2980"/>
                  </a:lnTo>
                  <a:lnTo>
                    <a:pt x="16" y="3283"/>
                  </a:lnTo>
                  <a:lnTo>
                    <a:pt x="64" y="3570"/>
                  </a:lnTo>
                  <a:lnTo>
                    <a:pt x="128" y="3856"/>
                  </a:lnTo>
                  <a:lnTo>
                    <a:pt x="239" y="4143"/>
                  </a:lnTo>
                  <a:lnTo>
                    <a:pt x="367" y="4398"/>
                  </a:lnTo>
                  <a:lnTo>
                    <a:pt x="510" y="4637"/>
                  </a:lnTo>
                  <a:lnTo>
                    <a:pt x="685" y="4876"/>
                  </a:lnTo>
                  <a:lnTo>
                    <a:pt x="876" y="5083"/>
                  </a:lnTo>
                  <a:lnTo>
                    <a:pt x="1083" y="5274"/>
                  </a:lnTo>
                  <a:lnTo>
                    <a:pt x="1307" y="5450"/>
                  </a:lnTo>
                  <a:lnTo>
                    <a:pt x="1561" y="5593"/>
                  </a:lnTo>
                  <a:lnTo>
                    <a:pt x="1816" y="5721"/>
                  </a:lnTo>
                  <a:lnTo>
                    <a:pt x="2087" y="5816"/>
                  </a:lnTo>
                  <a:lnTo>
                    <a:pt x="2374" y="5896"/>
                  </a:lnTo>
                  <a:lnTo>
                    <a:pt x="2677" y="5944"/>
                  </a:lnTo>
                  <a:lnTo>
                    <a:pt x="2979" y="5959"/>
                  </a:lnTo>
                  <a:lnTo>
                    <a:pt x="3282" y="5944"/>
                  </a:lnTo>
                  <a:lnTo>
                    <a:pt x="3585" y="5896"/>
                  </a:lnTo>
                  <a:lnTo>
                    <a:pt x="3872" y="5816"/>
                  </a:lnTo>
                  <a:lnTo>
                    <a:pt x="4143" y="5721"/>
                  </a:lnTo>
                  <a:lnTo>
                    <a:pt x="4397" y="5593"/>
                  </a:lnTo>
                  <a:lnTo>
                    <a:pt x="4652" y="5450"/>
                  </a:lnTo>
                  <a:lnTo>
                    <a:pt x="4875" y="5274"/>
                  </a:lnTo>
                  <a:lnTo>
                    <a:pt x="5083" y="5083"/>
                  </a:lnTo>
                  <a:lnTo>
                    <a:pt x="5274" y="4876"/>
                  </a:lnTo>
                  <a:lnTo>
                    <a:pt x="5449" y="4637"/>
                  </a:lnTo>
                  <a:lnTo>
                    <a:pt x="5592" y="4398"/>
                  </a:lnTo>
                  <a:lnTo>
                    <a:pt x="5720" y="4143"/>
                  </a:lnTo>
                  <a:lnTo>
                    <a:pt x="5831" y="3856"/>
                  </a:lnTo>
                  <a:lnTo>
                    <a:pt x="5895" y="3570"/>
                  </a:lnTo>
                  <a:lnTo>
                    <a:pt x="5943" y="3283"/>
                  </a:lnTo>
                  <a:lnTo>
                    <a:pt x="5959" y="2980"/>
                  </a:lnTo>
                  <a:lnTo>
                    <a:pt x="5943" y="2677"/>
                  </a:lnTo>
                  <a:lnTo>
                    <a:pt x="5895" y="2375"/>
                  </a:lnTo>
                  <a:lnTo>
                    <a:pt x="5831" y="2088"/>
                  </a:lnTo>
                  <a:lnTo>
                    <a:pt x="5720" y="1817"/>
                  </a:lnTo>
                  <a:lnTo>
                    <a:pt x="5592" y="1562"/>
                  </a:lnTo>
                  <a:lnTo>
                    <a:pt x="5449" y="1307"/>
                  </a:lnTo>
                  <a:lnTo>
                    <a:pt x="5274" y="1084"/>
                  </a:lnTo>
                  <a:lnTo>
                    <a:pt x="5083" y="861"/>
                  </a:lnTo>
                  <a:lnTo>
                    <a:pt x="4875" y="670"/>
                  </a:lnTo>
                  <a:lnTo>
                    <a:pt x="4652" y="511"/>
                  </a:lnTo>
                  <a:lnTo>
                    <a:pt x="4397" y="351"/>
                  </a:lnTo>
                  <a:lnTo>
                    <a:pt x="4143" y="224"/>
                  </a:lnTo>
                  <a:lnTo>
                    <a:pt x="3872" y="128"/>
                  </a:lnTo>
                  <a:lnTo>
                    <a:pt x="3585" y="64"/>
                  </a:lnTo>
                  <a:lnTo>
                    <a:pt x="3282" y="17"/>
                  </a:lnTo>
                  <a:lnTo>
                    <a:pt x="29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1"/>
            <p:cNvSpPr/>
            <p:nvPr/>
          </p:nvSpPr>
          <p:spPr>
            <a:xfrm>
              <a:off x="6654125" y="3150150"/>
              <a:ext cx="431400" cy="41850"/>
            </a:xfrm>
            <a:custGeom>
              <a:avLst/>
              <a:gdLst/>
              <a:ahLst/>
              <a:cxnLst/>
              <a:rect l="l" t="t" r="r" b="b"/>
              <a:pathLst>
                <a:path w="17256" h="1674" extrusionOk="0">
                  <a:moveTo>
                    <a:pt x="1" y="0"/>
                  </a:moveTo>
                  <a:lnTo>
                    <a:pt x="1" y="1673"/>
                  </a:lnTo>
                  <a:lnTo>
                    <a:pt x="17256" y="1673"/>
                  </a:lnTo>
                  <a:lnTo>
                    <a:pt x="172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1"/>
            <p:cNvSpPr/>
            <p:nvPr/>
          </p:nvSpPr>
          <p:spPr>
            <a:xfrm>
              <a:off x="6654125" y="3227825"/>
              <a:ext cx="431400" cy="42225"/>
            </a:xfrm>
            <a:custGeom>
              <a:avLst/>
              <a:gdLst/>
              <a:ahLst/>
              <a:cxnLst/>
              <a:rect l="l" t="t" r="r" b="b"/>
              <a:pathLst>
                <a:path w="17256" h="1689" extrusionOk="0">
                  <a:moveTo>
                    <a:pt x="1" y="0"/>
                  </a:moveTo>
                  <a:lnTo>
                    <a:pt x="1" y="1689"/>
                  </a:lnTo>
                  <a:lnTo>
                    <a:pt x="17256" y="1689"/>
                  </a:lnTo>
                  <a:lnTo>
                    <a:pt x="172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1"/>
            <p:cNvSpPr/>
            <p:nvPr/>
          </p:nvSpPr>
          <p:spPr>
            <a:xfrm>
              <a:off x="6668875" y="3305475"/>
              <a:ext cx="401525" cy="42250"/>
            </a:xfrm>
            <a:custGeom>
              <a:avLst/>
              <a:gdLst/>
              <a:ahLst/>
              <a:cxnLst/>
              <a:rect l="l" t="t" r="r" b="b"/>
              <a:pathLst>
                <a:path w="16061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6060" y="1690"/>
                  </a:lnTo>
                  <a:lnTo>
                    <a:pt x="160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1"/>
            <p:cNvSpPr/>
            <p:nvPr/>
          </p:nvSpPr>
          <p:spPr>
            <a:xfrm>
              <a:off x="6691175" y="3383150"/>
              <a:ext cx="357325" cy="42250"/>
            </a:xfrm>
            <a:custGeom>
              <a:avLst/>
              <a:gdLst/>
              <a:ahLst/>
              <a:cxnLst/>
              <a:rect l="l" t="t" r="r" b="b"/>
              <a:pathLst>
                <a:path w="14293" h="1690" extrusionOk="0">
                  <a:moveTo>
                    <a:pt x="1" y="1"/>
                  </a:moveTo>
                  <a:lnTo>
                    <a:pt x="1" y="1690"/>
                  </a:lnTo>
                  <a:lnTo>
                    <a:pt x="14292" y="1690"/>
                  </a:lnTo>
                  <a:lnTo>
                    <a:pt x="142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1"/>
            <p:cNvSpPr/>
            <p:nvPr/>
          </p:nvSpPr>
          <p:spPr>
            <a:xfrm>
              <a:off x="6624650" y="3489900"/>
              <a:ext cx="397550" cy="548900"/>
            </a:xfrm>
            <a:custGeom>
              <a:avLst/>
              <a:gdLst/>
              <a:ahLst/>
              <a:cxnLst/>
              <a:rect l="l" t="t" r="r" b="b"/>
              <a:pathLst>
                <a:path w="15902" h="21956" extrusionOk="0">
                  <a:moveTo>
                    <a:pt x="3920" y="1"/>
                  </a:moveTo>
                  <a:lnTo>
                    <a:pt x="3825" y="367"/>
                  </a:lnTo>
                  <a:lnTo>
                    <a:pt x="3761" y="749"/>
                  </a:lnTo>
                  <a:lnTo>
                    <a:pt x="3729" y="1132"/>
                  </a:lnTo>
                  <a:lnTo>
                    <a:pt x="3713" y="1514"/>
                  </a:lnTo>
                  <a:lnTo>
                    <a:pt x="3729" y="1801"/>
                  </a:lnTo>
                  <a:lnTo>
                    <a:pt x="3745" y="2072"/>
                  </a:lnTo>
                  <a:lnTo>
                    <a:pt x="3777" y="2359"/>
                  </a:lnTo>
                  <a:lnTo>
                    <a:pt x="3809" y="2629"/>
                  </a:lnTo>
                  <a:lnTo>
                    <a:pt x="3872" y="2900"/>
                  </a:lnTo>
                  <a:lnTo>
                    <a:pt x="3936" y="3155"/>
                  </a:lnTo>
                  <a:lnTo>
                    <a:pt x="4016" y="3410"/>
                  </a:lnTo>
                  <a:lnTo>
                    <a:pt x="4111" y="3665"/>
                  </a:lnTo>
                  <a:lnTo>
                    <a:pt x="4207" y="3920"/>
                  </a:lnTo>
                  <a:lnTo>
                    <a:pt x="4319" y="4159"/>
                  </a:lnTo>
                  <a:lnTo>
                    <a:pt x="4446" y="4398"/>
                  </a:lnTo>
                  <a:lnTo>
                    <a:pt x="4574" y="4621"/>
                  </a:lnTo>
                  <a:lnTo>
                    <a:pt x="4717" y="4844"/>
                  </a:lnTo>
                  <a:lnTo>
                    <a:pt x="4860" y="5067"/>
                  </a:lnTo>
                  <a:lnTo>
                    <a:pt x="5020" y="5274"/>
                  </a:lnTo>
                  <a:lnTo>
                    <a:pt x="5179" y="5481"/>
                  </a:lnTo>
                  <a:lnTo>
                    <a:pt x="5370" y="5673"/>
                  </a:lnTo>
                  <a:lnTo>
                    <a:pt x="5545" y="5864"/>
                  </a:lnTo>
                  <a:lnTo>
                    <a:pt x="5737" y="6039"/>
                  </a:lnTo>
                  <a:lnTo>
                    <a:pt x="5944" y="6214"/>
                  </a:lnTo>
                  <a:lnTo>
                    <a:pt x="6151" y="6374"/>
                  </a:lnTo>
                  <a:lnTo>
                    <a:pt x="6358" y="6533"/>
                  </a:lnTo>
                  <a:lnTo>
                    <a:pt x="6581" y="6676"/>
                  </a:lnTo>
                  <a:lnTo>
                    <a:pt x="6804" y="6820"/>
                  </a:lnTo>
                  <a:lnTo>
                    <a:pt x="7043" y="6931"/>
                  </a:lnTo>
                  <a:lnTo>
                    <a:pt x="7282" y="7059"/>
                  </a:lnTo>
                  <a:lnTo>
                    <a:pt x="7521" y="7154"/>
                  </a:lnTo>
                  <a:lnTo>
                    <a:pt x="7776" y="7250"/>
                  </a:lnTo>
                  <a:lnTo>
                    <a:pt x="8031" y="7345"/>
                  </a:lnTo>
                  <a:lnTo>
                    <a:pt x="8302" y="7409"/>
                  </a:lnTo>
                  <a:lnTo>
                    <a:pt x="8557" y="7473"/>
                  </a:lnTo>
                  <a:lnTo>
                    <a:pt x="8828" y="7521"/>
                  </a:lnTo>
                  <a:lnTo>
                    <a:pt x="8828" y="16459"/>
                  </a:lnTo>
                  <a:lnTo>
                    <a:pt x="8828" y="16762"/>
                  </a:lnTo>
                  <a:lnTo>
                    <a:pt x="8796" y="17048"/>
                  </a:lnTo>
                  <a:lnTo>
                    <a:pt x="8732" y="17335"/>
                  </a:lnTo>
                  <a:lnTo>
                    <a:pt x="8668" y="17606"/>
                  </a:lnTo>
                  <a:lnTo>
                    <a:pt x="8573" y="17861"/>
                  </a:lnTo>
                  <a:lnTo>
                    <a:pt x="8461" y="18116"/>
                  </a:lnTo>
                  <a:lnTo>
                    <a:pt x="8334" y="18355"/>
                  </a:lnTo>
                  <a:lnTo>
                    <a:pt x="8190" y="18594"/>
                  </a:lnTo>
                  <a:lnTo>
                    <a:pt x="8015" y="18801"/>
                  </a:lnTo>
                  <a:lnTo>
                    <a:pt x="7824" y="19008"/>
                  </a:lnTo>
                  <a:lnTo>
                    <a:pt x="7633" y="19199"/>
                  </a:lnTo>
                  <a:lnTo>
                    <a:pt x="7410" y="19374"/>
                  </a:lnTo>
                  <a:lnTo>
                    <a:pt x="7171" y="19534"/>
                  </a:lnTo>
                  <a:lnTo>
                    <a:pt x="6916" y="19661"/>
                  </a:lnTo>
                  <a:lnTo>
                    <a:pt x="6645" y="19789"/>
                  </a:lnTo>
                  <a:lnTo>
                    <a:pt x="6374" y="19884"/>
                  </a:lnTo>
                  <a:lnTo>
                    <a:pt x="6103" y="19964"/>
                  </a:lnTo>
                  <a:lnTo>
                    <a:pt x="5848" y="20012"/>
                  </a:lnTo>
                  <a:lnTo>
                    <a:pt x="5609" y="20044"/>
                  </a:lnTo>
                  <a:lnTo>
                    <a:pt x="5370" y="20060"/>
                  </a:lnTo>
                  <a:lnTo>
                    <a:pt x="5131" y="20075"/>
                  </a:lnTo>
                  <a:lnTo>
                    <a:pt x="4892" y="20060"/>
                  </a:lnTo>
                  <a:lnTo>
                    <a:pt x="4669" y="20028"/>
                  </a:lnTo>
                  <a:lnTo>
                    <a:pt x="4462" y="19980"/>
                  </a:lnTo>
                  <a:lnTo>
                    <a:pt x="4239" y="19932"/>
                  </a:lnTo>
                  <a:lnTo>
                    <a:pt x="4048" y="19852"/>
                  </a:lnTo>
                  <a:lnTo>
                    <a:pt x="3841" y="19773"/>
                  </a:lnTo>
                  <a:lnTo>
                    <a:pt x="3665" y="19677"/>
                  </a:lnTo>
                  <a:lnTo>
                    <a:pt x="3474" y="19582"/>
                  </a:lnTo>
                  <a:lnTo>
                    <a:pt x="3315" y="19470"/>
                  </a:lnTo>
                  <a:lnTo>
                    <a:pt x="3140" y="19343"/>
                  </a:lnTo>
                  <a:lnTo>
                    <a:pt x="2996" y="19199"/>
                  </a:lnTo>
                  <a:lnTo>
                    <a:pt x="2853" y="19056"/>
                  </a:lnTo>
                  <a:lnTo>
                    <a:pt x="2709" y="18912"/>
                  </a:lnTo>
                  <a:lnTo>
                    <a:pt x="2582" y="18753"/>
                  </a:lnTo>
                  <a:lnTo>
                    <a:pt x="2470" y="18594"/>
                  </a:lnTo>
                  <a:lnTo>
                    <a:pt x="2359" y="18418"/>
                  </a:lnTo>
                  <a:lnTo>
                    <a:pt x="2263" y="18243"/>
                  </a:lnTo>
                  <a:lnTo>
                    <a:pt x="2184" y="18068"/>
                  </a:lnTo>
                  <a:lnTo>
                    <a:pt x="2104" y="17893"/>
                  </a:lnTo>
                  <a:lnTo>
                    <a:pt x="2040" y="17702"/>
                  </a:lnTo>
                  <a:lnTo>
                    <a:pt x="1992" y="17510"/>
                  </a:lnTo>
                  <a:lnTo>
                    <a:pt x="1961" y="17335"/>
                  </a:lnTo>
                  <a:lnTo>
                    <a:pt x="1929" y="17144"/>
                  </a:lnTo>
                  <a:lnTo>
                    <a:pt x="1913" y="16953"/>
                  </a:lnTo>
                  <a:lnTo>
                    <a:pt x="1913" y="16762"/>
                  </a:lnTo>
                  <a:lnTo>
                    <a:pt x="1913" y="16570"/>
                  </a:lnTo>
                  <a:lnTo>
                    <a:pt x="1945" y="16379"/>
                  </a:lnTo>
                  <a:lnTo>
                    <a:pt x="1961" y="16268"/>
                  </a:lnTo>
                  <a:lnTo>
                    <a:pt x="1961" y="16156"/>
                  </a:lnTo>
                  <a:lnTo>
                    <a:pt x="1945" y="16060"/>
                  </a:lnTo>
                  <a:lnTo>
                    <a:pt x="1929" y="15949"/>
                  </a:lnTo>
                  <a:lnTo>
                    <a:pt x="1897" y="15869"/>
                  </a:lnTo>
                  <a:lnTo>
                    <a:pt x="1865" y="15774"/>
                  </a:lnTo>
                  <a:lnTo>
                    <a:pt x="1753" y="15614"/>
                  </a:lnTo>
                  <a:lnTo>
                    <a:pt x="1642" y="15471"/>
                  </a:lnTo>
                  <a:lnTo>
                    <a:pt x="1483" y="15359"/>
                  </a:lnTo>
                  <a:lnTo>
                    <a:pt x="1323" y="15264"/>
                  </a:lnTo>
                  <a:lnTo>
                    <a:pt x="1148" y="15200"/>
                  </a:lnTo>
                  <a:lnTo>
                    <a:pt x="973" y="15168"/>
                  </a:lnTo>
                  <a:lnTo>
                    <a:pt x="798" y="15168"/>
                  </a:lnTo>
                  <a:lnTo>
                    <a:pt x="638" y="15184"/>
                  </a:lnTo>
                  <a:lnTo>
                    <a:pt x="479" y="15248"/>
                  </a:lnTo>
                  <a:lnTo>
                    <a:pt x="399" y="15296"/>
                  </a:lnTo>
                  <a:lnTo>
                    <a:pt x="335" y="15344"/>
                  </a:lnTo>
                  <a:lnTo>
                    <a:pt x="272" y="15407"/>
                  </a:lnTo>
                  <a:lnTo>
                    <a:pt x="208" y="15487"/>
                  </a:lnTo>
                  <a:lnTo>
                    <a:pt x="160" y="15567"/>
                  </a:lnTo>
                  <a:lnTo>
                    <a:pt x="128" y="15646"/>
                  </a:lnTo>
                  <a:lnTo>
                    <a:pt x="96" y="15758"/>
                  </a:lnTo>
                  <a:lnTo>
                    <a:pt x="65" y="15869"/>
                  </a:lnTo>
                  <a:lnTo>
                    <a:pt x="33" y="16140"/>
                  </a:lnTo>
                  <a:lnTo>
                    <a:pt x="1" y="16395"/>
                  </a:lnTo>
                  <a:lnTo>
                    <a:pt x="1" y="16666"/>
                  </a:lnTo>
                  <a:lnTo>
                    <a:pt x="1" y="16921"/>
                  </a:lnTo>
                  <a:lnTo>
                    <a:pt x="1" y="17176"/>
                  </a:lnTo>
                  <a:lnTo>
                    <a:pt x="33" y="17415"/>
                  </a:lnTo>
                  <a:lnTo>
                    <a:pt x="65" y="17654"/>
                  </a:lnTo>
                  <a:lnTo>
                    <a:pt x="112" y="17893"/>
                  </a:lnTo>
                  <a:lnTo>
                    <a:pt x="160" y="18116"/>
                  </a:lnTo>
                  <a:lnTo>
                    <a:pt x="224" y="18339"/>
                  </a:lnTo>
                  <a:lnTo>
                    <a:pt x="304" y="18562"/>
                  </a:lnTo>
                  <a:lnTo>
                    <a:pt x="383" y="18769"/>
                  </a:lnTo>
                  <a:lnTo>
                    <a:pt x="479" y="18976"/>
                  </a:lnTo>
                  <a:lnTo>
                    <a:pt x="590" y="19183"/>
                  </a:lnTo>
                  <a:lnTo>
                    <a:pt x="686" y="19374"/>
                  </a:lnTo>
                  <a:lnTo>
                    <a:pt x="813" y="19566"/>
                  </a:lnTo>
                  <a:lnTo>
                    <a:pt x="941" y="19741"/>
                  </a:lnTo>
                  <a:lnTo>
                    <a:pt x="1068" y="19916"/>
                  </a:lnTo>
                  <a:lnTo>
                    <a:pt x="1212" y="20091"/>
                  </a:lnTo>
                  <a:lnTo>
                    <a:pt x="1371" y="20251"/>
                  </a:lnTo>
                  <a:lnTo>
                    <a:pt x="1674" y="20553"/>
                  </a:lnTo>
                  <a:lnTo>
                    <a:pt x="2024" y="20824"/>
                  </a:lnTo>
                  <a:lnTo>
                    <a:pt x="2391" y="21079"/>
                  </a:lnTo>
                  <a:lnTo>
                    <a:pt x="2757" y="21302"/>
                  </a:lnTo>
                  <a:lnTo>
                    <a:pt x="3156" y="21493"/>
                  </a:lnTo>
                  <a:lnTo>
                    <a:pt x="3570" y="21653"/>
                  </a:lnTo>
                  <a:lnTo>
                    <a:pt x="4000" y="21764"/>
                  </a:lnTo>
                  <a:lnTo>
                    <a:pt x="4430" y="21860"/>
                  </a:lnTo>
                  <a:lnTo>
                    <a:pt x="4876" y="21924"/>
                  </a:lnTo>
                  <a:lnTo>
                    <a:pt x="5306" y="21955"/>
                  </a:lnTo>
                  <a:lnTo>
                    <a:pt x="5753" y="21940"/>
                  </a:lnTo>
                  <a:lnTo>
                    <a:pt x="6199" y="21908"/>
                  </a:lnTo>
                  <a:lnTo>
                    <a:pt x="6645" y="21828"/>
                  </a:lnTo>
                  <a:lnTo>
                    <a:pt x="6852" y="21764"/>
                  </a:lnTo>
                  <a:lnTo>
                    <a:pt x="7075" y="21701"/>
                  </a:lnTo>
                  <a:lnTo>
                    <a:pt x="7282" y="21637"/>
                  </a:lnTo>
                  <a:lnTo>
                    <a:pt x="7505" y="21557"/>
                  </a:lnTo>
                  <a:lnTo>
                    <a:pt x="7712" y="21462"/>
                  </a:lnTo>
                  <a:lnTo>
                    <a:pt x="7919" y="21366"/>
                  </a:lnTo>
                  <a:lnTo>
                    <a:pt x="8111" y="21254"/>
                  </a:lnTo>
                  <a:lnTo>
                    <a:pt x="8318" y="21127"/>
                  </a:lnTo>
                  <a:lnTo>
                    <a:pt x="8509" y="21000"/>
                  </a:lnTo>
                  <a:lnTo>
                    <a:pt x="8700" y="20856"/>
                  </a:lnTo>
                  <a:lnTo>
                    <a:pt x="8891" y="20697"/>
                  </a:lnTo>
                  <a:lnTo>
                    <a:pt x="9067" y="20537"/>
                  </a:lnTo>
                  <a:lnTo>
                    <a:pt x="9242" y="20362"/>
                  </a:lnTo>
                  <a:lnTo>
                    <a:pt x="9417" y="20187"/>
                  </a:lnTo>
                  <a:lnTo>
                    <a:pt x="9576" y="19996"/>
                  </a:lnTo>
                  <a:lnTo>
                    <a:pt x="9736" y="19789"/>
                  </a:lnTo>
                  <a:lnTo>
                    <a:pt x="9879" y="19566"/>
                  </a:lnTo>
                  <a:lnTo>
                    <a:pt x="10022" y="19343"/>
                  </a:lnTo>
                  <a:lnTo>
                    <a:pt x="10198" y="19040"/>
                  </a:lnTo>
                  <a:lnTo>
                    <a:pt x="10325" y="18737"/>
                  </a:lnTo>
                  <a:lnTo>
                    <a:pt x="10453" y="18434"/>
                  </a:lnTo>
                  <a:lnTo>
                    <a:pt x="10548" y="18116"/>
                  </a:lnTo>
                  <a:lnTo>
                    <a:pt x="10628" y="17797"/>
                  </a:lnTo>
                  <a:lnTo>
                    <a:pt x="10676" y="17478"/>
                  </a:lnTo>
                  <a:lnTo>
                    <a:pt x="10723" y="17144"/>
                  </a:lnTo>
                  <a:lnTo>
                    <a:pt x="10755" y="16809"/>
                  </a:lnTo>
                  <a:lnTo>
                    <a:pt x="10771" y="16475"/>
                  </a:lnTo>
                  <a:lnTo>
                    <a:pt x="10787" y="16140"/>
                  </a:lnTo>
                  <a:lnTo>
                    <a:pt x="10787" y="15471"/>
                  </a:lnTo>
                  <a:lnTo>
                    <a:pt x="10771" y="14149"/>
                  </a:lnTo>
                  <a:lnTo>
                    <a:pt x="10771" y="7521"/>
                  </a:lnTo>
                  <a:lnTo>
                    <a:pt x="11042" y="7473"/>
                  </a:lnTo>
                  <a:lnTo>
                    <a:pt x="11313" y="7409"/>
                  </a:lnTo>
                  <a:lnTo>
                    <a:pt x="11568" y="7345"/>
                  </a:lnTo>
                  <a:lnTo>
                    <a:pt x="11823" y="7250"/>
                  </a:lnTo>
                  <a:lnTo>
                    <a:pt x="12078" y="7154"/>
                  </a:lnTo>
                  <a:lnTo>
                    <a:pt x="12333" y="7059"/>
                  </a:lnTo>
                  <a:lnTo>
                    <a:pt x="12572" y="6931"/>
                  </a:lnTo>
                  <a:lnTo>
                    <a:pt x="12795" y="6820"/>
                  </a:lnTo>
                  <a:lnTo>
                    <a:pt x="13034" y="6676"/>
                  </a:lnTo>
                  <a:lnTo>
                    <a:pt x="13241" y="6533"/>
                  </a:lnTo>
                  <a:lnTo>
                    <a:pt x="13464" y="6374"/>
                  </a:lnTo>
                  <a:lnTo>
                    <a:pt x="13671" y="6214"/>
                  </a:lnTo>
                  <a:lnTo>
                    <a:pt x="13862" y="6039"/>
                  </a:lnTo>
                  <a:lnTo>
                    <a:pt x="14069" y="5864"/>
                  </a:lnTo>
                  <a:lnTo>
                    <a:pt x="14245" y="5673"/>
                  </a:lnTo>
                  <a:lnTo>
                    <a:pt x="14420" y="5481"/>
                  </a:lnTo>
                  <a:lnTo>
                    <a:pt x="14595" y="5274"/>
                  </a:lnTo>
                  <a:lnTo>
                    <a:pt x="14754" y="5067"/>
                  </a:lnTo>
                  <a:lnTo>
                    <a:pt x="14898" y="4844"/>
                  </a:lnTo>
                  <a:lnTo>
                    <a:pt x="15041" y="4621"/>
                  </a:lnTo>
                  <a:lnTo>
                    <a:pt x="15169" y="4398"/>
                  </a:lnTo>
                  <a:lnTo>
                    <a:pt x="15296" y="4159"/>
                  </a:lnTo>
                  <a:lnTo>
                    <a:pt x="15408" y="3920"/>
                  </a:lnTo>
                  <a:lnTo>
                    <a:pt x="15503" y="3665"/>
                  </a:lnTo>
                  <a:lnTo>
                    <a:pt x="15599" y="3410"/>
                  </a:lnTo>
                  <a:lnTo>
                    <a:pt x="15663" y="3155"/>
                  </a:lnTo>
                  <a:lnTo>
                    <a:pt x="15742" y="2900"/>
                  </a:lnTo>
                  <a:lnTo>
                    <a:pt x="15790" y="2629"/>
                  </a:lnTo>
                  <a:lnTo>
                    <a:pt x="15838" y="2359"/>
                  </a:lnTo>
                  <a:lnTo>
                    <a:pt x="15870" y="2072"/>
                  </a:lnTo>
                  <a:lnTo>
                    <a:pt x="15886" y="1801"/>
                  </a:lnTo>
                  <a:lnTo>
                    <a:pt x="15902" y="1514"/>
                  </a:lnTo>
                  <a:lnTo>
                    <a:pt x="15886" y="1132"/>
                  </a:lnTo>
                  <a:lnTo>
                    <a:pt x="15838" y="749"/>
                  </a:lnTo>
                  <a:lnTo>
                    <a:pt x="15774" y="367"/>
                  </a:lnTo>
                  <a:lnTo>
                    <a:pt x="15694" y="1"/>
                  </a:lnTo>
                  <a:lnTo>
                    <a:pt x="15392" y="160"/>
                  </a:lnTo>
                  <a:lnTo>
                    <a:pt x="15089" y="319"/>
                  </a:lnTo>
                  <a:lnTo>
                    <a:pt x="14770" y="463"/>
                  </a:lnTo>
                  <a:lnTo>
                    <a:pt x="14452" y="606"/>
                  </a:lnTo>
                  <a:lnTo>
                    <a:pt x="14117" y="733"/>
                  </a:lnTo>
                  <a:lnTo>
                    <a:pt x="13783" y="845"/>
                  </a:lnTo>
                  <a:lnTo>
                    <a:pt x="13432" y="957"/>
                  </a:lnTo>
                  <a:lnTo>
                    <a:pt x="13066" y="1052"/>
                  </a:lnTo>
                  <a:lnTo>
                    <a:pt x="12699" y="1148"/>
                  </a:lnTo>
                  <a:lnTo>
                    <a:pt x="12317" y="1211"/>
                  </a:lnTo>
                  <a:lnTo>
                    <a:pt x="11918" y="1291"/>
                  </a:lnTo>
                  <a:lnTo>
                    <a:pt x="11520" y="1339"/>
                  </a:lnTo>
                  <a:lnTo>
                    <a:pt x="11106" y="1387"/>
                  </a:lnTo>
                  <a:lnTo>
                    <a:pt x="10676" y="1419"/>
                  </a:lnTo>
                  <a:lnTo>
                    <a:pt x="10246" y="1435"/>
                  </a:lnTo>
                  <a:lnTo>
                    <a:pt x="9353" y="1435"/>
                  </a:lnTo>
                  <a:lnTo>
                    <a:pt x="8923" y="1419"/>
                  </a:lnTo>
                  <a:lnTo>
                    <a:pt x="8509" y="1387"/>
                  </a:lnTo>
                  <a:lnTo>
                    <a:pt x="8095" y="1339"/>
                  </a:lnTo>
                  <a:lnTo>
                    <a:pt x="7696" y="1291"/>
                  </a:lnTo>
                  <a:lnTo>
                    <a:pt x="7298" y="1211"/>
                  </a:lnTo>
                  <a:lnTo>
                    <a:pt x="6916" y="1148"/>
                  </a:lnTo>
                  <a:lnTo>
                    <a:pt x="6549" y="1052"/>
                  </a:lnTo>
                  <a:lnTo>
                    <a:pt x="6183" y="957"/>
                  </a:lnTo>
                  <a:lnTo>
                    <a:pt x="5832" y="845"/>
                  </a:lnTo>
                  <a:lnTo>
                    <a:pt x="5482" y="733"/>
                  </a:lnTo>
                  <a:lnTo>
                    <a:pt x="5163" y="606"/>
                  </a:lnTo>
                  <a:lnTo>
                    <a:pt x="4828" y="463"/>
                  </a:lnTo>
                  <a:lnTo>
                    <a:pt x="4510" y="319"/>
                  </a:lnTo>
                  <a:lnTo>
                    <a:pt x="4207" y="160"/>
                  </a:lnTo>
                  <a:lnTo>
                    <a:pt x="3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0" name="Google Shape;1690;p31"/>
          <p:cNvGrpSpPr/>
          <p:nvPr/>
        </p:nvGrpSpPr>
        <p:grpSpPr>
          <a:xfrm>
            <a:off x="7987209" y="3897640"/>
            <a:ext cx="386703" cy="637326"/>
            <a:chOff x="7855313" y="941075"/>
            <a:chExt cx="782325" cy="1289350"/>
          </a:xfrm>
        </p:grpSpPr>
        <p:sp>
          <p:nvSpPr>
            <p:cNvPr id="1691" name="Google Shape;1691;p31"/>
            <p:cNvSpPr/>
            <p:nvPr/>
          </p:nvSpPr>
          <p:spPr>
            <a:xfrm>
              <a:off x="7855313" y="941075"/>
              <a:ext cx="782325" cy="1289350"/>
            </a:xfrm>
            <a:custGeom>
              <a:avLst/>
              <a:gdLst/>
              <a:ahLst/>
              <a:cxnLst/>
              <a:rect l="l" t="t" r="r" b="b"/>
              <a:pathLst>
                <a:path w="31293" h="51574" extrusionOk="0">
                  <a:moveTo>
                    <a:pt x="5864" y="1"/>
                  </a:moveTo>
                  <a:lnTo>
                    <a:pt x="5577" y="17"/>
                  </a:lnTo>
                  <a:lnTo>
                    <a:pt x="5275" y="32"/>
                  </a:lnTo>
                  <a:lnTo>
                    <a:pt x="4988" y="80"/>
                  </a:lnTo>
                  <a:lnTo>
                    <a:pt x="4685" y="128"/>
                  </a:lnTo>
                  <a:lnTo>
                    <a:pt x="4414" y="192"/>
                  </a:lnTo>
                  <a:lnTo>
                    <a:pt x="4127" y="271"/>
                  </a:lnTo>
                  <a:lnTo>
                    <a:pt x="3857" y="367"/>
                  </a:lnTo>
                  <a:lnTo>
                    <a:pt x="3586" y="463"/>
                  </a:lnTo>
                  <a:lnTo>
                    <a:pt x="3331" y="590"/>
                  </a:lnTo>
                  <a:lnTo>
                    <a:pt x="3076" y="718"/>
                  </a:lnTo>
                  <a:lnTo>
                    <a:pt x="2837" y="861"/>
                  </a:lnTo>
                  <a:lnTo>
                    <a:pt x="2598" y="1020"/>
                  </a:lnTo>
                  <a:lnTo>
                    <a:pt x="2359" y="1180"/>
                  </a:lnTo>
                  <a:lnTo>
                    <a:pt x="2152" y="1355"/>
                  </a:lnTo>
                  <a:lnTo>
                    <a:pt x="1929" y="1530"/>
                  </a:lnTo>
                  <a:lnTo>
                    <a:pt x="1722" y="1737"/>
                  </a:lnTo>
                  <a:lnTo>
                    <a:pt x="1530" y="1928"/>
                  </a:lnTo>
                  <a:lnTo>
                    <a:pt x="1355" y="2151"/>
                  </a:lnTo>
                  <a:lnTo>
                    <a:pt x="1180" y="2375"/>
                  </a:lnTo>
                  <a:lnTo>
                    <a:pt x="1005" y="2598"/>
                  </a:lnTo>
                  <a:lnTo>
                    <a:pt x="861" y="2837"/>
                  </a:lnTo>
                  <a:lnTo>
                    <a:pt x="718" y="3092"/>
                  </a:lnTo>
                  <a:lnTo>
                    <a:pt x="590" y="3330"/>
                  </a:lnTo>
                  <a:lnTo>
                    <a:pt x="463" y="3601"/>
                  </a:lnTo>
                  <a:lnTo>
                    <a:pt x="367" y="3856"/>
                  </a:lnTo>
                  <a:lnTo>
                    <a:pt x="272" y="4143"/>
                  </a:lnTo>
                  <a:lnTo>
                    <a:pt x="192" y="4414"/>
                  </a:lnTo>
                  <a:lnTo>
                    <a:pt x="128" y="4701"/>
                  </a:lnTo>
                  <a:lnTo>
                    <a:pt x="65" y="4987"/>
                  </a:lnTo>
                  <a:lnTo>
                    <a:pt x="33" y="5274"/>
                  </a:lnTo>
                  <a:lnTo>
                    <a:pt x="17" y="5577"/>
                  </a:lnTo>
                  <a:lnTo>
                    <a:pt x="1" y="5880"/>
                  </a:lnTo>
                  <a:lnTo>
                    <a:pt x="1" y="45711"/>
                  </a:lnTo>
                  <a:lnTo>
                    <a:pt x="17" y="46013"/>
                  </a:lnTo>
                  <a:lnTo>
                    <a:pt x="33" y="46300"/>
                  </a:lnTo>
                  <a:lnTo>
                    <a:pt x="65" y="46603"/>
                  </a:lnTo>
                  <a:lnTo>
                    <a:pt x="128" y="46890"/>
                  </a:lnTo>
                  <a:lnTo>
                    <a:pt x="192" y="47177"/>
                  </a:lnTo>
                  <a:lnTo>
                    <a:pt x="272" y="47447"/>
                  </a:lnTo>
                  <a:lnTo>
                    <a:pt x="367" y="47718"/>
                  </a:lnTo>
                  <a:lnTo>
                    <a:pt x="463" y="47989"/>
                  </a:lnTo>
                  <a:lnTo>
                    <a:pt x="590" y="48244"/>
                  </a:lnTo>
                  <a:lnTo>
                    <a:pt x="718" y="48499"/>
                  </a:lnTo>
                  <a:lnTo>
                    <a:pt x="861" y="48738"/>
                  </a:lnTo>
                  <a:lnTo>
                    <a:pt x="1005" y="48977"/>
                  </a:lnTo>
                  <a:lnTo>
                    <a:pt x="1180" y="49216"/>
                  </a:lnTo>
                  <a:lnTo>
                    <a:pt x="1355" y="49439"/>
                  </a:lnTo>
                  <a:lnTo>
                    <a:pt x="1530" y="49646"/>
                  </a:lnTo>
                  <a:lnTo>
                    <a:pt x="1722" y="49853"/>
                  </a:lnTo>
                  <a:lnTo>
                    <a:pt x="1929" y="50044"/>
                  </a:lnTo>
                  <a:lnTo>
                    <a:pt x="2152" y="50236"/>
                  </a:lnTo>
                  <a:lnTo>
                    <a:pt x="2359" y="50411"/>
                  </a:lnTo>
                  <a:lnTo>
                    <a:pt x="2598" y="50570"/>
                  </a:lnTo>
                  <a:lnTo>
                    <a:pt x="2837" y="50729"/>
                  </a:lnTo>
                  <a:lnTo>
                    <a:pt x="3076" y="50857"/>
                  </a:lnTo>
                  <a:lnTo>
                    <a:pt x="3331" y="51000"/>
                  </a:lnTo>
                  <a:lnTo>
                    <a:pt x="3586" y="51112"/>
                  </a:lnTo>
                  <a:lnTo>
                    <a:pt x="3857" y="51223"/>
                  </a:lnTo>
                  <a:lnTo>
                    <a:pt x="4127" y="51303"/>
                  </a:lnTo>
                  <a:lnTo>
                    <a:pt x="4414" y="51383"/>
                  </a:lnTo>
                  <a:lnTo>
                    <a:pt x="4685" y="51462"/>
                  </a:lnTo>
                  <a:lnTo>
                    <a:pt x="4988" y="51510"/>
                  </a:lnTo>
                  <a:lnTo>
                    <a:pt x="5275" y="51542"/>
                  </a:lnTo>
                  <a:lnTo>
                    <a:pt x="5577" y="51574"/>
                  </a:lnTo>
                  <a:lnTo>
                    <a:pt x="25732" y="51574"/>
                  </a:lnTo>
                  <a:lnTo>
                    <a:pt x="26035" y="51542"/>
                  </a:lnTo>
                  <a:lnTo>
                    <a:pt x="26321" y="51510"/>
                  </a:lnTo>
                  <a:lnTo>
                    <a:pt x="26608" y="51462"/>
                  </a:lnTo>
                  <a:lnTo>
                    <a:pt x="26895" y="51383"/>
                  </a:lnTo>
                  <a:lnTo>
                    <a:pt x="27166" y="51303"/>
                  </a:lnTo>
                  <a:lnTo>
                    <a:pt x="27437" y="51223"/>
                  </a:lnTo>
                  <a:lnTo>
                    <a:pt x="27708" y="51112"/>
                  </a:lnTo>
                  <a:lnTo>
                    <a:pt x="27962" y="51000"/>
                  </a:lnTo>
                  <a:lnTo>
                    <a:pt x="28217" y="50857"/>
                  </a:lnTo>
                  <a:lnTo>
                    <a:pt x="28472" y="50729"/>
                  </a:lnTo>
                  <a:lnTo>
                    <a:pt x="28711" y="50570"/>
                  </a:lnTo>
                  <a:lnTo>
                    <a:pt x="28934" y="50411"/>
                  </a:lnTo>
                  <a:lnTo>
                    <a:pt x="29157" y="50236"/>
                  </a:lnTo>
                  <a:lnTo>
                    <a:pt x="29365" y="50044"/>
                  </a:lnTo>
                  <a:lnTo>
                    <a:pt x="29572" y="49853"/>
                  </a:lnTo>
                  <a:lnTo>
                    <a:pt x="29763" y="49646"/>
                  </a:lnTo>
                  <a:lnTo>
                    <a:pt x="29954" y="49439"/>
                  </a:lnTo>
                  <a:lnTo>
                    <a:pt x="30129" y="49216"/>
                  </a:lnTo>
                  <a:lnTo>
                    <a:pt x="30289" y="48977"/>
                  </a:lnTo>
                  <a:lnTo>
                    <a:pt x="30448" y="48738"/>
                  </a:lnTo>
                  <a:lnTo>
                    <a:pt x="30591" y="48499"/>
                  </a:lnTo>
                  <a:lnTo>
                    <a:pt x="30719" y="48244"/>
                  </a:lnTo>
                  <a:lnTo>
                    <a:pt x="30830" y="47989"/>
                  </a:lnTo>
                  <a:lnTo>
                    <a:pt x="30942" y="47718"/>
                  </a:lnTo>
                  <a:lnTo>
                    <a:pt x="31037" y="47447"/>
                  </a:lnTo>
                  <a:lnTo>
                    <a:pt x="31117" y="47177"/>
                  </a:lnTo>
                  <a:lnTo>
                    <a:pt x="31181" y="46890"/>
                  </a:lnTo>
                  <a:lnTo>
                    <a:pt x="31229" y="46603"/>
                  </a:lnTo>
                  <a:lnTo>
                    <a:pt x="31276" y="46300"/>
                  </a:lnTo>
                  <a:lnTo>
                    <a:pt x="31292" y="46013"/>
                  </a:lnTo>
                  <a:lnTo>
                    <a:pt x="31292" y="45711"/>
                  </a:lnTo>
                  <a:lnTo>
                    <a:pt x="31292" y="5880"/>
                  </a:lnTo>
                  <a:lnTo>
                    <a:pt x="31292" y="5577"/>
                  </a:lnTo>
                  <a:lnTo>
                    <a:pt x="31276" y="5274"/>
                  </a:lnTo>
                  <a:lnTo>
                    <a:pt x="31229" y="4987"/>
                  </a:lnTo>
                  <a:lnTo>
                    <a:pt x="31181" y="4701"/>
                  </a:lnTo>
                  <a:lnTo>
                    <a:pt x="31117" y="4414"/>
                  </a:lnTo>
                  <a:lnTo>
                    <a:pt x="31037" y="4143"/>
                  </a:lnTo>
                  <a:lnTo>
                    <a:pt x="30942" y="3856"/>
                  </a:lnTo>
                  <a:lnTo>
                    <a:pt x="30830" y="3601"/>
                  </a:lnTo>
                  <a:lnTo>
                    <a:pt x="30719" y="3330"/>
                  </a:lnTo>
                  <a:lnTo>
                    <a:pt x="30591" y="3092"/>
                  </a:lnTo>
                  <a:lnTo>
                    <a:pt x="30448" y="2837"/>
                  </a:lnTo>
                  <a:lnTo>
                    <a:pt x="30289" y="2598"/>
                  </a:lnTo>
                  <a:lnTo>
                    <a:pt x="30129" y="2375"/>
                  </a:lnTo>
                  <a:lnTo>
                    <a:pt x="29954" y="2151"/>
                  </a:lnTo>
                  <a:lnTo>
                    <a:pt x="29763" y="1928"/>
                  </a:lnTo>
                  <a:lnTo>
                    <a:pt x="29572" y="1737"/>
                  </a:lnTo>
                  <a:lnTo>
                    <a:pt x="29365" y="1530"/>
                  </a:lnTo>
                  <a:lnTo>
                    <a:pt x="29157" y="1355"/>
                  </a:lnTo>
                  <a:lnTo>
                    <a:pt x="28934" y="1180"/>
                  </a:lnTo>
                  <a:lnTo>
                    <a:pt x="28711" y="1020"/>
                  </a:lnTo>
                  <a:lnTo>
                    <a:pt x="28472" y="861"/>
                  </a:lnTo>
                  <a:lnTo>
                    <a:pt x="28217" y="718"/>
                  </a:lnTo>
                  <a:lnTo>
                    <a:pt x="27962" y="590"/>
                  </a:lnTo>
                  <a:lnTo>
                    <a:pt x="27708" y="463"/>
                  </a:lnTo>
                  <a:lnTo>
                    <a:pt x="27437" y="367"/>
                  </a:lnTo>
                  <a:lnTo>
                    <a:pt x="27166" y="271"/>
                  </a:lnTo>
                  <a:lnTo>
                    <a:pt x="26895" y="192"/>
                  </a:lnTo>
                  <a:lnTo>
                    <a:pt x="26608" y="128"/>
                  </a:lnTo>
                  <a:lnTo>
                    <a:pt x="26321" y="80"/>
                  </a:lnTo>
                  <a:lnTo>
                    <a:pt x="26035" y="32"/>
                  </a:lnTo>
                  <a:lnTo>
                    <a:pt x="25732" y="17"/>
                  </a:lnTo>
                  <a:lnTo>
                    <a:pt x="25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1"/>
            <p:cNvSpPr/>
            <p:nvPr/>
          </p:nvSpPr>
          <p:spPr>
            <a:xfrm>
              <a:off x="7939763" y="1029500"/>
              <a:ext cx="613425" cy="938450"/>
            </a:xfrm>
            <a:custGeom>
              <a:avLst/>
              <a:gdLst/>
              <a:ahLst/>
              <a:cxnLst/>
              <a:rect l="l" t="t" r="r" b="b"/>
              <a:pathLst>
                <a:path w="24537" h="37538" extrusionOk="0">
                  <a:moveTo>
                    <a:pt x="4366" y="1"/>
                  </a:moveTo>
                  <a:lnTo>
                    <a:pt x="4143" y="17"/>
                  </a:lnTo>
                  <a:lnTo>
                    <a:pt x="3904" y="48"/>
                  </a:lnTo>
                  <a:lnTo>
                    <a:pt x="3681" y="80"/>
                  </a:lnTo>
                  <a:lnTo>
                    <a:pt x="3458" y="128"/>
                  </a:lnTo>
                  <a:lnTo>
                    <a:pt x="3251" y="192"/>
                  </a:lnTo>
                  <a:lnTo>
                    <a:pt x="3028" y="256"/>
                  </a:lnTo>
                  <a:lnTo>
                    <a:pt x="2821" y="335"/>
                  </a:lnTo>
                  <a:lnTo>
                    <a:pt x="2613" y="415"/>
                  </a:lnTo>
                  <a:lnTo>
                    <a:pt x="2422" y="510"/>
                  </a:lnTo>
                  <a:lnTo>
                    <a:pt x="2231" y="606"/>
                  </a:lnTo>
                  <a:lnTo>
                    <a:pt x="2040" y="718"/>
                  </a:lnTo>
                  <a:lnTo>
                    <a:pt x="1865" y="845"/>
                  </a:lnTo>
                  <a:lnTo>
                    <a:pt x="1689" y="972"/>
                  </a:lnTo>
                  <a:lnTo>
                    <a:pt x="1514" y="1100"/>
                  </a:lnTo>
                  <a:lnTo>
                    <a:pt x="1355" y="1243"/>
                  </a:lnTo>
                  <a:lnTo>
                    <a:pt x="1211" y="1403"/>
                  </a:lnTo>
                  <a:lnTo>
                    <a:pt x="1068" y="1546"/>
                  </a:lnTo>
                  <a:lnTo>
                    <a:pt x="925" y="1721"/>
                  </a:lnTo>
                  <a:lnTo>
                    <a:pt x="797" y="1881"/>
                  </a:lnTo>
                  <a:lnTo>
                    <a:pt x="670" y="2056"/>
                  </a:lnTo>
                  <a:lnTo>
                    <a:pt x="558" y="2231"/>
                  </a:lnTo>
                  <a:lnTo>
                    <a:pt x="463" y="2422"/>
                  </a:lnTo>
                  <a:lnTo>
                    <a:pt x="367" y="2614"/>
                  </a:lnTo>
                  <a:lnTo>
                    <a:pt x="287" y="2805"/>
                  </a:lnTo>
                  <a:lnTo>
                    <a:pt x="208" y="2996"/>
                  </a:lnTo>
                  <a:lnTo>
                    <a:pt x="160" y="3203"/>
                  </a:lnTo>
                  <a:lnTo>
                    <a:pt x="96" y="3410"/>
                  </a:lnTo>
                  <a:lnTo>
                    <a:pt x="64" y="3617"/>
                  </a:lnTo>
                  <a:lnTo>
                    <a:pt x="32" y="3824"/>
                  </a:lnTo>
                  <a:lnTo>
                    <a:pt x="16" y="4047"/>
                  </a:lnTo>
                  <a:lnTo>
                    <a:pt x="1" y="4271"/>
                  </a:lnTo>
                  <a:lnTo>
                    <a:pt x="1" y="33268"/>
                  </a:lnTo>
                  <a:lnTo>
                    <a:pt x="16" y="33491"/>
                  </a:lnTo>
                  <a:lnTo>
                    <a:pt x="32" y="33698"/>
                  </a:lnTo>
                  <a:lnTo>
                    <a:pt x="64" y="33921"/>
                  </a:lnTo>
                  <a:lnTo>
                    <a:pt x="96" y="34128"/>
                  </a:lnTo>
                  <a:lnTo>
                    <a:pt x="160" y="34335"/>
                  </a:lnTo>
                  <a:lnTo>
                    <a:pt x="208" y="34526"/>
                  </a:lnTo>
                  <a:lnTo>
                    <a:pt x="287" y="34733"/>
                  </a:lnTo>
                  <a:lnTo>
                    <a:pt x="367" y="34924"/>
                  </a:lnTo>
                  <a:lnTo>
                    <a:pt x="463" y="35116"/>
                  </a:lnTo>
                  <a:lnTo>
                    <a:pt x="558" y="35307"/>
                  </a:lnTo>
                  <a:lnTo>
                    <a:pt x="670" y="35482"/>
                  </a:lnTo>
                  <a:lnTo>
                    <a:pt x="797" y="35657"/>
                  </a:lnTo>
                  <a:lnTo>
                    <a:pt x="925" y="35817"/>
                  </a:lnTo>
                  <a:lnTo>
                    <a:pt x="1068" y="35976"/>
                  </a:lnTo>
                  <a:lnTo>
                    <a:pt x="1211" y="36135"/>
                  </a:lnTo>
                  <a:lnTo>
                    <a:pt x="1355" y="36279"/>
                  </a:lnTo>
                  <a:lnTo>
                    <a:pt x="1514" y="36422"/>
                  </a:lnTo>
                  <a:lnTo>
                    <a:pt x="1689" y="36566"/>
                  </a:lnTo>
                  <a:lnTo>
                    <a:pt x="1865" y="36693"/>
                  </a:lnTo>
                  <a:lnTo>
                    <a:pt x="2040" y="36805"/>
                  </a:lnTo>
                  <a:lnTo>
                    <a:pt x="2231" y="36916"/>
                  </a:lnTo>
                  <a:lnTo>
                    <a:pt x="2422" y="37028"/>
                  </a:lnTo>
                  <a:lnTo>
                    <a:pt x="2613" y="37123"/>
                  </a:lnTo>
                  <a:lnTo>
                    <a:pt x="2821" y="37203"/>
                  </a:lnTo>
                  <a:lnTo>
                    <a:pt x="3028" y="37282"/>
                  </a:lnTo>
                  <a:lnTo>
                    <a:pt x="3251" y="37346"/>
                  </a:lnTo>
                  <a:lnTo>
                    <a:pt x="3458" y="37410"/>
                  </a:lnTo>
                  <a:lnTo>
                    <a:pt x="3681" y="37458"/>
                  </a:lnTo>
                  <a:lnTo>
                    <a:pt x="3904" y="37490"/>
                  </a:lnTo>
                  <a:lnTo>
                    <a:pt x="4143" y="37521"/>
                  </a:lnTo>
                  <a:lnTo>
                    <a:pt x="4366" y="37537"/>
                  </a:lnTo>
                  <a:lnTo>
                    <a:pt x="20171" y="37537"/>
                  </a:lnTo>
                  <a:lnTo>
                    <a:pt x="20410" y="37521"/>
                  </a:lnTo>
                  <a:lnTo>
                    <a:pt x="20633" y="37490"/>
                  </a:lnTo>
                  <a:lnTo>
                    <a:pt x="20872" y="37458"/>
                  </a:lnTo>
                  <a:lnTo>
                    <a:pt x="21079" y="37410"/>
                  </a:lnTo>
                  <a:lnTo>
                    <a:pt x="21302" y="37346"/>
                  </a:lnTo>
                  <a:lnTo>
                    <a:pt x="21525" y="37282"/>
                  </a:lnTo>
                  <a:lnTo>
                    <a:pt x="21733" y="37203"/>
                  </a:lnTo>
                  <a:lnTo>
                    <a:pt x="21924" y="37123"/>
                  </a:lnTo>
                  <a:lnTo>
                    <a:pt x="22131" y="37028"/>
                  </a:lnTo>
                  <a:lnTo>
                    <a:pt x="22322" y="36916"/>
                  </a:lnTo>
                  <a:lnTo>
                    <a:pt x="22513" y="36805"/>
                  </a:lnTo>
                  <a:lnTo>
                    <a:pt x="22688" y="36693"/>
                  </a:lnTo>
                  <a:lnTo>
                    <a:pt x="22864" y="36566"/>
                  </a:lnTo>
                  <a:lnTo>
                    <a:pt x="23023" y="36422"/>
                  </a:lnTo>
                  <a:lnTo>
                    <a:pt x="23182" y="36279"/>
                  </a:lnTo>
                  <a:lnTo>
                    <a:pt x="23342" y="36135"/>
                  </a:lnTo>
                  <a:lnTo>
                    <a:pt x="23485" y="35976"/>
                  </a:lnTo>
                  <a:lnTo>
                    <a:pt x="23629" y="35817"/>
                  </a:lnTo>
                  <a:lnTo>
                    <a:pt x="23756" y="35657"/>
                  </a:lnTo>
                  <a:lnTo>
                    <a:pt x="23867" y="35482"/>
                  </a:lnTo>
                  <a:lnTo>
                    <a:pt x="23979" y="35307"/>
                  </a:lnTo>
                  <a:lnTo>
                    <a:pt x="24091" y="35116"/>
                  </a:lnTo>
                  <a:lnTo>
                    <a:pt x="24170" y="34924"/>
                  </a:lnTo>
                  <a:lnTo>
                    <a:pt x="24266" y="34733"/>
                  </a:lnTo>
                  <a:lnTo>
                    <a:pt x="24330" y="34526"/>
                  </a:lnTo>
                  <a:lnTo>
                    <a:pt x="24393" y="34335"/>
                  </a:lnTo>
                  <a:lnTo>
                    <a:pt x="24441" y="34128"/>
                  </a:lnTo>
                  <a:lnTo>
                    <a:pt x="24489" y="33921"/>
                  </a:lnTo>
                  <a:lnTo>
                    <a:pt x="24521" y="33698"/>
                  </a:lnTo>
                  <a:lnTo>
                    <a:pt x="24537" y="33491"/>
                  </a:lnTo>
                  <a:lnTo>
                    <a:pt x="24537" y="33268"/>
                  </a:lnTo>
                  <a:lnTo>
                    <a:pt x="24537" y="4271"/>
                  </a:lnTo>
                  <a:lnTo>
                    <a:pt x="24537" y="4047"/>
                  </a:lnTo>
                  <a:lnTo>
                    <a:pt x="24521" y="3824"/>
                  </a:lnTo>
                  <a:lnTo>
                    <a:pt x="24489" y="3617"/>
                  </a:lnTo>
                  <a:lnTo>
                    <a:pt x="24441" y="3410"/>
                  </a:lnTo>
                  <a:lnTo>
                    <a:pt x="24393" y="3203"/>
                  </a:lnTo>
                  <a:lnTo>
                    <a:pt x="24330" y="2996"/>
                  </a:lnTo>
                  <a:lnTo>
                    <a:pt x="24266" y="2805"/>
                  </a:lnTo>
                  <a:lnTo>
                    <a:pt x="24170" y="2614"/>
                  </a:lnTo>
                  <a:lnTo>
                    <a:pt x="24091" y="2422"/>
                  </a:lnTo>
                  <a:lnTo>
                    <a:pt x="23979" y="2231"/>
                  </a:lnTo>
                  <a:lnTo>
                    <a:pt x="23867" y="2056"/>
                  </a:lnTo>
                  <a:lnTo>
                    <a:pt x="23756" y="1881"/>
                  </a:lnTo>
                  <a:lnTo>
                    <a:pt x="23629" y="1721"/>
                  </a:lnTo>
                  <a:lnTo>
                    <a:pt x="23485" y="1546"/>
                  </a:lnTo>
                  <a:lnTo>
                    <a:pt x="23342" y="1403"/>
                  </a:lnTo>
                  <a:lnTo>
                    <a:pt x="23182" y="1243"/>
                  </a:lnTo>
                  <a:lnTo>
                    <a:pt x="23023" y="1100"/>
                  </a:lnTo>
                  <a:lnTo>
                    <a:pt x="22864" y="972"/>
                  </a:lnTo>
                  <a:lnTo>
                    <a:pt x="22688" y="845"/>
                  </a:lnTo>
                  <a:lnTo>
                    <a:pt x="22513" y="718"/>
                  </a:lnTo>
                  <a:lnTo>
                    <a:pt x="22322" y="606"/>
                  </a:lnTo>
                  <a:lnTo>
                    <a:pt x="22131" y="510"/>
                  </a:lnTo>
                  <a:lnTo>
                    <a:pt x="21924" y="415"/>
                  </a:lnTo>
                  <a:lnTo>
                    <a:pt x="21733" y="335"/>
                  </a:lnTo>
                  <a:lnTo>
                    <a:pt x="21525" y="256"/>
                  </a:lnTo>
                  <a:lnTo>
                    <a:pt x="21302" y="192"/>
                  </a:lnTo>
                  <a:lnTo>
                    <a:pt x="21079" y="128"/>
                  </a:lnTo>
                  <a:lnTo>
                    <a:pt x="20872" y="80"/>
                  </a:lnTo>
                  <a:lnTo>
                    <a:pt x="20633" y="48"/>
                  </a:lnTo>
                  <a:lnTo>
                    <a:pt x="20410" y="17"/>
                  </a:lnTo>
                  <a:lnTo>
                    <a:pt x="20171" y="1"/>
                  </a:lnTo>
                  <a:close/>
                </a:path>
              </a:pathLst>
            </a:custGeom>
            <a:solidFill>
              <a:srgbClr val="FFE1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1"/>
            <p:cNvSpPr/>
            <p:nvPr/>
          </p:nvSpPr>
          <p:spPr>
            <a:xfrm>
              <a:off x="7939763" y="1029500"/>
              <a:ext cx="613425" cy="938450"/>
            </a:xfrm>
            <a:custGeom>
              <a:avLst/>
              <a:gdLst/>
              <a:ahLst/>
              <a:cxnLst/>
              <a:rect l="l" t="t" r="r" b="b"/>
              <a:pathLst>
                <a:path w="24537" h="37538" fill="none" extrusionOk="0">
                  <a:moveTo>
                    <a:pt x="19948" y="1"/>
                  </a:moveTo>
                  <a:lnTo>
                    <a:pt x="4605" y="1"/>
                  </a:lnTo>
                  <a:lnTo>
                    <a:pt x="4605" y="1"/>
                  </a:lnTo>
                  <a:lnTo>
                    <a:pt x="4366" y="1"/>
                  </a:lnTo>
                  <a:lnTo>
                    <a:pt x="4143" y="17"/>
                  </a:lnTo>
                  <a:lnTo>
                    <a:pt x="3904" y="48"/>
                  </a:lnTo>
                  <a:lnTo>
                    <a:pt x="3681" y="80"/>
                  </a:lnTo>
                  <a:lnTo>
                    <a:pt x="3458" y="128"/>
                  </a:lnTo>
                  <a:lnTo>
                    <a:pt x="3251" y="192"/>
                  </a:lnTo>
                  <a:lnTo>
                    <a:pt x="3028" y="256"/>
                  </a:lnTo>
                  <a:lnTo>
                    <a:pt x="2821" y="335"/>
                  </a:lnTo>
                  <a:lnTo>
                    <a:pt x="2613" y="415"/>
                  </a:lnTo>
                  <a:lnTo>
                    <a:pt x="2422" y="510"/>
                  </a:lnTo>
                  <a:lnTo>
                    <a:pt x="2231" y="606"/>
                  </a:lnTo>
                  <a:lnTo>
                    <a:pt x="2040" y="718"/>
                  </a:lnTo>
                  <a:lnTo>
                    <a:pt x="1865" y="845"/>
                  </a:lnTo>
                  <a:lnTo>
                    <a:pt x="1689" y="972"/>
                  </a:lnTo>
                  <a:lnTo>
                    <a:pt x="1514" y="1100"/>
                  </a:lnTo>
                  <a:lnTo>
                    <a:pt x="1355" y="1243"/>
                  </a:lnTo>
                  <a:lnTo>
                    <a:pt x="1211" y="1403"/>
                  </a:lnTo>
                  <a:lnTo>
                    <a:pt x="1068" y="1546"/>
                  </a:lnTo>
                  <a:lnTo>
                    <a:pt x="925" y="1721"/>
                  </a:lnTo>
                  <a:lnTo>
                    <a:pt x="797" y="1881"/>
                  </a:lnTo>
                  <a:lnTo>
                    <a:pt x="670" y="2056"/>
                  </a:lnTo>
                  <a:lnTo>
                    <a:pt x="558" y="2231"/>
                  </a:lnTo>
                  <a:lnTo>
                    <a:pt x="463" y="2422"/>
                  </a:lnTo>
                  <a:lnTo>
                    <a:pt x="367" y="2614"/>
                  </a:lnTo>
                  <a:lnTo>
                    <a:pt x="287" y="2805"/>
                  </a:lnTo>
                  <a:lnTo>
                    <a:pt x="208" y="2996"/>
                  </a:lnTo>
                  <a:lnTo>
                    <a:pt x="160" y="3203"/>
                  </a:lnTo>
                  <a:lnTo>
                    <a:pt x="96" y="3410"/>
                  </a:lnTo>
                  <a:lnTo>
                    <a:pt x="64" y="3617"/>
                  </a:lnTo>
                  <a:lnTo>
                    <a:pt x="32" y="3824"/>
                  </a:lnTo>
                  <a:lnTo>
                    <a:pt x="16" y="4047"/>
                  </a:lnTo>
                  <a:lnTo>
                    <a:pt x="1" y="4271"/>
                  </a:lnTo>
                  <a:lnTo>
                    <a:pt x="1" y="33268"/>
                  </a:lnTo>
                  <a:lnTo>
                    <a:pt x="1" y="33268"/>
                  </a:lnTo>
                  <a:lnTo>
                    <a:pt x="16" y="33491"/>
                  </a:lnTo>
                  <a:lnTo>
                    <a:pt x="32" y="33698"/>
                  </a:lnTo>
                  <a:lnTo>
                    <a:pt x="64" y="33921"/>
                  </a:lnTo>
                  <a:lnTo>
                    <a:pt x="96" y="34128"/>
                  </a:lnTo>
                  <a:lnTo>
                    <a:pt x="160" y="34335"/>
                  </a:lnTo>
                  <a:lnTo>
                    <a:pt x="208" y="34526"/>
                  </a:lnTo>
                  <a:lnTo>
                    <a:pt x="287" y="34733"/>
                  </a:lnTo>
                  <a:lnTo>
                    <a:pt x="367" y="34924"/>
                  </a:lnTo>
                  <a:lnTo>
                    <a:pt x="463" y="35116"/>
                  </a:lnTo>
                  <a:lnTo>
                    <a:pt x="558" y="35307"/>
                  </a:lnTo>
                  <a:lnTo>
                    <a:pt x="670" y="35482"/>
                  </a:lnTo>
                  <a:lnTo>
                    <a:pt x="797" y="35657"/>
                  </a:lnTo>
                  <a:lnTo>
                    <a:pt x="925" y="35817"/>
                  </a:lnTo>
                  <a:lnTo>
                    <a:pt x="1068" y="35976"/>
                  </a:lnTo>
                  <a:lnTo>
                    <a:pt x="1211" y="36135"/>
                  </a:lnTo>
                  <a:lnTo>
                    <a:pt x="1355" y="36279"/>
                  </a:lnTo>
                  <a:lnTo>
                    <a:pt x="1514" y="36422"/>
                  </a:lnTo>
                  <a:lnTo>
                    <a:pt x="1689" y="36566"/>
                  </a:lnTo>
                  <a:lnTo>
                    <a:pt x="1865" y="36693"/>
                  </a:lnTo>
                  <a:lnTo>
                    <a:pt x="2040" y="36805"/>
                  </a:lnTo>
                  <a:lnTo>
                    <a:pt x="2231" y="36916"/>
                  </a:lnTo>
                  <a:lnTo>
                    <a:pt x="2422" y="37028"/>
                  </a:lnTo>
                  <a:lnTo>
                    <a:pt x="2613" y="37123"/>
                  </a:lnTo>
                  <a:lnTo>
                    <a:pt x="2821" y="37203"/>
                  </a:lnTo>
                  <a:lnTo>
                    <a:pt x="3028" y="37282"/>
                  </a:lnTo>
                  <a:lnTo>
                    <a:pt x="3251" y="37346"/>
                  </a:lnTo>
                  <a:lnTo>
                    <a:pt x="3458" y="37410"/>
                  </a:lnTo>
                  <a:lnTo>
                    <a:pt x="3681" y="37458"/>
                  </a:lnTo>
                  <a:lnTo>
                    <a:pt x="3904" y="37490"/>
                  </a:lnTo>
                  <a:lnTo>
                    <a:pt x="4143" y="37521"/>
                  </a:lnTo>
                  <a:lnTo>
                    <a:pt x="4366" y="37537"/>
                  </a:lnTo>
                  <a:lnTo>
                    <a:pt x="4605" y="37537"/>
                  </a:lnTo>
                  <a:lnTo>
                    <a:pt x="19948" y="37537"/>
                  </a:lnTo>
                  <a:lnTo>
                    <a:pt x="19948" y="37537"/>
                  </a:lnTo>
                  <a:lnTo>
                    <a:pt x="20171" y="37537"/>
                  </a:lnTo>
                  <a:lnTo>
                    <a:pt x="20410" y="37521"/>
                  </a:lnTo>
                  <a:lnTo>
                    <a:pt x="20633" y="37490"/>
                  </a:lnTo>
                  <a:lnTo>
                    <a:pt x="20872" y="37458"/>
                  </a:lnTo>
                  <a:lnTo>
                    <a:pt x="21079" y="37410"/>
                  </a:lnTo>
                  <a:lnTo>
                    <a:pt x="21302" y="37346"/>
                  </a:lnTo>
                  <a:lnTo>
                    <a:pt x="21525" y="37282"/>
                  </a:lnTo>
                  <a:lnTo>
                    <a:pt x="21733" y="37203"/>
                  </a:lnTo>
                  <a:lnTo>
                    <a:pt x="21924" y="37123"/>
                  </a:lnTo>
                  <a:lnTo>
                    <a:pt x="22131" y="37028"/>
                  </a:lnTo>
                  <a:lnTo>
                    <a:pt x="22322" y="36916"/>
                  </a:lnTo>
                  <a:lnTo>
                    <a:pt x="22513" y="36805"/>
                  </a:lnTo>
                  <a:lnTo>
                    <a:pt x="22688" y="36693"/>
                  </a:lnTo>
                  <a:lnTo>
                    <a:pt x="22864" y="36566"/>
                  </a:lnTo>
                  <a:lnTo>
                    <a:pt x="23023" y="36422"/>
                  </a:lnTo>
                  <a:lnTo>
                    <a:pt x="23182" y="36279"/>
                  </a:lnTo>
                  <a:lnTo>
                    <a:pt x="23342" y="36135"/>
                  </a:lnTo>
                  <a:lnTo>
                    <a:pt x="23485" y="35976"/>
                  </a:lnTo>
                  <a:lnTo>
                    <a:pt x="23629" y="35817"/>
                  </a:lnTo>
                  <a:lnTo>
                    <a:pt x="23756" y="35657"/>
                  </a:lnTo>
                  <a:lnTo>
                    <a:pt x="23867" y="35482"/>
                  </a:lnTo>
                  <a:lnTo>
                    <a:pt x="23979" y="35307"/>
                  </a:lnTo>
                  <a:lnTo>
                    <a:pt x="24091" y="35116"/>
                  </a:lnTo>
                  <a:lnTo>
                    <a:pt x="24170" y="34924"/>
                  </a:lnTo>
                  <a:lnTo>
                    <a:pt x="24266" y="34733"/>
                  </a:lnTo>
                  <a:lnTo>
                    <a:pt x="24330" y="34526"/>
                  </a:lnTo>
                  <a:lnTo>
                    <a:pt x="24393" y="34335"/>
                  </a:lnTo>
                  <a:lnTo>
                    <a:pt x="24441" y="34128"/>
                  </a:lnTo>
                  <a:lnTo>
                    <a:pt x="24489" y="33921"/>
                  </a:lnTo>
                  <a:lnTo>
                    <a:pt x="24521" y="33698"/>
                  </a:lnTo>
                  <a:lnTo>
                    <a:pt x="24537" y="33491"/>
                  </a:lnTo>
                  <a:lnTo>
                    <a:pt x="24537" y="33268"/>
                  </a:lnTo>
                  <a:lnTo>
                    <a:pt x="24537" y="4271"/>
                  </a:lnTo>
                  <a:lnTo>
                    <a:pt x="24537" y="4271"/>
                  </a:lnTo>
                  <a:lnTo>
                    <a:pt x="24537" y="4047"/>
                  </a:lnTo>
                  <a:lnTo>
                    <a:pt x="24521" y="3824"/>
                  </a:lnTo>
                  <a:lnTo>
                    <a:pt x="24489" y="3617"/>
                  </a:lnTo>
                  <a:lnTo>
                    <a:pt x="24441" y="3410"/>
                  </a:lnTo>
                  <a:lnTo>
                    <a:pt x="24393" y="3203"/>
                  </a:lnTo>
                  <a:lnTo>
                    <a:pt x="24330" y="2996"/>
                  </a:lnTo>
                  <a:lnTo>
                    <a:pt x="24266" y="2805"/>
                  </a:lnTo>
                  <a:lnTo>
                    <a:pt x="24170" y="2614"/>
                  </a:lnTo>
                  <a:lnTo>
                    <a:pt x="24091" y="2422"/>
                  </a:lnTo>
                  <a:lnTo>
                    <a:pt x="23979" y="2231"/>
                  </a:lnTo>
                  <a:lnTo>
                    <a:pt x="23867" y="2056"/>
                  </a:lnTo>
                  <a:lnTo>
                    <a:pt x="23756" y="1881"/>
                  </a:lnTo>
                  <a:lnTo>
                    <a:pt x="23629" y="1721"/>
                  </a:lnTo>
                  <a:lnTo>
                    <a:pt x="23485" y="1546"/>
                  </a:lnTo>
                  <a:lnTo>
                    <a:pt x="23342" y="1403"/>
                  </a:lnTo>
                  <a:lnTo>
                    <a:pt x="23182" y="1243"/>
                  </a:lnTo>
                  <a:lnTo>
                    <a:pt x="23023" y="1100"/>
                  </a:lnTo>
                  <a:lnTo>
                    <a:pt x="22864" y="972"/>
                  </a:lnTo>
                  <a:lnTo>
                    <a:pt x="22688" y="845"/>
                  </a:lnTo>
                  <a:lnTo>
                    <a:pt x="22513" y="718"/>
                  </a:lnTo>
                  <a:lnTo>
                    <a:pt x="22322" y="606"/>
                  </a:lnTo>
                  <a:lnTo>
                    <a:pt x="22131" y="510"/>
                  </a:lnTo>
                  <a:lnTo>
                    <a:pt x="21924" y="415"/>
                  </a:lnTo>
                  <a:lnTo>
                    <a:pt x="21733" y="335"/>
                  </a:lnTo>
                  <a:lnTo>
                    <a:pt x="21525" y="256"/>
                  </a:lnTo>
                  <a:lnTo>
                    <a:pt x="21302" y="192"/>
                  </a:lnTo>
                  <a:lnTo>
                    <a:pt x="21079" y="128"/>
                  </a:lnTo>
                  <a:lnTo>
                    <a:pt x="20872" y="80"/>
                  </a:lnTo>
                  <a:lnTo>
                    <a:pt x="20633" y="48"/>
                  </a:lnTo>
                  <a:lnTo>
                    <a:pt x="20410" y="17"/>
                  </a:lnTo>
                  <a:lnTo>
                    <a:pt x="20171" y="1"/>
                  </a:lnTo>
                  <a:lnTo>
                    <a:pt x="1994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1"/>
            <p:cNvSpPr/>
            <p:nvPr/>
          </p:nvSpPr>
          <p:spPr>
            <a:xfrm>
              <a:off x="8175963" y="2024075"/>
              <a:ext cx="141425" cy="141425"/>
            </a:xfrm>
            <a:custGeom>
              <a:avLst/>
              <a:gdLst/>
              <a:ahLst/>
              <a:cxnLst/>
              <a:rect l="l" t="t" r="r" b="b"/>
              <a:pathLst>
                <a:path w="5657" h="5657" extrusionOk="0">
                  <a:moveTo>
                    <a:pt x="2821" y="1"/>
                  </a:moveTo>
                  <a:lnTo>
                    <a:pt x="2534" y="17"/>
                  </a:lnTo>
                  <a:lnTo>
                    <a:pt x="2263" y="49"/>
                  </a:lnTo>
                  <a:lnTo>
                    <a:pt x="1992" y="128"/>
                  </a:lnTo>
                  <a:lnTo>
                    <a:pt x="1721" y="224"/>
                  </a:lnTo>
                  <a:lnTo>
                    <a:pt x="1482" y="335"/>
                  </a:lnTo>
                  <a:lnTo>
                    <a:pt x="1243" y="479"/>
                  </a:lnTo>
                  <a:lnTo>
                    <a:pt x="1020" y="638"/>
                  </a:lnTo>
                  <a:lnTo>
                    <a:pt x="829" y="829"/>
                  </a:lnTo>
                  <a:lnTo>
                    <a:pt x="638" y="1021"/>
                  </a:lnTo>
                  <a:lnTo>
                    <a:pt x="479" y="1244"/>
                  </a:lnTo>
                  <a:lnTo>
                    <a:pt x="335" y="1483"/>
                  </a:lnTo>
                  <a:lnTo>
                    <a:pt x="224" y="1722"/>
                  </a:lnTo>
                  <a:lnTo>
                    <a:pt x="128" y="1992"/>
                  </a:lnTo>
                  <a:lnTo>
                    <a:pt x="48" y="2263"/>
                  </a:lnTo>
                  <a:lnTo>
                    <a:pt x="16" y="2534"/>
                  </a:lnTo>
                  <a:lnTo>
                    <a:pt x="1" y="2821"/>
                  </a:lnTo>
                  <a:lnTo>
                    <a:pt x="16" y="3108"/>
                  </a:lnTo>
                  <a:lnTo>
                    <a:pt x="48" y="3394"/>
                  </a:lnTo>
                  <a:lnTo>
                    <a:pt x="128" y="3665"/>
                  </a:lnTo>
                  <a:lnTo>
                    <a:pt x="224" y="3920"/>
                  </a:lnTo>
                  <a:lnTo>
                    <a:pt x="335" y="4175"/>
                  </a:lnTo>
                  <a:lnTo>
                    <a:pt x="479" y="4414"/>
                  </a:lnTo>
                  <a:lnTo>
                    <a:pt x="638" y="4621"/>
                  </a:lnTo>
                  <a:lnTo>
                    <a:pt x="829" y="4828"/>
                  </a:lnTo>
                  <a:lnTo>
                    <a:pt x="1020" y="5004"/>
                  </a:lnTo>
                  <a:lnTo>
                    <a:pt x="1243" y="5163"/>
                  </a:lnTo>
                  <a:lnTo>
                    <a:pt x="1482" y="5306"/>
                  </a:lnTo>
                  <a:lnTo>
                    <a:pt x="1721" y="5434"/>
                  </a:lnTo>
                  <a:lnTo>
                    <a:pt x="1992" y="5529"/>
                  </a:lnTo>
                  <a:lnTo>
                    <a:pt x="2263" y="5593"/>
                  </a:lnTo>
                  <a:lnTo>
                    <a:pt x="2534" y="5641"/>
                  </a:lnTo>
                  <a:lnTo>
                    <a:pt x="2821" y="5657"/>
                  </a:lnTo>
                  <a:lnTo>
                    <a:pt x="3107" y="5641"/>
                  </a:lnTo>
                  <a:lnTo>
                    <a:pt x="3394" y="5593"/>
                  </a:lnTo>
                  <a:lnTo>
                    <a:pt x="3665" y="5529"/>
                  </a:lnTo>
                  <a:lnTo>
                    <a:pt x="3920" y="5434"/>
                  </a:lnTo>
                  <a:lnTo>
                    <a:pt x="4175" y="5306"/>
                  </a:lnTo>
                  <a:lnTo>
                    <a:pt x="4414" y="5163"/>
                  </a:lnTo>
                  <a:lnTo>
                    <a:pt x="4621" y="5004"/>
                  </a:lnTo>
                  <a:lnTo>
                    <a:pt x="4828" y="4828"/>
                  </a:lnTo>
                  <a:lnTo>
                    <a:pt x="5003" y="4621"/>
                  </a:lnTo>
                  <a:lnTo>
                    <a:pt x="5163" y="4414"/>
                  </a:lnTo>
                  <a:lnTo>
                    <a:pt x="5306" y="4175"/>
                  </a:lnTo>
                  <a:lnTo>
                    <a:pt x="5434" y="3920"/>
                  </a:lnTo>
                  <a:lnTo>
                    <a:pt x="5529" y="3665"/>
                  </a:lnTo>
                  <a:lnTo>
                    <a:pt x="5593" y="3394"/>
                  </a:lnTo>
                  <a:lnTo>
                    <a:pt x="5641" y="3108"/>
                  </a:lnTo>
                  <a:lnTo>
                    <a:pt x="5657" y="2821"/>
                  </a:lnTo>
                  <a:lnTo>
                    <a:pt x="5641" y="2534"/>
                  </a:lnTo>
                  <a:lnTo>
                    <a:pt x="5593" y="2263"/>
                  </a:lnTo>
                  <a:lnTo>
                    <a:pt x="5529" y="1992"/>
                  </a:lnTo>
                  <a:lnTo>
                    <a:pt x="5434" y="1722"/>
                  </a:lnTo>
                  <a:lnTo>
                    <a:pt x="5306" y="1483"/>
                  </a:lnTo>
                  <a:lnTo>
                    <a:pt x="5163" y="1244"/>
                  </a:lnTo>
                  <a:lnTo>
                    <a:pt x="5003" y="1021"/>
                  </a:lnTo>
                  <a:lnTo>
                    <a:pt x="4828" y="829"/>
                  </a:lnTo>
                  <a:lnTo>
                    <a:pt x="4621" y="638"/>
                  </a:lnTo>
                  <a:lnTo>
                    <a:pt x="4414" y="479"/>
                  </a:lnTo>
                  <a:lnTo>
                    <a:pt x="4175" y="335"/>
                  </a:lnTo>
                  <a:lnTo>
                    <a:pt x="3920" y="224"/>
                  </a:lnTo>
                  <a:lnTo>
                    <a:pt x="3665" y="128"/>
                  </a:lnTo>
                  <a:lnTo>
                    <a:pt x="3394" y="49"/>
                  </a:lnTo>
                  <a:lnTo>
                    <a:pt x="3107" y="17"/>
                  </a:lnTo>
                  <a:lnTo>
                    <a:pt x="28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1"/>
            <p:cNvSpPr/>
            <p:nvPr/>
          </p:nvSpPr>
          <p:spPr>
            <a:xfrm>
              <a:off x="8005888" y="1176875"/>
              <a:ext cx="481575" cy="481575"/>
            </a:xfrm>
            <a:custGeom>
              <a:avLst/>
              <a:gdLst/>
              <a:ahLst/>
              <a:cxnLst/>
              <a:rect l="l" t="t" r="r" b="b"/>
              <a:pathLst>
                <a:path w="19263" h="19263" extrusionOk="0">
                  <a:moveTo>
                    <a:pt x="9624" y="1"/>
                  </a:moveTo>
                  <a:lnTo>
                    <a:pt x="9130" y="17"/>
                  </a:lnTo>
                  <a:lnTo>
                    <a:pt x="8652" y="48"/>
                  </a:lnTo>
                  <a:lnTo>
                    <a:pt x="8158" y="112"/>
                  </a:lnTo>
                  <a:lnTo>
                    <a:pt x="7680" y="192"/>
                  </a:lnTo>
                  <a:lnTo>
                    <a:pt x="7218" y="303"/>
                  </a:lnTo>
                  <a:lnTo>
                    <a:pt x="6772" y="431"/>
                  </a:lnTo>
                  <a:lnTo>
                    <a:pt x="6310" y="590"/>
                  </a:lnTo>
                  <a:lnTo>
                    <a:pt x="5879" y="765"/>
                  </a:lnTo>
                  <a:lnTo>
                    <a:pt x="5449" y="957"/>
                  </a:lnTo>
                  <a:lnTo>
                    <a:pt x="5035" y="1164"/>
                  </a:lnTo>
                  <a:lnTo>
                    <a:pt x="4637" y="1403"/>
                  </a:lnTo>
                  <a:lnTo>
                    <a:pt x="4238" y="1642"/>
                  </a:lnTo>
                  <a:lnTo>
                    <a:pt x="3872" y="1913"/>
                  </a:lnTo>
                  <a:lnTo>
                    <a:pt x="3506" y="2199"/>
                  </a:lnTo>
                  <a:lnTo>
                    <a:pt x="3155" y="2502"/>
                  </a:lnTo>
                  <a:lnTo>
                    <a:pt x="2820" y="2821"/>
                  </a:lnTo>
                  <a:lnTo>
                    <a:pt x="2502" y="3155"/>
                  </a:lnTo>
                  <a:lnTo>
                    <a:pt x="2199" y="3506"/>
                  </a:lnTo>
                  <a:lnTo>
                    <a:pt x="1912" y="3872"/>
                  </a:lnTo>
                  <a:lnTo>
                    <a:pt x="1641" y="4255"/>
                  </a:lnTo>
                  <a:lnTo>
                    <a:pt x="1386" y="4637"/>
                  </a:lnTo>
                  <a:lnTo>
                    <a:pt x="1163" y="5035"/>
                  </a:lnTo>
                  <a:lnTo>
                    <a:pt x="956" y="5450"/>
                  </a:lnTo>
                  <a:lnTo>
                    <a:pt x="749" y="5880"/>
                  </a:lnTo>
                  <a:lnTo>
                    <a:pt x="590" y="6326"/>
                  </a:lnTo>
                  <a:lnTo>
                    <a:pt x="431" y="6772"/>
                  </a:lnTo>
                  <a:lnTo>
                    <a:pt x="303" y="7218"/>
                  </a:lnTo>
                  <a:lnTo>
                    <a:pt x="192" y="7696"/>
                  </a:lnTo>
                  <a:lnTo>
                    <a:pt x="112" y="8158"/>
                  </a:lnTo>
                  <a:lnTo>
                    <a:pt x="48" y="8652"/>
                  </a:lnTo>
                  <a:lnTo>
                    <a:pt x="16" y="9130"/>
                  </a:lnTo>
                  <a:lnTo>
                    <a:pt x="0" y="9624"/>
                  </a:lnTo>
                  <a:lnTo>
                    <a:pt x="16" y="10134"/>
                  </a:lnTo>
                  <a:lnTo>
                    <a:pt x="48" y="10612"/>
                  </a:lnTo>
                  <a:lnTo>
                    <a:pt x="112" y="11106"/>
                  </a:lnTo>
                  <a:lnTo>
                    <a:pt x="192" y="11568"/>
                  </a:lnTo>
                  <a:lnTo>
                    <a:pt x="303" y="12046"/>
                  </a:lnTo>
                  <a:lnTo>
                    <a:pt x="431" y="12492"/>
                  </a:lnTo>
                  <a:lnTo>
                    <a:pt x="590" y="12938"/>
                  </a:lnTo>
                  <a:lnTo>
                    <a:pt x="749" y="13384"/>
                  </a:lnTo>
                  <a:lnTo>
                    <a:pt x="956" y="13814"/>
                  </a:lnTo>
                  <a:lnTo>
                    <a:pt x="1163" y="14228"/>
                  </a:lnTo>
                  <a:lnTo>
                    <a:pt x="1386" y="14627"/>
                  </a:lnTo>
                  <a:lnTo>
                    <a:pt x="1641" y="15009"/>
                  </a:lnTo>
                  <a:lnTo>
                    <a:pt x="1912" y="15391"/>
                  </a:lnTo>
                  <a:lnTo>
                    <a:pt x="2199" y="15758"/>
                  </a:lnTo>
                  <a:lnTo>
                    <a:pt x="2502" y="16108"/>
                  </a:lnTo>
                  <a:lnTo>
                    <a:pt x="2820" y="16443"/>
                  </a:lnTo>
                  <a:lnTo>
                    <a:pt x="3155" y="16762"/>
                  </a:lnTo>
                  <a:lnTo>
                    <a:pt x="3506" y="17064"/>
                  </a:lnTo>
                  <a:lnTo>
                    <a:pt x="3872" y="17351"/>
                  </a:lnTo>
                  <a:lnTo>
                    <a:pt x="4238" y="17622"/>
                  </a:lnTo>
                  <a:lnTo>
                    <a:pt x="4637" y="17861"/>
                  </a:lnTo>
                  <a:lnTo>
                    <a:pt x="5035" y="18100"/>
                  </a:lnTo>
                  <a:lnTo>
                    <a:pt x="5449" y="18307"/>
                  </a:lnTo>
                  <a:lnTo>
                    <a:pt x="5879" y="18498"/>
                  </a:lnTo>
                  <a:lnTo>
                    <a:pt x="6310" y="18673"/>
                  </a:lnTo>
                  <a:lnTo>
                    <a:pt x="6772" y="18833"/>
                  </a:lnTo>
                  <a:lnTo>
                    <a:pt x="7218" y="18960"/>
                  </a:lnTo>
                  <a:lnTo>
                    <a:pt x="7680" y="19072"/>
                  </a:lnTo>
                  <a:lnTo>
                    <a:pt x="8158" y="19151"/>
                  </a:lnTo>
                  <a:lnTo>
                    <a:pt x="8652" y="19215"/>
                  </a:lnTo>
                  <a:lnTo>
                    <a:pt x="9130" y="19247"/>
                  </a:lnTo>
                  <a:lnTo>
                    <a:pt x="9624" y="19263"/>
                  </a:lnTo>
                  <a:lnTo>
                    <a:pt x="10118" y="19247"/>
                  </a:lnTo>
                  <a:lnTo>
                    <a:pt x="10611" y="19215"/>
                  </a:lnTo>
                  <a:lnTo>
                    <a:pt x="11089" y="19151"/>
                  </a:lnTo>
                  <a:lnTo>
                    <a:pt x="11567" y="19072"/>
                  </a:lnTo>
                  <a:lnTo>
                    <a:pt x="12029" y="18960"/>
                  </a:lnTo>
                  <a:lnTo>
                    <a:pt x="12491" y="18833"/>
                  </a:lnTo>
                  <a:lnTo>
                    <a:pt x="12938" y="18673"/>
                  </a:lnTo>
                  <a:lnTo>
                    <a:pt x="13384" y="18498"/>
                  </a:lnTo>
                  <a:lnTo>
                    <a:pt x="13798" y="18307"/>
                  </a:lnTo>
                  <a:lnTo>
                    <a:pt x="14212" y="18100"/>
                  </a:lnTo>
                  <a:lnTo>
                    <a:pt x="14626" y="17861"/>
                  </a:lnTo>
                  <a:lnTo>
                    <a:pt x="15009" y="17622"/>
                  </a:lnTo>
                  <a:lnTo>
                    <a:pt x="15391" y="17351"/>
                  </a:lnTo>
                  <a:lnTo>
                    <a:pt x="15758" y="17064"/>
                  </a:lnTo>
                  <a:lnTo>
                    <a:pt x="16108" y="16762"/>
                  </a:lnTo>
                  <a:lnTo>
                    <a:pt x="16443" y="16443"/>
                  </a:lnTo>
                  <a:lnTo>
                    <a:pt x="16761" y="16108"/>
                  </a:lnTo>
                  <a:lnTo>
                    <a:pt x="17064" y="15758"/>
                  </a:lnTo>
                  <a:lnTo>
                    <a:pt x="17351" y="15391"/>
                  </a:lnTo>
                  <a:lnTo>
                    <a:pt x="17606" y="15009"/>
                  </a:lnTo>
                  <a:lnTo>
                    <a:pt x="17861" y="14627"/>
                  </a:lnTo>
                  <a:lnTo>
                    <a:pt x="18100" y="14228"/>
                  </a:lnTo>
                  <a:lnTo>
                    <a:pt x="18307" y="13814"/>
                  </a:lnTo>
                  <a:lnTo>
                    <a:pt x="18498" y="13384"/>
                  </a:lnTo>
                  <a:lnTo>
                    <a:pt x="18673" y="12938"/>
                  </a:lnTo>
                  <a:lnTo>
                    <a:pt x="18833" y="12492"/>
                  </a:lnTo>
                  <a:lnTo>
                    <a:pt x="18960" y="12046"/>
                  </a:lnTo>
                  <a:lnTo>
                    <a:pt x="19056" y="11568"/>
                  </a:lnTo>
                  <a:lnTo>
                    <a:pt x="19151" y="11106"/>
                  </a:lnTo>
                  <a:lnTo>
                    <a:pt x="19215" y="10612"/>
                  </a:lnTo>
                  <a:lnTo>
                    <a:pt x="19247" y="10134"/>
                  </a:lnTo>
                  <a:lnTo>
                    <a:pt x="19263" y="9624"/>
                  </a:lnTo>
                  <a:lnTo>
                    <a:pt x="19247" y="9130"/>
                  </a:lnTo>
                  <a:lnTo>
                    <a:pt x="19215" y="8652"/>
                  </a:lnTo>
                  <a:lnTo>
                    <a:pt x="19151" y="8158"/>
                  </a:lnTo>
                  <a:lnTo>
                    <a:pt x="19056" y="7696"/>
                  </a:lnTo>
                  <a:lnTo>
                    <a:pt x="18960" y="7218"/>
                  </a:lnTo>
                  <a:lnTo>
                    <a:pt x="18833" y="6772"/>
                  </a:lnTo>
                  <a:lnTo>
                    <a:pt x="18673" y="6326"/>
                  </a:lnTo>
                  <a:lnTo>
                    <a:pt x="18498" y="5880"/>
                  </a:lnTo>
                  <a:lnTo>
                    <a:pt x="18307" y="5450"/>
                  </a:lnTo>
                  <a:lnTo>
                    <a:pt x="18100" y="5035"/>
                  </a:lnTo>
                  <a:lnTo>
                    <a:pt x="17861" y="4637"/>
                  </a:lnTo>
                  <a:lnTo>
                    <a:pt x="17606" y="4255"/>
                  </a:lnTo>
                  <a:lnTo>
                    <a:pt x="17351" y="3872"/>
                  </a:lnTo>
                  <a:lnTo>
                    <a:pt x="17064" y="3506"/>
                  </a:lnTo>
                  <a:lnTo>
                    <a:pt x="16761" y="3155"/>
                  </a:lnTo>
                  <a:lnTo>
                    <a:pt x="16443" y="2821"/>
                  </a:lnTo>
                  <a:lnTo>
                    <a:pt x="16108" y="2502"/>
                  </a:lnTo>
                  <a:lnTo>
                    <a:pt x="15758" y="2199"/>
                  </a:lnTo>
                  <a:lnTo>
                    <a:pt x="15391" y="1913"/>
                  </a:lnTo>
                  <a:lnTo>
                    <a:pt x="15009" y="1642"/>
                  </a:lnTo>
                  <a:lnTo>
                    <a:pt x="14626" y="1403"/>
                  </a:lnTo>
                  <a:lnTo>
                    <a:pt x="14212" y="1164"/>
                  </a:lnTo>
                  <a:lnTo>
                    <a:pt x="13798" y="957"/>
                  </a:lnTo>
                  <a:lnTo>
                    <a:pt x="13384" y="765"/>
                  </a:lnTo>
                  <a:lnTo>
                    <a:pt x="12938" y="590"/>
                  </a:lnTo>
                  <a:lnTo>
                    <a:pt x="12491" y="431"/>
                  </a:lnTo>
                  <a:lnTo>
                    <a:pt x="12029" y="303"/>
                  </a:lnTo>
                  <a:lnTo>
                    <a:pt x="11567" y="192"/>
                  </a:lnTo>
                  <a:lnTo>
                    <a:pt x="11089" y="112"/>
                  </a:lnTo>
                  <a:lnTo>
                    <a:pt x="10611" y="48"/>
                  </a:lnTo>
                  <a:lnTo>
                    <a:pt x="10118" y="17"/>
                  </a:lnTo>
                  <a:lnTo>
                    <a:pt x="9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6" name="Google Shape;1696;p31"/>
            <p:cNvGrpSpPr/>
            <p:nvPr/>
          </p:nvGrpSpPr>
          <p:grpSpPr>
            <a:xfrm>
              <a:off x="8071613" y="1357700"/>
              <a:ext cx="349725" cy="119925"/>
              <a:chOff x="8071613" y="1357700"/>
              <a:chExt cx="349725" cy="119925"/>
            </a:xfrm>
          </p:grpSpPr>
          <p:sp>
            <p:nvSpPr>
              <p:cNvPr id="1697" name="Google Shape;1697;p31"/>
              <p:cNvSpPr/>
              <p:nvPr/>
            </p:nvSpPr>
            <p:spPr>
              <a:xfrm>
                <a:off x="8071613" y="1357700"/>
                <a:ext cx="92025" cy="119925"/>
              </a:xfrm>
              <a:custGeom>
                <a:avLst/>
                <a:gdLst/>
                <a:ahLst/>
                <a:cxnLst/>
                <a:rect l="l" t="t" r="r" b="b"/>
                <a:pathLst>
                  <a:path w="3681" h="4797" extrusionOk="0">
                    <a:moveTo>
                      <a:pt x="383" y="1"/>
                    </a:moveTo>
                    <a:lnTo>
                      <a:pt x="303" y="17"/>
                    </a:lnTo>
                    <a:lnTo>
                      <a:pt x="239" y="33"/>
                    </a:lnTo>
                    <a:lnTo>
                      <a:pt x="175" y="65"/>
                    </a:lnTo>
                    <a:lnTo>
                      <a:pt x="112" y="112"/>
                    </a:lnTo>
                    <a:lnTo>
                      <a:pt x="64" y="160"/>
                    </a:lnTo>
                    <a:lnTo>
                      <a:pt x="32" y="224"/>
                    </a:lnTo>
                    <a:lnTo>
                      <a:pt x="16" y="304"/>
                    </a:lnTo>
                    <a:lnTo>
                      <a:pt x="0" y="383"/>
                    </a:lnTo>
                    <a:lnTo>
                      <a:pt x="16" y="447"/>
                    </a:lnTo>
                    <a:lnTo>
                      <a:pt x="32" y="527"/>
                    </a:lnTo>
                    <a:lnTo>
                      <a:pt x="64" y="590"/>
                    </a:lnTo>
                    <a:lnTo>
                      <a:pt x="112" y="654"/>
                    </a:lnTo>
                    <a:lnTo>
                      <a:pt x="175" y="702"/>
                    </a:lnTo>
                    <a:lnTo>
                      <a:pt x="239" y="734"/>
                    </a:lnTo>
                    <a:lnTo>
                      <a:pt x="303" y="750"/>
                    </a:lnTo>
                    <a:lnTo>
                      <a:pt x="383" y="766"/>
                    </a:lnTo>
                    <a:lnTo>
                      <a:pt x="1466" y="766"/>
                    </a:lnTo>
                    <a:lnTo>
                      <a:pt x="1466" y="4414"/>
                    </a:lnTo>
                    <a:lnTo>
                      <a:pt x="1466" y="4494"/>
                    </a:lnTo>
                    <a:lnTo>
                      <a:pt x="1498" y="4574"/>
                    </a:lnTo>
                    <a:lnTo>
                      <a:pt x="1530" y="4637"/>
                    </a:lnTo>
                    <a:lnTo>
                      <a:pt x="1578" y="4685"/>
                    </a:lnTo>
                    <a:lnTo>
                      <a:pt x="1625" y="4733"/>
                    </a:lnTo>
                    <a:lnTo>
                      <a:pt x="1689" y="4765"/>
                    </a:lnTo>
                    <a:lnTo>
                      <a:pt x="1769" y="4781"/>
                    </a:lnTo>
                    <a:lnTo>
                      <a:pt x="1832" y="4797"/>
                    </a:lnTo>
                    <a:lnTo>
                      <a:pt x="1912" y="4781"/>
                    </a:lnTo>
                    <a:lnTo>
                      <a:pt x="1992" y="4765"/>
                    </a:lnTo>
                    <a:lnTo>
                      <a:pt x="2056" y="4733"/>
                    </a:lnTo>
                    <a:lnTo>
                      <a:pt x="2103" y="4685"/>
                    </a:lnTo>
                    <a:lnTo>
                      <a:pt x="2151" y="4637"/>
                    </a:lnTo>
                    <a:lnTo>
                      <a:pt x="2183" y="4574"/>
                    </a:lnTo>
                    <a:lnTo>
                      <a:pt x="2215" y="4494"/>
                    </a:lnTo>
                    <a:lnTo>
                      <a:pt x="2215" y="4414"/>
                    </a:lnTo>
                    <a:lnTo>
                      <a:pt x="2215" y="766"/>
                    </a:lnTo>
                    <a:lnTo>
                      <a:pt x="3298" y="766"/>
                    </a:lnTo>
                    <a:lnTo>
                      <a:pt x="3378" y="750"/>
                    </a:lnTo>
                    <a:lnTo>
                      <a:pt x="3442" y="734"/>
                    </a:lnTo>
                    <a:lnTo>
                      <a:pt x="3505" y="702"/>
                    </a:lnTo>
                    <a:lnTo>
                      <a:pt x="3569" y="654"/>
                    </a:lnTo>
                    <a:lnTo>
                      <a:pt x="3617" y="590"/>
                    </a:lnTo>
                    <a:lnTo>
                      <a:pt x="3649" y="527"/>
                    </a:lnTo>
                    <a:lnTo>
                      <a:pt x="3665" y="447"/>
                    </a:lnTo>
                    <a:lnTo>
                      <a:pt x="3681" y="383"/>
                    </a:lnTo>
                    <a:lnTo>
                      <a:pt x="3665" y="304"/>
                    </a:lnTo>
                    <a:lnTo>
                      <a:pt x="3649" y="224"/>
                    </a:lnTo>
                    <a:lnTo>
                      <a:pt x="3617" y="160"/>
                    </a:lnTo>
                    <a:lnTo>
                      <a:pt x="3569" y="112"/>
                    </a:lnTo>
                    <a:lnTo>
                      <a:pt x="3505" y="65"/>
                    </a:lnTo>
                    <a:lnTo>
                      <a:pt x="3442" y="33"/>
                    </a:lnTo>
                    <a:lnTo>
                      <a:pt x="3378" y="17"/>
                    </a:lnTo>
                    <a:lnTo>
                      <a:pt x="32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31"/>
              <p:cNvSpPr/>
              <p:nvPr/>
            </p:nvSpPr>
            <p:spPr>
              <a:xfrm>
                <a:off x="8168388" y="1358100"/>
                <a:ext cx="94825" cy="119525"/>
              </a:xfrm>
              <a:custGeom>
                <a:avLst/>
                <a:gdLst/>
                <a:ahLst/>
                <a:cxnLst/>
                <a:rect l="l" t="t" r="r" b="b"/>
                <a:pathLst>
                  <a:path w="3793" h="4781" extrusionOk="0">
                    <a:moveTo>
                      <a:pt x="1897" y="1419"/>
                    </a:moveTo>
                    <a:lnTo>
                      <a:pt x="2454" y="2901"/>
                    </a:lnTo>
                    <a:lnTo>
                      <a:pt x="1339" y="2901"/>
                    </a:lnTo>
                    <a:lnTo>
                      <a:pt x="1897" y="1419"/>
                    </a:lnTo>
                    <a:close/>
                    <a:moveTo>
                      <a:pt x="1785" y="1"/>
                    </a:moveTo>
                    <a:lnTo>
                      <a:pt x="1690" y="49"/>
                    </a:lnTo>
                    <a:lnTo>
                      <a:pt x="1594" y="128"/>
                    </a:lnTo>
                    <a:lnTo>
                      <a:pt x="1530" y="240"/>
                    </a:lnTo>
                    <a:lnTo>
                      <a:pt x="17" y="4271"/>
                    </a:lnTo>
                    <a:lnTo>
                      <a:pt x="1" y="4334"/>
                    </a:lnTo>
                    <a:lnTo>
                      <a:pt x="1" y="4414"/>
                    </a:lnTo>
                    <a:lnTo>
                      <a:pt x="17" y="4494"/>
                    </a:lnTo>
                    <a:lnTo>
                      <a:pt x="33" y="4558"/>
                    </a:lnTo>
                    <a:lnTo>
                      <a:pt x="65" y="4621"/>
                    </a:lnTo>
                    <a:lnTo>
                      <a:pt x="128" y="4669"/>
                    </a:lnTo>
                    <a:lnTo>
                      <a:pt x="176" y="4717"/>
                    </a:lnTo>
                    <a:lnTo>
                      <a:pt x="256" y="4765"/>
                    </a:lnTo>
                    <a:lnTo>
                      <a:pt x="319" y="4781"/>
                    </a:lnTo>
                    <a:lnTo>
                      <a:pt x="383" y="4781"/>
                    </a:lnTo>
                    <a:lnTo>
                      <a:pt x="495" y="4765"/>
                    </a:lnTo>
                    <a:lnTo>
                      <a:pt x="590" y="4717"/>
                    </a:lnTo>
                    <a:lnTo>
                      <a:pt x="670" y="4637"/>
                    </a:lnTo>
                    <a:lnTo>
                      <a:pt x="734" y="4542"/>
                    </a:lnTo>
                    <a:lnTo>
                      <a:pt x="1068" y="3649"/>
                    </a:lnTo>
                    <a:lnTo>
                      <a:pt x="2741" y="3649"/>
                    </a:lnTo>
                    <a:lnTo>
                      <a:pt x="3076" y="4542"/>
                    </a:lnTo>
                    <a:lnTo>
                      <a:pt x="3092" y="4589"/>
                    </a:lnTo>
                    <a:lnTo>
                      <a:pt x="3124" y="4637"/>
                    </a:lnTo>
                    <a:lnTo>
                      <a:pt x="3203" y="4717"/>
                    </a:lnTo>
                    <a:lnTo>
                      <a:pt x="3315" y="4765"/>
                    </a:lnTo>
                    <a:lnTo>
                      <a:pt x="3426" y="4781"/>
                    </a:lnTo>
                    <a:lnTo>
                      <a:pt x="3490" y="4781"/>
                    </a:lnTo>
                    <a:lnTo>
                      <a:pt x="3554" y="4765"/>
                    </a:lnTo>
                    <a:lnTo>
                      <a:pt x="3618" y="4717"/>
                    </a:lnTo>
                    <a:lnTo>
                      <a:pt x="3681" y="4669"/>
                    </a:lnTo>
                    <a:lnTo>
                      <a:pt x="3729" y="4621"/>
                    </a:lnTo>
                    <a:lnTo>
                      <a:pt x="3761" y="4558"/>
                    </a:lnTo>
                    <a:lnTo>
                      <a:pt x="3793" y="4494"/>
                    </a:lnTo>
                    <a:lnTo>
                      <a:pt x="3793" y="4414"/>
                    </a:lnTo>
                    <a:lnTo>
                      <a:pt x="3793" y="4334"/>
                    </a:lnTo>
                    <a:lnTo>
                      <a:pt x="3777" y="4271"/>
                    </a:lnTo>
                    <a:lnTo>
                      <a:pt x="2263" y="240"/>
                    </a:lnTo>
                    <a:lnTo>
                      <a:pt x="2200" y="128"/>
                    </a:lnTo>
                    <a:lnTo>
                      <a:pt x="2120" y="49"/>
                    </a:lnTo>
                    <a:lnTo>
                      <a:pt x="20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31"/>
              <p:cNvSpPr/>
              <p:nvPr/>
            </p:nvSpPr>
            <p:spPr>
              <a:xfrm>
                <a:off x="8282313" y="1358900"/>
                <a:ext cx="91250" cy="118725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4749" extrusionOk="0">
                    <a:moveTo>
                      <a:pt x="351" y="1"/>
                    </a:moveTo>
                    <a:lnTo>
                      <a:pt x="287" y="17"/>
                    </a:lnTo>
                    <a:lnTo>
                      <a:pt x="208" y="49"/>
                    </a:lnTo>
                    <a:lnTo>
                      <a:pt x="144" y="80"/>
                    </a:lnTo>
                    <a:lnTo>
                      <a:pt x="96" y="128"/>
                    </a:lnTo>
                    <a:lnTo>
                      <a:pt x="48" y="192"/>
                    </a:lnTo>
                    <a:lnTo>
                      <a:pt x="16" y="256"/>
                    </a:lnTo>
                    <a:lnTo>
                      <a:pt x="1" y="319"/>
                    </a:lnTo>
                    <a:lnTo>
                      <a:pt x="1" y="399"/>
                    </a:lnTo>
                    <a:lnTo>
                      <a:pt x="1" y="463"/>
                    </a:lnTo>
                    <a:lnTo>
                      <a:pt x="32" y="542"/>
                    </a:lnTo>
                    <a:lnTo>
                      <a:pt x="64" y="606"/>
                    </a:lnTo>
                    <a:lnTo>
                      <a:pt x="1355" y="2375"/>
                    </a:lnTo>
                    <a:lnTo>
                      <a:pt x="64" y="4143"/>
                    </a:lnTo>
                    <a:lnTo>
                      <a:pt x="32" y="4223"/>
                    </a:lnTo>
                    <a:lnTo>
                      <a:pt x="1" y="4287"/>
                    </a:lnTo>
                    <a:lnTo>
                      <a:pt x="1" y="4350"/>
                    </a:lnTo>
                    <a:lnTo>
                      <a:pt x="1" y="4430"/>
                    </a:lnTo>
                    <a:lnTo>
                      <a:pt x="16" y="4494"/>
                    </a:lnTo>
                    <a:lnTo>
                      <a:pt x="48" y="4557"/>
                    </a:lnTo>
                    <a:lnTo>
                      <a:pt x="96" y="4621"/>
                    </a:lnTo>
                    <a:lnTo>
                      <a:pt x="144" y="4669"/>
                    </a:lnTo>
                    <a:lnTo>
                      <a:pt x="192" y="4701"/>
                    </a:lnTo>
                    <a:lnTo>
                      <a:pt x="255" y="4733"/>
                    </a:lnTo>
                    <a:lnTo>
                      <a:pt x="303" y="4749"/>
                    </a:lnTo>
                    <a:lnTo>
                      <a:pt x="367" y="4749"/>
                    </a:lnTo>
                    <a:lnTo>
                      <a:pt x="463" y="4733"/>
                    </a:lnTo>
                    <a:lnTo>
                      <a:pt x="542" y="4701"/>
                    </a:lnTo>
                    <a:lnTo>
                      <a:pt x="606" y="4653"/>
                    </a:lnTo>
                    <a:lnTo>
                      <a:pt x="670" y="4589"/>
                    </a:lnTo>
                    <a:lnTo>
                      <a:pt x="1833" y="3012"/>
                    </a:lnTo>
                    <a:lnTo>
                      <a:pt x="2980" y="4589"/>
                    </a:lnTo>
                    <a:lnTo>
                      <a:pt x="3044" y="4653"/>
                    </a:lnTo>
                    <a:lnTo>
                      <a:pt x="3107" y="4701"/>
                    </a:lnTo>
                    <a:lnTo>
                      <a:pt x="3203" y="4733"/>
                    </a:lnTo>
                    <a:lnTo>
                      <a:pt x="3283" y="4749"/>
                    </a:lnTo>
                    <a:lnTo>
                      <a:pt x="3346" y="4749"/>
                    </a:lnTo>
                    <a:lnTo>
                      <a:pt x="3394" y="4733"/>
                    </a:lnTo>
                    <a:lnTo>
                      <a:pt x="3506" y="4669"/>
                    </a:lnTo>
                    <a:lnTo>
                      <a:pt x="3569" y="4621"/>
                    </a:lnTo>
                    <a:lnTo>
                      <a:pt x="3601" y="4557"/>
                    </a:lnTo>
                    <a:lnTo>
                      <a:pt x="3633" y="4494"/>
                    </a:lnTo>
                    <a:lnTo>
                      <a:pt x="3649" y="4430"/>
                    </a:lnTo>
                    <a:lnTo>
                      <a:pt x="3649" y="4350"/>
                    </a:lnTo>
                    <a:lnTo>
                      <a:pt x="3649" y="4287"/>
                    </a:lnTo>
                    <a:lnTo>
                      <a:pt x="3617" y="4223"/>
                    </a:lnTo>
                    <a:lnTo>
                      <a:pt x="3585" y="4143"/>
                    </a:lnTo>
                    <a:lnTo>
                      <a:pt x="2279" y="2375"/>
                    </a:lnTo>
                    <a:lnTo>
                      <a:pt x="3585" y="606"/>
                    </a:lnTo>
                    <a:lnTo>
                      <a:pt x="3617" y="542"/>
                    </a:lnTo>
                    <a:lnTo>
                      <a:pt x="3649" y="463"/>
                    </a:lnTo>
                    <a:lnTo>
                      <a:pt x="3649" y="399"/>
                    </a:lnTo>
                    <a:lnTo>
                      <a:pt x="3649" y="319"/>
                    </a:lnTo>
                    <a:lnTo>
                      <a:pt x="3633" y="256"/>
                    </a:lnTo>
                    <a:lnTo>
                      <a:pt x="3601" y="192"/>
                    </a:lnTo>
                    <a:lnTo>
                      <a:pt x="3569" y="128"/>
                    </a:lnTo>
                    <a:lnTo>
                      <a:pt x="3506" y="80"/>
                    </a:lnTo>
                    <a:lnTo>
                      <a:pt x="3442" y="49"/>
                    </a:lnTo>
                    <a:lnTo>
                      <a:pt x="3362" y="17"/>
                    </a:lnTo>
                    <a:lnTo>
                      <a:pt x="3299" y="1"/>
                    </a:lnTo>
                    <a:lnTo>
                      <a:pt x="3219" y="17"/>
                    </a:lnTo>
                    <a:lnTo>
                      <a:pt x="3155" y="33"/>
                    </a:lnTo>
                    <a:lnTo>
                      <a:pt x="3091" y="64"/>
                    </a:lnTo>
                    <a:lnTo>
                      <a:pt x="3028" y="112"/>
                    </a:lnTo>
                    <a:lnTo>
                      <a:pt x="2980" y="160"/>
                    </a:lnTo>
                    <a:lnTo>
                      <a:pt x="1833" y="1737"/>
                    </a:lnTo>
                    <a:lnTo>
                      <a:pt x="670" y="160"/>
                    </a:lnTo>
                    <a:lnTo>
                      <a:pt x="622" y="112"/>
                    </a:lnTo>
                    <a:lnTo>
                      <a:pt x="558" y="64"/>
                    </a:lnTo>
                    <a:lnTo>
                      <a:pt x="494" y="33"/>
                    </a:lnTo>
                    <a:lnTo>
                      <a:pt x="431" y="17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1"/>
              <p:cNvSpPr/>
              <p:nvPr/>
            </p:nvSpPr>
            <p:spPr>
              <a:xfrm>
                <a:off x="8402613" y="1357700"/>
                <a:ext cx="18725" cy="119925"/>
              </a:xfrm>
              <a:custGeom>
                <a:avLst/>
                <a:gdLst/>
                <a:ahLst/>
                <a:cxnLst/>
                <a:rect l="l" t="t" r="r" b="b"/>
                <a:pathLst>
                  <a:path w="749" h="4797" extrusionOk="0">
                    <a:moveTo>
                      <a:pt x="367" y="1"/>
                    </a:moveTo>
                    <a:lnTo>
                      <a:pt x="287" y="17"/>
                    </a:lnTo>
                    <a:lnTo>
                      <a:pt x="223" y="33"/>
                    </a:lnTo>
                    <a:lnTo>
                      <a:pt x="159" y="65"/>
                    </a:lnTo>
                    <a:lnTo>
                      <a:pt x="112" y="112"/>
                    </a:lnTo>
                    <a:lnTo>
                      <a:pt x="64" y="160"/>
                    </a:lnTo>
                    <a:lnTo>
                      <a:pt x="32" y="224"/>
                    </a:lnTo>
                    <a:lnTo>
                      <a:pt x="0" y="304"/>
                    </a:lnTo>
                    <a:lnTo>
                      <a:pt x="0" y="383"/>
                    </a:lnTo>
                    <a:lnTo>
                      <a:pt x="0" y="4414"/>
                    </a:lnTo>
                    <a:lnTo>
                      <a:pt x="0" y="4494"/>
                    </a:lnTo>
                    <a:lnTo>
                      <a:pt x="32" y="4574"/>
                    </a:lnTo>
                    <a:lnTo>
                      <a:pt x="64" y="4637"/>
                    </a:lnTo>
                    <a:lnTo>
                      <a:pt x="112" y="4685"/>
                    </a:lnTo>
                    <a:lnTo>
                      <a:pt x="159" y="4733"/>
                    </a:lnTo>
                    <a:lnTo>
                      <a:pt x="223" y="4765"/>
                    </a:lnTo>
                    <a:lnTo>
                      <a:pt x="287" y="4781"/>
                    </a:lnTo>
                    <a:lnTo>
                      <a:pt x="367" y="4797"/>
                    </a:lnTo>
                    <a:lnTo>
                      <a:pt x="446" y="4781"/>
                    </a:lnTo>
                    <a:lnTo>
                      <a:pt x="526" y="4765"/>
                    </a:lnTo>
                    <a:lnTo>
                      <a:pt x="590" y="4733"/>
                    </a:lnTo>
                    <a:lnTo>
                      <a:pt x="637" y="4685"/>
                    </a:lnTo>
                    <a:lnTo>
                      <a:pt x="685" y="4637"/>
                    </a:lnTo>
                    <a:lnTo>
                      <a:pt x="717" y="4574"/>
                    </a:lnTo>
                    <a:lnTo>
                      <a:pt x="749" y="4494"/>
                    </a:lnTo>
                    <a:lnTo>
                      <a:pt x="749" y="4414"/>
                    </a:lnTo>
                    <a:lnTo>
                      <a:pt x="749" y="383"/>
                    </a:lnTo>
                    <a:lnTo>
                      <a:pt x="749" y="304"/>
                    </a:lnTo>
                    <a:lnTo>
                      <a:pt x="717" y="224"/>
                    </a:lnTo>
                    <a:lnTo>
                      <a:pt x="685" y="160"/>
                    </a:lnTo>
                    <a:lnTo>
                      <a:pt x="637" y="112"/>
                    </a:lnTo>
                    <a:lnTo>
                      <a:pt x="590" y="65"/>
                    </a:lnTo>
                    <a:lnTo>
                      <a:pt x="526" y="33"/>
                    </a:lnTo>
                    <a:lnTo>
                      <a:pt x="446" y="17"/>
                    </a:lnTo>
                    <a:lnTo>
                      <a:pt x="3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01" name="Google Shape;1701;p31"/>
          <p:cNvGrpSpPr/>
          <p:nvPr/>
        </p:nvGrpSpPr>
        <p:grpSpPr>
          <a:xfrm>
            <a:off x="7875732" y="1361448"/>
            <a:ext cx="609632" cy="581956"/>
            <a:chOff x="7667725" y="2795775"/>
            <a:chExt cx="1181000" cy="1123250"/>
          </a:xfrm>
        </p:grpSpPr>
        <p:sp>
          <p:nvSpPr>
            <p:cNvPr id="1702" name="Google Shape;1702;p31"/>
            <p:cNvSpPr/>
            <p:nvPr/>
          </p:nvSpPr>
          <p:spPr>
            <a:xfrm>
              <a:off x="8061250" y="3040725"/>
              <a:ext cx="393550" cy="878300"/>
            </a:xfrm>
            <a:custGeom>
              <a:avLst/>
              <a:gdLst/>
              <a:ahLst/>
              <a:cxnLst/>
              <a:rect l="l" t="t" r="r" b="b"/>
              <a:pathLst>
                <a:path w="15742" h="35132" extrusionOk="0">
                  <a:moveTo>
                    <a:pt x="0" y="1"/>
                  </a:moveTo>
                  <a:lnTo>
                    <a:pt x="0" y="29842"/>
                  </a:lnTo>
                  <a:lnTo>
                    <a:pt x="15742" y="35132"/>
                  </a:lnTo>
                  <a:lnTo>
                    <a:pt x="15742" y="49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1"/>
            <p:cNvSpPr/>
            <p:nvPr/>
          </p:nvSpPr>
          <p:spPr>
            <a:xfrm>
              <a:off x="7667725" y="3040725"/>
              <a:ext cx="393950" cy="878300"/>
            </a:xfrm>
            <a:custGeom>
              <a:avLst/>
              <a:gdLst/>
              <a:ahLst/>
              <a:cxnLst/>
              <a:rect l="l" t="t" r="r" b="b"/>
              <a:pathLst>
                <a:path w="15758" h="35132" extrusionOk="0">
                  <a:moveTo>
                    <a:pt x="15757" y="1"/>
                  </a:moveTo>
                  <a:lnTo>
                    <a:pt x="0" y="4940"/>
                  </a:lnTo>
                  <a:lnTo>
                    <a:pt x="0" y="35132"/>
                  </a:lnTo>
                  <a:lnTo>
                    <a:pt x="15757" y="29842"/>
                  </a:lnTo>
                  <a:lnTo>
                    <a:pt x="157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1"/>
            <p:cNvSpPr/>
            <p:nvPr/>
          </p:nvSpPr>
          <p:spPr>
            <a:xfrm>
              <a:off x="8454775" y="3040725"/>
              <a:ext cx="393950" cy="878300"/>
            </a:xfrm>
            <a:custGeom>
              <a:avLst/>
              <a:gdLst/>
              <a:ahLst/>
              <a:cxnLst/>
              <a:rect l="l" t="t" r="r" b="b"/>
              <a:pathLst>
                <a:path w="15758" h="35132" extrusionOk="0">
                  <a:moveTo>
                    <a:pt x="15758" y="1"/>
                  </a:moveTo>
                  <a:lnTo>
                    <a:pt x="1" y="4940"/>
                  </a:lnTo>
                  <a:lnTo>
                    <a:pt x="1" y="35132"/>
                  </a:lnTo>
                  <a:lnTo>
                    <a:pt x="15758" y="29842"/>
                  </a:lnTo>
                  <a:lnTo>
                    <a:pt x="157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1"/>
            <p:cNvSpPr/>
            <p:nvPr/>
          </p:nvSpPr>
          <p:spPr>
            <a:xfrm>
              <a:off x="7972025" y="2795775"/>
              <a:ext cx="548900" cy="689500"/>
            </a:xfrm>
            <a:custGeom>
              <a:avLst/>
              <a:gdLst/>
              <a:ahLst/>
              <a:cxnLst/>
              <a:rect l="l" t="t" r="r" b="b"/>
              <a:pathLst>
                <a:path w="21956" h="27580" extrusionOk="0">
                  <a:moveTo>
                    <a:pt x="10978" y="0"/>
                  </a:moveTo>
                  <a:lnTo>
                    <a:pt x="10404" y="16"/>
                  </a:lnTo>
                  <a:lnTo>
                    <a:pt x="9847" y="48"/>
                  </a:lnTo>
                  <a:lnTo>
                    <a:pt x="9305" y="128"/>
                  </a:lnTo>
                  <a:lnTo>
                    <a:pt x="8763" y="224"/>
                  </a:lnTo>
                  <a:lnTo>
                    <a:pt x="8238" y="351"/>
                  </a:lnTo>
                  <a:lnTo>
                    <a:pt x="7712" y="494"/>
                  </a:lnTo>
                  <a:lnTo>
                    <a:pt x="7202" y="670"/>
                  </a:lnTo>
                  <a:lnTo>
                    <a:pt x="6692" y="861"/>
                  </a:lnTo>
                  <a:lnTo>
                    <a:pt x="6214" y="1084"/>
                  </a:lnTo>
                  <a:lnTo>
                    <a:pt x="5736" y="1323"/>
                  </a:lnTo>
                  <a:lnTo>
                    <a:pt x="5274" y="1594"/>
                  </a:lnTo>
                  <a:lnTo>
                    <a:pt x="4828" y="1881"/>
                  </a:lnTo>
                  <a:lnTo>
                    <a:pt x="4398" y="2183"/>
                  </a:lnTo>
                  <a:lnTo>
                    <a:pt x="3984" y="2502"/>
                  </a:lnTo>
                  <a:lnTo>
                    <a:pt x="3585" y="2852"/>
                  </a:lnTo>
                  <a:lnTo>
                    <a:pt x="3203" y="3219"/>
                  </a:lnTo>
                  <a:lnTo>
                    <a:pt x="2852" y="3601"/>
                  </a:lnTo>
                  <a:lnTo>
                    <a:pt x="2502" y="4000"/>
                  </a:lnTo>
                  <a:lnTo>
                    <a:pt x="2167" y="4414"/>
                  </a:lnTo>
                  <a:lnTo>
                    <a:pt x="1865" y="4844"/>
                  </a:lnTo>
                  <a:lnTo>
                    <a:pt x="1578" y="5290"/>
                  </a:lnTo>
                  <a:lnTo>
                    <a:pt x="1323" y="5752"/>
                  </a:lnTo>
                  <a:lnTo>
                    <a:pt x="1084" y="6214"/>
                  </a:lnTo>
                  <a:lnTo>
                    <a:pt x="861" y="6708"/>
                  </a:lnTo>
                  <a:lnTo>
                    <a:pt x="654" y="7202"/>
                  </a:lnTo>
                  <a:lnTo>
                    <a:pt x="494" y="7712"/>
                  </a:lnTo>
                  <a:lnTo>
                    <a:pt x="335" y="8238"/>
                  </a:lnTo>
                  <a:lnTo>
                    <a:pt x="224" y="8763"/>
                  </a:lnTo>
                  <a:lnTo>
                    <a:pt x="112" y="9305"/>
                  </a:lnTo>
                  <a:lnTo>
                    <a:pt x="48" y="9863"/>
                  </a:lnTo>
                  <a:lnTo>
                    <a:pt x="1" y="10420"/>
                  </a:lnTo>
                  <a:lnTo>
                    <a:pt x="1" y="10978"/>
                  </a:lnTo>
                  <a:lnTo>
                    <a:pt x="1" y="11424"/>
                  </a:lnTo>
                  <a:lnTo>
                    <a:pt x="32" y="11854"/>
                  </a:lnTo>
                  <a:lnTo>
                    <a:pt x="64" y="12284"/>
                  </a:lnTo>
                  <a:lnTo>
                    <a:pt x="128" y="12699"/>
                  </a:lnTo>
                  <a:lnTo>
                    <a:pt x="208" y="13113"/>
                  </a:lnTo>
                  <a:lnTo>
                    <a:pt x="287" y="13527"/>
                  </a:lnTo>
                  <a:lnTo>
                    <a:pt x="399" y="13941"/>
                  </a:lnTo>
                  <a:lnTo>
                    <a:pt x="510" y="14340"/>
                  </a:lnTo>
                  <a:lnTo>
                    <a:pt x="654" y="14738"/>
                  </a:lnTo>
                  <a:lnTo>
                    <a:pt x="797" y="15120"/>
                  </a:lnTo>
                  <a:lnTo>
                    <a:pt x="956" y="15503"/>
                  </a:lnTo>
                  <a:lnTo>
                    <a:pt x="1132" y="15869"/>
                  </a:lnTo>
                  <a:lnTo>
                    <a:pt x="1323" y="16236"/>
                  </a:lnTo>
                  <a:lnTo>
                    <a:pt x="1530" y="16586"/>
                  </a:lnTo>
                  <a:lnTo>
                    <a:pt x="1753" y="16937"/>
                  </a:lnTo>
                  <a:lnTo>
                    <a:pt x="1976" y="17271"/>
                  </a:lnTo>
                  <a:lnTo>
                    <a:pt x="2215" y="17606"/>
                  </a:lnTo>
                  <a:lnTo>
                    <a:pt x="2470" y="17924"/>
                  </a:lnTo>
                  <a:lnTo>
                    <a:pt x="2725" y="18227"/>
                  </a:lnTo>
                  <a:lnTo>
                    <a:pt x="3012" y="18530"/>
                  </a:lnTo>
                  <a:lnTo>
                    <a:pt x="3299" y="18817"/>
                  </a:lnTo>
                  <a:lnTo>
                    <a:pt x="3585" y="19103"/>
                  </a:lnTo>
                  <a:lnTo>
                    <a:pt x="3888" y="19374"/>
                  </a:lnTo>
                  <a:lnTo>
                    <a:pt x="4207" y="19629"/>
                  </a:lnTo>
                  <a:lnTo>
                    <a:pt x="4541" y="19868"/>
                  </a:lnTo>
                  <a:lnTo>
                    <a:pt x="4876" y="20107"/>
                  </a:lnTo>
                  <a:lnTo>
                    <a:pt x="5210" y="20330"/>
                  </a:lnTo>
                  <a:lnTo>
                    <a:pt x="5561" y="20537"/>
                  </a:lnTo>
                  <a:lnTo>
                    <a:pt x="5927" y="20729"/>
                  </a:lnTo>
                  <a:lnTo>
                    <a:pt x="6294" y="20920"/>
                  </a:lnTo>
                  <a:lnTo>
                    <a:pt x="6676" y="21079"/>
                  </a:lnTo>
                  <a:lnTo>
                    <a:pt x="7059" y="21238"/>
                  </a:lnTo>
                  <a:lnTo>
                    <a:pt x="10978" y="27580"/>
                  </a:lnTo>
                  <a:lnTo>
                    <a:pt x="14897" y="21238"/>
                  </a:lnTo>
                  <a:lnTo>
                    <a:pt x="15280" y="21079"/>
                  </a:lnTo>
                  <a:lnTo>
                    <a:pt x="15646" y="20920"/>
                  </a:lnTo>
                  <a:lnTo>
                    <a:pt x="16013" y="20729"/>
                  </a:lnTo>
                  <a:lnTo>
                    <a:pt x="16379" y="20537"/>
                  </a:lnTo>
                  <a:lnTo>
                    <a:pt x="16730" y="20330"/>
                  </a:lnTo>
                  <a:lnTo>
                    <a:pt x="17080" y="20107"/>
                  </a:lnTo>
                  <a:lnTo>
                    <a:pt x="17415" y="19868"/>
                  </a:lnTo>
                  <a:lnTo>
                    <a:pt x="17733" y="19629"/>
                  </a:lnTo>
                  <a:lnTo>
                    <a:pt x="18052" y="19374"/>
                  </a:lnTo>
                  <a:lnTo>
                    <a:pt x="18355" y="19103"/>
                  </a:lnTo>
                  <a:lnTo>
                    <a:pt x="18658" y="18817"/>
                  </a:lnTo>
                  <a:lnTo>
                    <a:pt x="18944" y="18530"/>
                  </a:lnTo>
                  <a:lnTo>
                    <a:pt x="19215" y="18227"/>
                  </a:lnTo>
                  <a:lnTo>
                    <a:pt x="19486" y="17924"/>
                  </a:lnTo>
                  <a:lnTo>
                    <a:pt x="19725" y="17606"/>
                  </a:lnTo>
                  <a:lnTo>
                    <a:pt x="19964" y="17271"/>
                  </a:lnTo>
                  <a:lnTo>
                    <a:pt x="20203" y="16937"/>
                  </a:lnTo>
                  <a:lnTo>
                    <a:pt x="20410" y="16586"/>
                  </a:lnTo>
                  <a:lnTo>
                    <a:pt x="20617" y="16236"/>
                  </a:lnTo>
                  <a:lnTo>
                    <a:pt x="20808" y="15869"/>
                  </a:lnTo>
                  <a:lnTo>
                    <a:pt x="20984" y="15503"/>
                  </a:lnTo>
                  <a:lnTo>
                    <a:pt x="21143" y="15120"/>
                  </a:lnTo>
                  <a:lnTo>
                    <a:pt x="21302" y="14738"/>
                  </a:lnTo>
                  <a:lnTo>
                    <a:pt x="21430" y="14340"/>
                  </a:lnTo>
                  <a:lnTo>
                    <a:pt x="21557" y="13941"/>
                  </a:lnTo>
                  <a:lnTo>
                    <a:pt x="21653" y="13527"/>
                  </a:lnTo>
                  <a:lnTo>
                    <a:pt x="21748" y="13113"/>
                  </a:lnTo>
                  <a:lnTo>
                    <a:pt x="21828" y="12699"/>
                  </a:lnTo>
                  <a:lnTo>
                    <a:pt x="21876" y="12284"/>
                  </a:lnTo>
                  <a:lnTo>
                    <a:pt x="21924" y="11854"/>
                  </a:lnTo>
                  <a:lnTo>
                    <a:pt x="21940" y="11424"/>
                  </a:lnTo>
                  <a:lnTo>
                    <a:pt x="21956" y="10978"/>
                  </a:lnTo>
                  <a:lnTo>
                    <a:pt x="21940" y="10420"/>
                  </a:lnTo>
                  <a:lnTo>
                    <a:pt x="21892" y="9863"/>
                  </a:lnTo>
                  <a:lnTo>
                    <a:pt x="21828" y="9305"/>
                  </a:lnTo>
                  <a:lnTo>
                    <a:pt x="21732" y="8763"/>
                  </a:lnTo>
                  <a:lnTo>
                    <a:pt x="21605" y="8238"/>
                  </a:lnTo>
                  <a:lnTo>
                    <a:pt x="21462" y="7712"/>
                  </a:lnTo>
                  <a:lnTo>
                    <a:pt x="21286" y="7202"/>
                  </a:lnTo>
                  <a:lnTo>
                    <a:pt x="21095" y="6708"/>
                  </a:lnTo>
                  <a:lnTo>
                    <a:pt x="20872" y="6214"/>
                  </a:lnTo>
                  <a:lnTo>
                    <a:pt x="20633" y="5752"/>
                  </a:lnTo>
                  <a:lnTo>
                    <a:pt x="20362" y="5290"/>
                  </a:lnTo>
                  <a:lnTo>
                    <a:pt x="20076" y="4844"/>
                  </a:lnTo>
                  <a:lnTo>
                    <a:pt x="19773" y="4414"/>
                  </a:lnTo>
                  <a:lnTo>
                    <a:pt x="19454" y="4000"/>
                  </a:lnTo>
                  <a:lnTo>
                    <a:pt x="19104" y="3601"/>
                  </a:lnTo>
                  <a:lnTo>
                    <a:pt x="18737" y="3219"/>
                  </a:lnTo>
                  <a:lnTo>
                    <a:pt x="18355" y="2852"/>
                  </a:lnTo>
                  <a:lnTo>
                    <a:pt x="17956" y="2502"/>
                  </a:lnTo>
                  <a:lnTo>
                    <a:pt x="17542" y="2183"/>
                  </a:lnTo>
                  <a:lnTo>
                    <a:pt x="17112" y="1881"/>
                  </a:lnTo>
                  <a:lnTo>
                    <a:pt x="16666" y="1594"/>
                  </a:lnTo>
                  <a:lnTo>
                    <a:pt x="16204" y="1323"/>
                  </a:lnTo>
                  <a:lnTo>
                    <a:pt x="15742" y="1084"/>
                  </a:lnTo>
                  <a:lnTo>
                    <a:pt x="15248" y="861"/>
                  </a:lnTo>
                  <a:lnTo>
                    <a:pt x="14754" y="670"/>
                  </a:lnTo>
                  <a:lnTo>
                    <a:pt x="14244" y="494"/>
                  </a:lnTo>
                  <a:lnTo>
                    <a:pt x="13718" y="351"/>
                  </a:lnTo>
                  <a:lnTo>
                    <a:pt x="13193" y="224"/>
                  </a:lnTo>
                  <a:lnTo>
                    <a:pt x="12651" y="128"/>
                  </a:lnTo>
                  <a:lnTo>
                    <a:pt x="12093" y="48"/>
                  </a:lnTo>
                  <a:lnTo>
                    <a:pt x="11536" y="16"/>
                  </a:lnTo>
                  <a:lnTo>
                    <a:pt x="109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1"/>
            <p:cNvSpPr/>
            <p:nvPr/>
          </p:nvSpPr>
          <p:spPr>
            <a:xfrm>
              <a:off x="8051300" y="2875050"/>
              <a:ext cx="390350" cy="390350"/>
            </a:xfrm>
            <a:custGeom>
              <a:avLst/>
              <a:gdLst/>
              <a:ahLst/>
              <a:cxnLst/>
              <a:rect l="l" t="t" r="r" b="b"/>
              <a:pathLst>
                <a:path w="15614" h="15614" extrusionOk="0">
                  <a:moveTo>
                    <a:pt x="7807" y="0"/>
                  </a:moveTo>
                  <a:lnTo>
                    <a:pt x="7409" y="16"/>
                  </a:lnTo>
                  <a:lnTo>
                    <a:pt x="7010" y="48"/>
                  </a:lnTo>
                  <a:lnTo>
                    <a:pt x="6612" y="96"/>
                  </a:lnTo>
                  <a:lnTo>
                    <a:pt x="6230" y="159"/>
                  </a:lnTo>
                  <a:lnTo>
                    <a:pt x="5847" y="255"/>
                  </a:lnTo>
                  <a:lnTo>
                    <a:pt x="5481" y="351"/>
                  </a:lnTo>
                  <a:lnTo>
                    <a:pt x="5114" y="478"/>
                  </a:lnTo>
                  <a:lnTo>
                    <a:pt x="4764" y="621"/>
                  </a:lnTo>
                  <a:lnTo>
                    <a:pt x="4413" y="781"/>
                  </a:lnTo>
                  <a:lnTo>
                    <a:pt x="4079" y="940"/>
                  </a:lnTo>
                  <a:lnTo>
                    <a:pt x="3760" y="1131"/>
                  </a:lnTo>
                  <a:lnTo>
                    <a:pt x="3442" y="1338"/>
                  </a:lnTo>
                  <a:lnTo>
                    <a:pt x="3139" y="1561"/>
                  </a:lnTo>
                  <a:lnTo>
                    <a:pt x="2836" y="1784"/>
                  </a:lnTo>
                  <a:lnTo>
                    <a:pt x="2549" y="2023"/>
                  </a:lnTo>
                  <a:lnTo>
                    <a:pt x="2278" y="2294"/>
                  </a:lnTo>
                  <a:lnTo>
                    <a:pt x="2024" y="2565"/>
                  </a:lnTo>
                  <a:lnTo>
                    <a:pt x="1785" y="2852"/>
                  </a:lnTo>
                  <a:lnTo>
                    <a:pt x="1546" y="3139"/>
                  </a:lnTo>
                  <a:lnTo>
                    <a:pt x="1338" y="3441"/>
                  </a:lnTo>
                  <a:lnTo>
                    <a:pt x="1131" y="3760"/>
                  </a:lnTo>
                  <a:lnTo>
                    <a:pt x="940" y="4095"/>
                  </a:lnTo>
                  <a:lnTo>
                    <a:pt x="765" y="4429"/>
                  </a:lnTo>
                  <a:lnTo>
                    <a:pt x="606" y="4764"/>
                  </a:lnTo>
                  <a:lnTo>
                    <a:pt x="478" y="5130"/>
                  </a:lnTo>
                  <a:lnTo>
                    <a:pt x="351" y="5481"/>
                  </a:lnTo>
                  <a:lnTo>
                    <a:pt x="239" y="5863"/>
                  </a:lnTo>
                  <a:lnTo>
                    <a:pt x="159" y="6230"/>
                  </a:lnTo>
                  <a:lnTo>
                    <a:pt x="96" y="6628"/>
                  </a:lnTo>
                  <a:lnTo>
                    <a:pt x="32" y="7010"/>
                  </a:lnTo>
                  <a:lnTo>
                    <a:pt x="16" y="7409"/>
                  </a:lnTo>
                  <a:lnTo>
                    <a:pt x="0" y="7807"/>
                  </a:lnTo>
                  <a:lnTo>
                    <a:pt x="16" y="8205"/>
                  </a:lnTo>
                  <a:lnTo>
                    <a:pt x="32" y="8604"/>
                  </a:lnTo>
                  <a:lnTo>
                    <a:pt x="96" y="9002"/>
                  </a:lnTo>
                  <a:lnTo>
                    <a:pt x="159" y="9384"/>
                  </a:lnTo>
                  <a:lnTo>
                    <a:pt x="239" y="9767"/>
                  </a:lnTo>
                  <a:lnTo>
                    <a:pt x="351" y="10133"/>
                  </a:lnTo>
                  <a:lnTo>
                    <a:pt x="478" y="10500"/>
                  </a:lnTo>
                  <a:lnTo>
                    <a:pt x="606" y="10850"/>
                  </a:lnTo>
                  <a:lnTo>
                    <a:pt x="765" y="11185"/>
                  </a:lnTo>
                  <a:lnTo>
                    <a:pt x="940" y="11535"/>
                  </a:lnTo>
                  <a:lnTo>
                    <a:pt x="1131" y="11854"/>
                  </a:lnTo>
                  <a:lnTo>
                    <a:pt x="1338" y="12172"/>
                  </a:lnTo>
                  <a:lnTo>
                    <a:pt x="1546" y="12475"/>
                  </a:lnTo>
                  <a:lnTo>
                    <a:pt x="1785" y="12778"/>
                  </a:lnTo>
                  <a:lnTo>
                    <a:pt x="2024" y="13049"/>
                  </a:lnTo>
                  <a:lnTo>
                    <a:pt x="2278" y="13335"/>
                  </a:lnTo>
                  <a:lnTo>
                    <a:pt x="2549" y="13590"/>
                  </a:lnTo>
                  <a:lnTo>
                    <a:pt x="2836" y="13829"/>
                  </a:lnTo>
                  <a:lnTo>
                    <a:pt x="3139" y="14068"/>
                  </a:lnTo>
                  <a:lnTo>
                    <a:pt x="3442" y="14275"/>
                  </a:lnTo>
                  <a:lnTo>
                    <a:pt x="3760" y="14483"/>
                  </a:lnTo>
                  <a:lnTo>
                    <a:pt x="4079" y="14674"/>
                  </a:lnTo>
                  <a:lnTo>
                    <a:pt x="4413" y="14849"/>
                  </a:lnTo>
                  <a:lnTo>
                    <a:pt x="4764" y="14992"/>
                  </a:lnTo>
                  <a:lnTo>
                    <a:pt x="5114" y="15136"/>
                  </a:lnTo>
                  <a:lnTo>
                    <a:pt x="5481" y="15263"/>
                  </a:lnTo>
                  <a:lnTo>
                    <a:pt x="5847" y="15375"/>
                  </a:lnTo>
                  <a:lnTo>
                    <a:pt x="6230" y="15454"/>
                  </a:lnTo>
                  <a:lnTo>
                    <a:pt x="6612" y="15518"/>
                  </a:lnTo>
                  <a:lnTo>
                    <a:pt x="7010" y="15566"/>
                  </a:lnTo>
                  <a:lnTo>
                    <a:pt x="7409" y="15598"/>
                  </a:lnTo>
                  <a:lnTo>
                    <a:pt x="7807" y="15614"/>
                  </a:lnTo>
                  <a:lnTo>
                    <a:pt x="8205" y="15598"/>
                  </a:lnTo>
                  <a:lnTo>
                    <a:pt x="8604" y="15566"/>
                  </a:lnTo>
                  <a:lnTo>
                    <a:pt x="8986" y="15518"/>
                  </a:lnTo>
                  <a:lnTo>
                    <a:pt x="9368" y="15454"/>
                  </a:lnTo>
                  <a:lnTo>
                    <a:pt x="9751" y="15375"/>
                  </a:lnTo>
                  <a:lnTo>
                    <a:pt x="10117" y="15263"/>
                  </a:lnTo>
                  <a:lnTo>
                    <a:pt x="10484" y="15136"/>
                  </a:lnTo>
                  <a:lnTo>
                    <a:pt x="10834" y="14992"/>
                  </a:lnTo>
                  <a:lnTo>
                    <a:pt x="11185" y="14849"/>
                  </a:lnTo>
                  <a:lnTo>
                    <a:pt x="11519" y="14674"/>
                  </a:lnTo>
                  <a:lnTo>
                    <a:pt x="11854" y="14483"/>
                  </a:lnTo>
                  <a:lnTo>
                    <a:pt x="12173" y="14275"/>
                  </a:lnTo>
                  <a:lnTo>
                    <a:pt x="12475" y="14068"/>
                  </a:lnTo>
                  <a:lnTo>
                    <a:pt x="12762" y="13829"/>
                  </a:lnTo>
                  <a:lnTo>
                    <a:pt x="13049" y="13590"/>
                  </a:lnTo>
                  <a:lnTo>
                    <a:pt x="13320" y="13335"/>
                  </a:lnTo>
                  <a:lnTo>
                    <a:pt x="13575" y="13049"/>
                  </a:lnTo>
                  <a:lnTo>
                    <a:pt x="13830" y="12778"/>
                  </a:lnTo>
                  <a:lnTo>
                    <a:pt x="14053" y="12475"/>
                  </a:lnTo>
                  <a:lnTo>
                    <a:pt x="14276" y="12172"/>
                  </a:lnTo>
                  <a:lnTo>
                    <a:pt x="14483" y="11854"/>
                  </a:lnTo>
                  <a:lnTo>
                    <a:pt x="14674" y="11535"/>
                  </a:lnTo>
                  <a:lnTo>
                    <a:pt x="14833" y="11185"/>
                  </a:lnTo>
                  <a:lnTo>
                    <a:pt x="14993" y="10850"/>
                  </a:lnTo>
                  <a:lnTo>
                    <a:pt x="15136" y="10500"/>
                  </a:lnTo>
                  <a:lnTo>
                    <a:pt x="15263" y="10133"/>
                  </a:lnTo>
                  <a:lnTo>
                    <a:pt x="15359" y="9767"/>
                  </a:lnTo>
                  <a:lnTo>
                    <a:pt x="15455" y="9384"/>
                  </a:lnTo>
                  <a:lnTo>
                    <a:pt x="15518" y="9002"/>
                  </a:lnTo>
                  <a:lnTo>
                    <a:pt x="15566" y="8604"/>
                  </a:lnTo>
                  <a:lnTo>
                    <a:pt x="15598" y="8205"/>
                  </a:lnTo>
                  <a:lnTo>
                    <a:pt x="15614" y="7807"/>
                  </a:lnTo>
                  <a:lnTo>
                    <a:pt x="15598" y="7409"/>
                  </a:lnTo>
                  <a:lnTo>
                    <a:pt x="15566" y="7010"/>
                  </a:lnTo>
                  <a:lnTo>
                    <a:pt x="15518" y="6628"/>
                  </a:lnTo>
                  <a:lnTo>
                    <a:pt x="15455" y="6230"/>
                  </a:lnTo>
                  <a:lnTo>
                    <a:pt x="15359" y="5863"/>
                  </a:lnTo>
                  <a:lnTo>
                    <a:pt x="15263" y="5481"/>
                  </a:lnTo>
                  <a:lnTo>
                    <a:pt x="15136" y="5130"/>
                  </a:lnTo>
                  <a:lnTo>
                    <a:pt x="14993" y="4764"/>
                  </a:lnTo>
                  <a:lnTo>
                    <a:pt x="14833" y="4429"/>
                  </a:lnTo>
                  <a:lnTo>
                    <a:pt x="14674" y="4095"/>
                  </a:lnTo>
                  <a:lnTo>
                    <a:pt x="14483" y="3760"/>
                  </a:lnTo>
                  <a:lnTo>
                    <a:pt x="14276" y="3441"/>
                  </a:lnTo>
                  <a:lnTo>
                    <a:pt x="14053" y="3139"/>
                  </a:lnTo>
                  <a:lnTo>
                    <a:pt x="13830" y="2852"/>
                  </a:lnTo>
                  <a:lnTo>
                    <a:pt x="13575" y="2565"/>
                  </a:lnTo>
                  <a:lnTo>
                    <a:pt x="13320" y="2294"/>
                  </a:lnTo>
                  <a:lnTo>
                    <a:pt x="13049" y="2023"/>
                  </a:lnTo>
                  <a:lnTo>
                    <a:pt x="12762" y="1784"/>
                  </a:lnTo>
                  <a:lnTo>
                    <a:pt x="12475" y="1561"/>
                  </a:lnTo>
                  <a:lnTo>
                    <a:pt x="12173" y="1338"/>
                  </a:lnTo>
                  <a:lnTo>
                    <a:pt x="11854" y="1131"/>
                  </a:lnTo>
                  <a:lnTo>
                    <a:pt x="11519" y="940"/>
                  </a:lnTo>
                  <a:lnTo>
                    <a:pt x="11185" y="781"/>
                  </a:lnTo>
                  <a:lnTo>
                    <a:pt x="10834" y="621"/>
                  </a:lnTo>
                  <a:lnTo>
                    <a:pt x="10484" y="478"/>
                  </a:lnTo>
                  <a:lnTo>
                    <a:pt x="10117" y="351"/>
                  </a:lnTo>
                  <a:lnTo>
                    <a:pt x="9751" y="255"/>
                  </a:lnTo>
                  <a:lnTo>
                    <a:pt x="9368" y="159"/>
                  </a:lnTo>
                  <a:lnTo>
                    <a:pt x="8986" y="96"/>
                  </a:lnTo>
                  <a:lnTo>
                    <a:pt x="8604" y="48"/>
                  </a:lnTo>
                  <a:lnTo>
                    <a:pt x="8205" y="16"/>
                  </a:lnTo>
                  <a:lnTo>
                    <a:pt x="78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0" name="Google Shape;1710;p31"/>
          <p:cNvSpPr txBox="1"/>
          <p:nvPr/>
        </p:nvSpPr>
        <p:spPr>
          <a:xfrm>
            <a:off x="1493019" y="4063479"/>
            <a:ext cx="3481246" cy="30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https://towardsdatascience.com/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8" name="Google Shape;1718;p31"/>
          <p:cNvSpPr txBox="1"/>
          <p:nvPr/>
        </p:nvSpPr>
        <p:spPr>
          <a:xfrm>
            <a:off x="1518919" y="1280071"/>
            <a:ext cx="2172758" cy="14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“Practical Statistics for Data Scientists 50 Essential Concepts”,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by Peter Bruce &amp; Anrew Bruce,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2017, O’REILLY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2" name="Google Shape;1732;p31"/>
          <p:cNvSpPr txBox="1"/>
          <p:nvPr/>
        </p:nvSpPr>
        <p:spPr>
          <a:xfrm>
            <a:off x="4261748" y="4432967"/>
            <a:ext cx="3690062" cy="536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https://nycdatascience.com/blog/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7" name="Google Shape;1737;p31"/>
          <p:cNvSpPr txBox="1"/>
          <p:nvPr/>
        </p:nvSpPr>
        <p:spPr>
          <a:xfrm>
            <a:off x="5584877" y="1323957"/>
            <a:ext cx="2029200" cy="83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“Machine Learning Mastery with R”, by Jason Brownlee, 2016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28"/>
          <p:cNvSpPr/>
          <p:nvPr/>
        </p:nvSpPr>
        <p:spPr>
          <a:xfrm>
            <a:off x="2723250" y="1034575"/>
            <a:ext cx="3697500" cy="369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Question: W</a:t>
            </a:r>
            <a:r>
              <a:rPr lang="en-US" dirty="0"/>
              <a:t>ha</a:t>
            </a:r>
            <a:r>
              <a:rPr lang="en" dirty="0"/>
              <a:t>t defines the cab price of Uber vs. Lyft?</a:t>
            </a:r>
            <a:endParaRPr dirty="0"/>
          </a:p>
        </p:txBody>
      </p:sp>
      <p:grpSp>
        <p:nvGrpSpPr>
          <p:cNvPr id="1328" name="Google Shape;1328;p28"/>
          <p:cNvGrpSpPr/>
          <p:nvPr/>
        </p:nvGrpSpPr>
        <p:grpSpPr>
          <a:xfrm rot="2160555">
            <a:off x="2596456" y="2188897"/>
            <a:ext cx="4142779" cy="3702112"/>
            <a:chOff x="5172175" y="2514600"/>
            <a:chExt cx="2971700" cy="2655600"/>
          </a:xfrm>
        </p:grpSpPr>
        <p:sp>
          <p:nvSpPr>
            <p:cNvPr id="1329" name="Google Shape;1329;p28"/>
            <p:cNvSpPr/>
            <p:nvPr/>
          </p:nvSpPr>
          <p:spPr>
            <a:xfrm>
              <a:off x="5256475" y="2736150"/>
              <a:ext cx="131800" cy="333750"/>
            </a:xfrm>
            <a:custGeom>
              <a:avLst/>
              <a:gdLst/>
              <a:ahLst/>
              <a:cxnLst/>
              <a:rect l="l" t="t" r="r" b="b"/>
              <a:pathLst>
                <a:path w="5272" h="13350" extrusionOk="0">
                  <a:moveTo>
                    <a:pt x="48" y="6165"/>
                  </a:moveTo>
                  <a:lnTo>
                    <a:pt x="48" y="6165"/>
                  </a:lnTo>
                  <a:lnTo>
                    <a:pt x="111" y="5694"/>
                  </a:lnTo>
                  <a:lnTo>
                    <a:pt x="205" y="5224"/>
                  </a:lnTo>
                  <a:lnTo>
                    <a:pt x="330" y="4785"/>
                  </a:lnTo>
                  <a:lnTo>
                    <a:pt x="471" y="4345"/>
                  </a:lnTo>
                  <a:lnTo>
                    <a:pt x="628" y="3906"/>
                  </a:lnTo>
                  <a:lnTo>
                    <a:pt x="816" y="3498"/>
                  </a:lnTo>
                  <a:lnTo>
                    <a:pt x="1036" y="3091"/>
                  </a:lnTo>
                  <a:lnTo>
                    <a:pt x="1271" y="2698"/>
                  </a:lnTo>
                  <a:lnTo>
                    <a:pt x="1522" y="2322"/>
                  </a:lnTo>
                  <a:lnTo>
                    <a:pt x="1805" y="1961"/>
                  </a:lnTo>
                  <a:lnTo>
                    <a:pt x="2103" y="1600"/>
                  </a:lnTo>
                  <a:lnTo>
                    <a:pt x="2432" y="1271"/>
                  </a:lnTo>
                  <a:lnTo>
                    <a:pt x="2777" y="957"/>
                  </a:lnTo>
                  <a:lnTo>
                    <a:pt x="3138" y="675"/>
                  </a:lnTo>
                  <a:lnTo>
                    <a:pt x="3514" y="393"/>
                  </a:lnTo>
                  <a:lnTo>
                    <a:pt x="3907" y="142"/>
                  </a:lnTo>
                  <a:lnTo>
                    <a:pt x="3907" y="142"/>
                  </a:lnTo>
                  <a:lnTo>
                    <a:pt x="4048" y="63"/>
                  </a:lnTo>
                  <a:lnTo>
                    <a:pt x="4173" y="32"/>
                  </a:lnTo>
                  <a:lnTo>
                    <a:pt x="4330" y="0"/>
                  </a:lnTo>
                  <a:lnTo>
                    <a:pt x="4471" y="16"/>
                  </a:lnTo>
                  <a:lnTo>
                    <a:pt x="4471" y="16"/>
                  </a:lnTo>
                  <a:lnTo>
                    <a:pt x="4581" y="32"/>
                  </a:lnTo>
                  <a:lnTo>
                    <a:pt x="4675" y="63"/>
                  </a:lnTo>
                  <a:lnTo>
                    <a:pt x="4769" y="95"/>
                  </a:lnTo>
                  <a:lnTo>
                    <a:pt x="4863" y="142"/>
                  </a:lnTo>
                  <a:lnTo>
                    <a:pt x="4942" y="204"/>
                  </a:lnTo>
                  <a:lnTo>
                    <a:pt x="5020" y="283"/>
                  </a:lnTo>
                  <a:lnTo>
                    <a:pt x="5083" y="346"/>
                  </a:lnTo>
                  <a:lnTo>
                    <a:pt x="5146" y="440"/>
                  </a:lnTo>
                  <a:lnTo>
                    <a:pt x="5146" y="440"/>
                  </a:lnTo>
                  <a:lnTo>
                    <a:pt x="5224" y="597"/>
                  </a:lnTo>
                  <a:lnTo>
                    <a:pt x="5256" y="769"/>
                  </a:lnTo>
                  <a:lnTo>
                    <a:pt x="5271" y="942"/>
                  </a:lnTo>
                  <a:lnTo>
                    <a:pt x="5240" y="1114"/>
                  </a:lnTo>
                  <a:lnTo>
                    <a:pt x="5240" y="1114"/>
                  </a:lnTo>
                  <a:lnTo>
                    <a:pt x="5193" y="1287"/>
                  </a:lnTo>
                  <a:lnTo>
                    <a:pt x="5099" y="1444"/>
                  </a:lnTo>
                  <a:lnTo>
                    <a:pt x="4973" y="1569"/>
                  </a:lnTo>
                  <a:lnTo>
                    <a:pt x="4832" y="1679"/>
                  </a:lnTo>
                  <a:lnTo>
                    <a:pt x="4832" y="1679"/>
                  </a:lnTo>
                  <a:lnTo>
                    <a:pt x="4534" y="1867"/>
                  </a:lnTo>
                  <a:lnTo>
                    <a:pt x="4236" y="2087"/>
                  </a:lnTo>
                  <a:lnTo>
                    <a:pt x="3954" y="2322"/>
                  </a:lnTo>
                  <a:lnTo>
                    <a:pt x="3687" y="2557"/>
                  </a:lnTo>
                  <a:lnTo>
                    <a:pt x="3436" y="2824"/>
                  </a:lnTo>
                  <a:lnTo>
                    <a:pt x="3201" y="3091"/>
                  </a:lnTo>
                  <a:lnTo>
                    <a:pt x="2981" y="3373"/>
                  </a:lnTo>
                  <a:lnTo>
                    <a:pt x="2777" y="3671"/>
                  </a:lnTo>
                  <a:lnTo>
                    <a:pt x="2605" y="3969"/>
                  </a:lnTo>
                  <a:lnTo>
                    <a:pt x="2432" y="4283"/>
                  </a:lnTo>
                  <a:lnTo>
                    <a:pt x="2291" y="4612"/>
                  </a:lnTo>
                  <a:lnTo>
                    <a:pt x="2150" y="4941"/>
                  </a:lnTo>
                  <a:lnTo>
                    <a:pt x="2040" y="5287"/>
                  </a:lnTo>
                  <a:lnTo>
                    <a:pt x="1961" y="5632"/>
                  </a:lnTo>
                  <a:lnTo>
                    <a:pt x="1883" y="5992"/>
                  </a:lnTo>
                  <a:lnTo>
                    <a:pt x="1836" y="6353"/>
                  </a:lnTo>
                  <a:lnTo>
                    <a:pt x="1836" y="6353"/>
                  </a:lnTo>
                  <a:lnTo>
                    <a:pt x="1805" y="6745"/>
                  </a:lnTo>
                  <a:lnTo>
                    <a:pt x="1789" y="7122"/>
                  </a:lnTo>
                  <a:lnTo>
                    <a:pt x="1805" y="7498"/>
                  </a:lnTo>
                  <a:lnTo>
                    <a:pt x="1836" y="7875"/>
                  </a:lnTo>
                  <a:lnTo>
                    <a:pt x="1899" y="8235"/>
                  </a:lnTo>
                  <a:lnTo>
                    <a:pt x="1977" y="8612"/>
                  </a:lnTo>
                  <a:lnTo>
                    <a:pt x="2087" y="8973"/>
                  </a:lnTo>
                  <a:lnTo>
                    <a:pt x="2212" y="9318"/>
                  </a:lnTo>
                  <a:lnTo>
                    <a:pt x="2354" y="9663"/>
                  </a:lnTo>
                  <a:lnTo>
                    <a:pt x="2510" y="10008"/>
                  </a:lnTo>
                  <a:lnTo>
                    <a:pt x="2699" y="10337"/>
                  </a:lnTo>
                  <a:lnTo>
                    <a:pt x="2903" y="10651"/>
                  </a:lnTo>
                  <a:lnTo>
                    <a:pt x="3122" y="10949"/>
                  </a:lnTo>
                  <a:lnTo>
                    <a:pt x="3373" y="11247"/>
                  </a:lnTo>
                  <a:lnTo>
                    <a:pt x="3624" y="11514"/>
                  </a:lnTo>
                  <a:lnTo>
                    <a:pt x="3907" y="11780"/>
                  </a:lnTo>
                  <a:lnTo>
                    <a:pt x="3907" y="11780"/>
                  </a:lnTo>
                  <a:lnTo>
                    <a:pt x="4032" y="11922"/>
                  </a:lnTo>
                  <a:lnTo>
                    <a:pt x="4110" y="12063"/>
                  </a:lnTo>
                  <a:lnTo>
                    <a:pt x="4173" y="12235"/>
                  </a:lnTo>
                  <a:lnTo>
                    <a:pt x="4189" y="12408"/>
                  </a:lnTo>
                  <a:lnTo>
                    <a:pt x="4189" y="12580"/>
                  </a:lnTo>
                  <a:lnTo>
                    <a:pt x="4142" y="12737"/>
                  </a:lnTo>
                  <a:lnTo>
                    <a:pt x="4079" y="12910"/>
                  </a:lnTo>
                  <a:lnTo>
                    <a:pt x="3969" y="13051"/>
                  </a:lnTo>
                  <a:lnTo>
                    <a:pt x="3969" y="13051"/>
                  </a:lnTo>
                  <a:lnTo>
                    <a:pt x="3891" y="13129"/>
                  </a:lnTo>
                  <a:lnTo>
                    <a:pt x="3812" y="13192"/>
                  </a:lnTo>
                  <a:lnTo>
                    <a:pt x="3718" y="13255"/>
                  </a:lnTo>
                  <a:lnTo>
                    <a:pt x="3624" y="13286"/>
                  </a:lnTo>
                  <a:lnTo>
                    <a:pt x="3514" y="13318"/>
                  </a:lnTo>
                  <a:lnTo>
                    <a:pt x="3420" y="13349"/>
                  </a:lnTo>
                  <a:lnTo>
                    <a:pt x="3310" y="13349"/>
                  </a:lnTo>
                  <a:lnTo>
                    <a:pt x="3201" y="13349"/>
                  </a:lnTo>
                  <a:lnTo>
                    <a:pt x="3201" y="13349"/>
                  </a:lnTo>
                  <a:lnTo>
                    <a:pt x="3059" y="13318"/>
                  </a:lnTo>
                  <a:lnTo>
                    <a:pt x="2934" y="13271"/>
                  </a:lnTo>
                  <a:lnTo>
                    <a:pt x="2809" y="13208"/>
                  </a:lnTo>
                  <a:lnTo>
                    <a:pt x="2699" y="13129"/>
                  </a:lnTo>
                  <a:lnTo>
                    <a:pt x="2699" y="13129"/>
                  </a:lnTo>
                  <a:lnTo>
                    <a:pt x="2354" y="12784"/>
                  </a:lnTo>
                  <a:lnTo>
                    <a:pt x="2009" y="12424"/>
                  </a:lnTo>
                  <a:lnTo>
                    <a:pt x="1711" y="12047"/>
                  </a:lnTo>
                  <a:lnTo>
                    <a:pt x="1412" y="11655"/>
                  </a:lnTo>
                  <a:lnTo>
                    <a:pt x="1161" y="11263"/>
                  </a:lnTo>
                  <a:lnTo>
                    <a:pt x="926" y="10839"/>
                  </a:lnTo>
                  <a:lnTo>
                    <a:pt x="707" y="10400"/>
                  </a:lnTo>
                  <a:lnTo>
                    <a:pt x="534" y="9961"/>
                  </a:lnTo>
                  <a:lnTo>
                    <a:pt x="377" y="9506"/>
                  </a:lnTo>
                  <a:lnTo>
                    <a:pt x="236" y="9051"/>
                  </a:lnTo>
                  <a:lnTo>
                    <a:pt x="142" y="8581"/>
                  </a:lnTo>
                  <a:lnTo>
                    <a:pt x="63" y="8094"/>
                  </a:lnTo>
                  <a:lnTo>
                    <a:pt x="16" y="7624"/>
                  </a:lnTo>
                  <a:lnTo>
                    <a:pt x="1" y="7137"/>
                  </a:lnTo>
                  <a:lnTo>
                    <a:pt x="1" y="6651"/>
                  </a:lnTo>
                  <a:lnTo>
                    <a:pt x="48" y="6165"/>
                  </a:lnTo>
                  <a:lnTo>
                    <a:pt x="48" y="616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5172175" y="2670650"/>
              <a:ext cx="162750" cy="452175"/>
            </a:xfrm>
            <a:custGeom>
              <a:avLst/>
              <a:gdLst/>
              <a:ahLst/>
              <a:cxnLst/>
              <a:rect l="l" t="t" r="r" b="b"/>
              <a:pathLst>
                <a:path w="6510" h="18087" extrusionOk="0">
                  <a:moveTo>
                    <a:pt x="79" y="8393"/>
                  </a:moveTo>
                  <a:lnTo>
                    <a:pt x="79" y="8393"/>
                  </a:lnTo>
                  <a:lnTo>
                    <a:pt x="173" y="7765"/>
                  </a:lnTo>
                  <a:lnTo>
                    <a:pt x="283" y="7154"/>
                  </a:lnTo>
                  <a:lnTo>
                    <a:pt x="439" y="6542"/>
                  </a:lnTo>
                  <a:lnTo>
                    <a:pt x="628" y="5962"/>
                  </a:lnTo>
                  <a:lnTo>
                    <a:pt x="847" y="5381"/>
                  </a:lnTo>
                  <a:lnTo>
                    <a:pt x="1098" y="4801"/>
                  </a:lnTo>
                  <a:lnTo>
                    <a:pt x="1365" y="4252"/>
                  </a:lnTo>
                  <a:lnTo>
                    <a:pt x="1679" y="3718"/>
                  </a:lnTo>
                  <a:lnTo>
                    <a:pt x="2008" y="3201"/>
                  </a:lnTo>
                  <a:lnTo>
                    <a:pt x="2385" y="2699"/>
                  </a:lnTo>
                  <a:lnTo>
                    <a:pt x="2777" y="2213"/>
                  </a:lnTo>
                  <a:lnTo>
                    <a:pt x="3185" y="1758"/>
                  </a:lnTo>
                  <a:lnTo>
                    <a:pt x="3624" y="1319"/>
                  </a:lnTo>
                  <a:lnTo>
                    <a:pt x="4094" y="911"/>
                  </a:lnTo>
                  <a:lnTo>
                    <a:pt x="4596" y="519"/>
                  </a:lnTo>
                  <a:lnTo>
                    <a:pt x="5114" y="158"/>
                  </a:lnTo>
                  <a:lnTo>
                    <a:pt x="5114" y="158"/>
                  </a:lnTo>
                  <a:lnTo>
                    <a:pt x="5255" y="79"/>
                  </a:lnTo>
                  <a:lnTo>
                    <a:pt x="5396" y="32"/>
                  </a:lnTo>
                  <a:lnTo>
                    <a:pt x="5553" y="1"/>
                  </a:lnTo>
                  <a:lnTo>
                    <a:pt x="5710" y="17"/>
                  </a:lnTo>
                  <a:lnTo>
                    <a:pt x="5710" y="17"/>
                  </a:lnTo>
                  <a:lnTo>
                    <a:pt x="5804" y="32"/>
                  </a:lnTo>
                  <a:lnTo>
                    <a:pt x="5898" y="48"/>
                  </a:lnTo>
                  <a:lnTo>
                    <a:pt x="5992" y="95"/>
                  </a:lnTo>
                  <a:lnTo>
                    <a:pt x="6071" y="142"/>
                  </a:lnTo>
                  <a:lnTo>
                    <a:pt x="6149" y="189"/>
                  </a:lnTo>
                  <a:lnTo>
                    <a:pt x="6228" y="252"/>
                  </a:lnTo>
                  <a:lnTo>
                    <a:pt x="6290" y="330"/>
                  </a:lnTo>
                  <a:lnTo>
                    <a:pt x="6353" y="409"/>
                  </a:lnTo>
                  <a:lnTo>
                    <a:pt x="6353" y="409"/>
                  </a:lnTo>
                  <a:lnTo>
                    <a:pt x="6431" y="566"/>
                  </a:lnTo>
                  <a:lnTo>
                    <a:pt x="6494" y="722"/>
                  </a:lnTo>
                  <a:lnTo>
                    <a:pt x="6510" y="895"/>
                  </a:lnTo>
                  <a:lnTo>
                    <a:pt x="6494" y="1083"/>
                  </a:lnTo>
                  <a:lnTo>
                    <a:pt x="6494" y="1083"/>
                  </a:lnTo>
                  <a:lnTo>
                    <a:pt x="6431" y="1240"/>
                  </a:lnTo>
                  <a:lnTo>
                    <a:pt x="6353" y="1397"/>
                  </a:lnTo>
                  <a:lnTo>
                    <a:pt x="6243" y="1538"/>
                  </a:lnTo>
                  <a:lnTo>
                    <a:pt x="6102" y="1648"/>
                  </a:lnTo>
                  <a:lnTo>
                    <a:pt x="6102" y="1648"/>
                  </a:lnTo>
                  <a:lnTo>
                    <a:pt x="5663" y="1946"/>
                  </a:lnTo>
                  <a:lnTo>
                    <a:pt x="5255" y="2275"/>
                  </a:lnTo>
                  <a:lnTo>
                    <a:pt x="4863" y="2636"/>
                  </a:lnTo>
                  <a:lnTo>
                    <a:pt x="4486" y="2997"/>
                  </a:lnTo>
                  <a:lnTo>
                    <a:pt x="4126" y="3389"/>
                  </a:lnTo>
                  <a:lnTo>
                    <a:pt x="3796" y="3797"/>
                  </a:lnTo>
                  <a:lnTo>
                    <a:pt x="3498" y="4220"/>
                  </a:lnTo>
                  <a:lnTo>
                    <a:pt x="3216" y="4660"/>
                  </a:lnTo>
                  <a:lnTo>
                    <a:pt x="2949" y="5099"/>
                  </a:lnTo>
                  <a:lnTo>
                    <a:pt x="2714" y="5569"/>
                  </a:lnTo>
                  <a:lnTo>
                    <a:pt x="2510" y="6056"/>
                  </a:lnTo>
                  <a:lnTo>
                    <a:pt x="2322" y="6542"/>
                  </a:lnTo>
                  <a:lnTo>
                    <a:pt x="2165" y="7044"/>
                  </a:lnTo>
                  <a:lnTo>
                    <a:pt x="2039" y="7546"/>
                  </a:lnTo>
                  <a:lnTo>
                    <a:pt x="1930" y="8079"/>
                  </a:lnTo>
                  <a:lnTo>
                    <a:pt x="1851" y="8597"/>
                  </a:lnTo>
                  <a:lnTo>
                    <a:pt x="1851" y="8597"/>
                  </a:lnTo>
                  <a:lnTo>
                    <a:pt x="1804" y="9146"/>
                  </a:lnTo>
                  <a:lnTo>
                    <a:pt x="1788" y="9695"/>
                  </a:lnTo>
                  <a:lnTo>
                    <a:pt x="1804" y="10244"/>
                  </a:lnTo>
                  <a:lnTo>
                    <a:pt x="1851" y="10793"/>
                  </a:lnTo>
                  <a:lnTo>
                    <a:pt x="1930" y="11326"/>
                  </a:lnTo>
                  <a:lnTo>
                    <a:pt x="2039" y="11859"/>
                  </a:lnTo>
                  <a:lnTo>
                    <a:pt x="2181" y="12377"/>
                  </a:lnTo>
                  <a:lnTo>
                    <a:pt x="2337" y="12895"/>
                  </a:lnTo>
                  <a:lnTo>
                    <a:pt x="2526" y="13397"/>
                  </a:lnTo>
                  <a:lnTo>
                    <a:pt x="2745" y="13883"/>
                  </a:lnTo>
                  <a:lnTo>
                    <a:pt x="2996" y="14369"/>
                  </a:lnTo>
                  <a:lnTo>
                    <a:pt x="3279" y="14840"/>
                  </a:lnTo>
                  <a:lnTo>
                    <a:pt x="3577" y="15279"/>
                  </a:lnTo>
                  <a:lnTo>
                    <a:pt x="3906" y="15718"/>
                  </a:lnTo>
                  <a:lnTo>
                    <a:pt x="4267" y="16142"/>
                  </a:lnTo>
                  <a:lnTo>
                    <a:pt x="4643" y="16549"/>
                  </a:lnTo>
                  <a:lnTo>
                    <a:pt x="4643" y="16549"/>
                  </a:lnTo>
                  <a:lnTo>
                    <a:pt x="4769" y="16691"/>
                  </a:lnTo>
                  <a:lnTo>
                    <a:pt x="4847" y="16847"/>
                  </a:lnTo>
                  <a:lnTo>
                    <a:pt x="4894" y="17004"/>
                  </a:lnTo>
                  <a:lnTo>
                    <a:pt x="4910" y="17177"/>
                  </a:lnTo>
                  <a:lnTo>
                    <a:pt x="4894" y="17349"/>
                  </a:lnTo>
                  <a:lnTo>
                    <a:pt x="4847" y="17522"/>
                  </a:lnTo>
                  <a:lnTo>
                    <a:pt x="4769" y="17679"/>
                  </a:lnTo>
                  <a:lnTo>
                    <a:pt x="4643" y="17820"/>
                  </a:lnTo>
                  <a:lnTo>
                    <a:pt x="4643" y="17820"/>
                  </a:lnTo>
                  <a:lnTo>
                    <a:pt x="4581" y="17883"/>
                  </a:lnTo>
                  <a:lnTo>
                    <a:pt x="4486" y="17945"/>
                  </a:lnTo>
                  <a:lnTo>
                    <a:pt x="4408" y="17993"/>
                  </a:lnTo>
                  <a:lnTo>
                    <a:pt x="4314" y="18024"/>
                  </a:lnTo>
                  <a:lnTo>
                    <a:pt x="4220" y="18055"/>
                  </a:lnTo>
                  <a:lnTo>
                    <a:pt x="4110" y="18071"/>
                  </a:lnTo>
                  <a:lnTo>
                    <a:pt x="4016" y="18087"/>
                  </a:lnTo>
                  <a:lnTo>
                    <a:pt x="3906" y="18071"/>
                  </a:lnTo>
                  <a:lnTo>
                    <a:pt x="3906" y="18071"/>
                  </a:lnTo>
                  <a:lnTo>
                    <a:pt x="3765" y="18040"/>
                  </a:lnTo>
                  <a:lnTo>
                    <a:pt x="3624" y="17993"/>
                  </a:lnTo>
                  <a:lnTo>
                    <a:pt x="3498" y="17914"/>
                  </a:lnTo>
                  <a:lnTo>
                    <a:pt x="3373" y="17820"/>
                  </a:lnTo>
                  <a:lnTo>
                    <a:pt x="3373" y="17820"/>
                  </a:lnTo>
                  <a:lnTo>
                    <a:pt x="2934" y="17334"/>
                  </a:lnTo>
                  <a:lnTo>
                    <a:pt x="2510" y="16847"/>
                  </a:lnTo>
                  <a:lnTo>
                    <a:pt x="2118" y="16330"/>
                  </a:lnTo>
                  <a:lnTo>
                    <a:pt x="1757" y="15781"/>
                  </a:lnTo>
                  <a:lnTo>
                    <a:pt x="1428" y="15232"/>
                  </a:lnTo>
                  <a:lnTo>
                    <a:pt x="1130" y="14667"/>
                  </a:lnTo>
                  <a:lnTo>
                    <a:pt x="879" y="14087"/>
                  </a:lnTo>
                  <a:lnTo>
                    <a:pt x="643" y="13491"/>
                  </a:lnTo>
                  <a:lnTo>
                    <a:pt x="455" y="12879"/>
                  </a:lnTo>
                  <a:lnTo>
                    <a:pt x="283" y="12252"/>
                  </a:lnTo>
                  <a:lnTo>
                    <a:pt x="157" y="11624"/>
                  </a:lnTo>
                  <a:lnTo>
                    <a:pt x="79" y="10997"/>
                  </a:lnTo>
                  <a:lnTo>
                    <a:pt x="16" y="10354"/>
                  </a:lnTo>
                  <a:lnTo>
                    <a:pt x="0" y="9710"/>
                  </a:lnTo>
                  <a:lnTo>
                    <a:pt x="16" y="9052"/>
                  </a:lnTo>
                  <a:lnTo>
                    <a:pt x="79" y="8393"/>
                  </a:lnTo>
                  <a:lnTo>
                    <a:pt x="79" y="83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5340800" y="2803600"/>
              <a:ext cx="100025" cy="211000"/>
            </a:xfrm>
            <a:custGeom>
              <a:avLst/>
              <a:gdLst/>
              <a:ahLst/>
              <a:cxnLst/>
              <a:rect l="l" t="t" r="r" b="b"/>
              <a:pathLst>
                <a:path w="4001" h="8440" extrusionOk="0">
                  <a:moveTo>
                    <a:pt x="32" y="3843"/>
                  </a:moveTo>
                  <a:lnTo>
                    <a:pt x="32" y="3843"/>
                  </a:lnTo>
                  <a:lnTo>
                    <a:pt x="63" y="3530"/>
                  </a:lnTo>
                  <a:lnTo>
                    <a:pt x="126" y="3232"/>
                  </a:lnTo>
                  <a:lnTo>
                    <a:pt x="220" y="2949"/>
                  </a:lnTo>
                  <a:lnTo>
                    <a:pt x="314" y="2667"/>
                  </a:lnTo>
                  <a:lnTo>
                    <a:pt x="424" y="2385"/>
                  </a:lnTo>
                  <a:lnTo>
                    <a:pt x="565" y="2118"/>
                  </a:lnTo>
                  <a:lnTo>
                    <a:pt x="722" y="1851"/>
                  </a:lnTo>
                  <a:lnTo>
                    <a:pt x="879" y="1616"/>
                  </a:lnTo>
                  <a:lnTo>
                    <a:pt x="1067" y="1381"/>
                  </a:lnTo>
                  <a:lnTo>
                    <a:pt x="1255" y="1145"/>
                  </a:lnTo>
                  <a:lnTo>
                    <a:pt x="1475" y="942"/>
                  </a:lnTo>
                  <a:lnTo>
                    <a:pt x="1694" y="738"/>
                  </a:lnTo>
                  <a:lnTo>
                    <a:pt x="1930" y="549"/>
                  </a:lnTo>
                  <a:lnTo>
                    <a:pt x="2181" y="393"/>
                  </a:lnTo>
                  <a:lnTo>
                    <a:pt x="2447" y="236"/>
                  </a:lnTo>
                  <a:lnTo>
                    <a:pt x="2714" y="95"/>
                  </a:lnTo>
                  <a:lnTo>
                    <a:pt x="2714" y="95"/>
                  </a:lnTo>
                  <a:lnTo>
                    <a:pt x="2839" y="47"/>
                  </a:lnTo>
                  <a:lnTo>
                    <a:pt x="2949" y="16"/>
                  </a:lnTo>
                  <a:lnTo>
                    <a:pt x="3075" y="0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310" y="32"/>
                  </a:lnTo>
                  <a:lnTo>
                    <a:pt x="3420" y="63"/>
                  </a:lnTo>
                  <a:lnTo>
                    <a:pt x="3530" y="110"/>
                  </a:lnTo>
                  <a:lnTo>
                    <a:pt x="3624" y="173"/>
                  </a:lnTo>
                  <a:lnTo>
                    <a:pt x="3718" y="236"/>
                  </a:lnTo>
                  <a:lnTo>
                    <a:pt x="3796" y="330"/>
                  </a:lnTo>
                  <a:lnTo>
                    <a:pt x="3859" y="424"/>
                  </a:lnTo>
                  <a:lnTo>
                    <a:pt x="3922" y="518"/>
                  </a:lnTo>
                  <a:lnTo>
                    <a:pt x="3922" y="518"/>
                  </a:lnTo>
                  <a:lnTo>
                    <a:pt x="3969" y="691"/>
                  </a:lnTo>
                  <a:lnTo>
                    <a:pt x="4000" y="863"/>
                  </a:lnTo>
                  <a:lnTo>
                    <a:pt x="3984" y="1036"/>
                  </a:lnTo>
                  <a:lnTo>
                    <a:pt x="3937" y="1208"/>
                  </a:lnTo>
                  <a:lnTo>
                    <a:pt x="3875" y="1365"/>
                  </a:lnTo>
                  <a:lnTo>
                    <a:pt x="3765" y="1506"/>
                  </a:lnTo>
                  <a:lnTo>
                    <a:pt x="3639" y="1616"/>
                  </a:lnTo>
                  <a:lnTo>
                    <a:pt x="3561" y="1679"/>
                  </a:lnTo>
                  <a:lnTo>
                    <a:pt x="3482" y="1710"/>
                  </a:lnTo>
                  <a:lnTo>
                    <a:pt x="3482" y="1710"/>
                  </a:lnTo>
                  <a:lnTo>
                    <a:pt x="3310" y="1804"/>
                  </a:lnTo>
                  <a:lnTo>
                    <a:pt x="3153" y="1898"/>
                  </a:lnTo>
                  <a:lnTo>
                    <a:pt x="2996" y="2008"/>
                  </a:lnTo>
                  <a:lnTo>
                    <a:pt x="2839" y="2118"/>
                  </a:lnTo>
                  <a:lnTo>
                    <a:pt x="2714" y="2243"/>
                  </a:lnTo>
                  <a:lnTo>
                    <a:pt x="2573" y="2369"/>
                  </a:lnTo>
                  <a:lnTo>
                    <a:pt x="2447" y="2510"/>
                  </a:lnTo>
                  <a:lnTo>
                    <a:pt x="2337" y="2651"/>
                  </a:lnTo>
                  <a:lnTo>
                    <a:pt x="2243" y="2808"/>
                  </a:lnTo>
                  <a:lnTo>
                    <a:pt x="2149" y="2965"/>
                  </a:lnTo>
                  <a:lnTo>
                    <a:pt x="2071" y="3138"/>
                  </a:lnTo>
                  <a:lnTo>
                    <a:pt x="1992" y="3310"/>
                  </a:lnTo>
                  <a:lnTo>
                    <a:pt x="1930" y="3483"/>
                  </a:lnTo>
                  <a:lnTo>
                    <a:pt x="1883" y="3671"/>
                  </a:lnTo>
                  <a:lnTo>
                    <a:pt x="1835" y="3859"/>
                  </a:lnTo>
                  <a:lnTo>
                    <a:pt x="1804" y="4047"/>
                  </a:lnTo>
                  <a:lnTo>
                    <a:pt x="1804" y="4047"/>
                  </a:lnTo>
                  <a:lnTo>
                    <a:pt x="1788" y="4251"/>
                  </a:lnTo>
                  <a:lnTo>
                    <a:pt x="1788" y="4455"/>
                  </a:lnTo>
                  <a:lnTo>
                    <a:pt x="1804" y="4643"/>
                  </a:lnTo>
                  <a:lnTo>
                    <a:pt x="1820" y="4847"/>
                  </a:lnTo>
                  <a:lnTo>
                    <a:pt x="1867" y="5036"/>
                  </a:lnTo>
                  <a:lnTo>
                    <a:pt x="1914" y="5224"/>
                  </a:lnTo>
                  <a:lnTo>
                    <a:pt x="1977" y="5412"/>
                  </a:lnTo>
                  <a:lnTo>
                    <a:pt x="2055" y="5600"/>
                  </a:lnTo>
                  <a:lnTo>
                    <a:pt x="2149" y="5773"/>
                  </a:lnTo>
                  <a:lnTo>
                    <a:pt x="2243" y="5945"/>
                  </a:lnTo>
                  <a:lnTo>
                    <a:pt x="2353" y="6102"/>
                  </a:lnTo>
                  <a:lnTo>
                    <a:pt x="2479" y="6259"/>
                  </a:lnTo>
                  <a:lnTo>
                    <a:pt x="2604" y="6416"/>
                  </a:lnTo>
                  <a:lnTo>
                    <a:pt x="2761" y="6557"/>
                  </a:lnTo>
                  <a:lnTo>
                    <a:pt x="2902" y="6683"/>
                  </a:lnTo>
                  <a:lnTo>
                    <a:pt x="3075" y="6808"/>
                  </a:lnTo>
                  <a:lnTo>
                    <a:pt x="3075" y="6808"/>
                  </a:lnTo>
                  <a:lnTo>
                    <a:pt x="3216" y="6918"/>
                  </a:lnTo>
                  <a:lnTo>
                    <a:pt x="3326" y="7059"/>
                  </a:lnTo>
                  <a:lnTo>
                    <a:pt x="3404" y="7216"/>
                  </a:lnTo>
                  <a:lnTo>
                    <a:pt x="3451" y="7373"/>
                  </a:lnTo>
                  <a:lnTo>
                    <a:pt x="3467" y="7545"/>
                  </a:lnTo>
                  <a:lnTo>
                    <a:pt x="3451" y="7718"/>
                  </a:lnTo>
                  <a:lnTo>
                    <a:pt x="3388" y="7890"/>
                  </a:lnTo>
                  <a:lnTo>
                    <a:pt x="3310" y="8047"/>
                  </a:lnTo>
                  <a:lnTo>
                    <a:pt x="3310" y="8047"/>
                  </a:lnTo>
                  <a:lnTo>
                    <a:pt x="3232" y="8141"/>
                  </a:lnTo>
                  <a:lnTo>
                    <a:pt x="3137" y="8235"/>
                  </a:lnTo>
                  <a:lnTo>
                    <a:pt x="3043" y="8298"/>
                  </a:lnTo>
                  <a:lnTo>
                    <a:pt x="2933" y="8361"/>
                  </a:lnTo>
                  <a:lnTo>
                    <a:pt x="2824" y="8408"/>
                  </a:lnTo>
                  <a:lnTo>
                    <a:pt x="2714" y="8424"/>
                  </a:lnTo>
                  <a:lnTo>
                    <a:pt x="2588" y="8439"/>
                  </a:lnTo>
                  <a:lnTo>
                    <a:pt x="2463" y="8439"/>
                  </a:lnTo>
                  <a:lnTo>
                    <a:pt x="2463" y="8439"/>
                  </a:lnTo>
                  <a:lnTo>
                    <a:pt x="2353" y="8424"/>
                  </a:lnTo>
                  <a:lnTo>
                    <a:pt x="2259" y="8392"/>
                  </a:lnTo>
                  <a:lnTo>
                    <a:pt x="2149" y="8345"/>
                  </a:lnTo>
                  <a:lnTo>
                    <a:pt x="2055" y="8282"/>
                  </a:lnTo>
                  <a:lnTo>
                    <a:pt x="2055" y="8282"/>
                  </a:lnTo>
                  <a:lnTo>
                    <a:pt x="1804" y="8094"/>
                  </a:lnTo>
                  <a:lnTo>
                    <a:pt x="1553" y="7875"/>
                  </a:lnTo>
                  <a:lnTo>
                    <a:pt x="1318" y="7655"/>
                  </a:lnTo>
                  <a:lnTo>
                    <a:pt x="1098" y="7420"/>
                  </a:lnTo>
                  <a:lnTo>
                    <a:pt x="910" y="7169"/>
                  </a:lnTo>
                  <a:lnTo>
                    <a:pt x="722" y="6902"/>
                  </a:lnTo>
                  <a:lnTo>
                    <a:pt x="565" y="6635"/>
                  </a:lnTo>
                  <a:lnTo>
                    <a:pt x="424" y="6337"/>
                  </a:lnTo>
                  <a:lnTo>
                    <a:pt x="298" y="6055"/>
                  </a:lnTo>
                  <a:lnTo>
                    <a:pt x="204" y="5757"/>
                  </a:lnTo>
                  <a:lnTo>
                    <a:pt x="110" y="5443"/>
                  </a:lnTo>
                  <a:lnTo>
                    <a:pt x="63" y="5130"/>
                  </a:lnTo>
                  <a:lnTo>
                    <a:pt x="16" y="4816"/>
                  </a:lnTo>
                  <a:lnTo>
                    <a:pt x="0" y="4487"/>
                  </a:lnTo>
                  <a:lnTo>
                    <a:pt x="0" y="4173"/>
                  </a:lnTo>
                  <a:lnTo>
                    <a:pt x="32" y="3843"/>
                  </a:lnTo>
                  <a:lnTo>
                    <a:pt x="32" y="38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6124700" y="3010250"/>
              <a:ext cx="327850" cy="835300"/>
            </a:xfrm>
            <a:custGeom>
              <a:avLst/>
              <a:gdLst/>
              <a:ahLst/>
              <a:cxnLst/>
              <a:rect l="l" t="t" r="r" b="b"/>
              <a:pathLst>
                <a:path w="13114" h="33412" extrusionOk="0">
                  <a:moveTo>
                    <a:pt x="11043" y="111"/>
                  </a:moveTo>
                  <a:lnTo>
                    <a:pt x="11043" y="111"/>
                  </a:lnTo>
                  <a:lnTo>
                    <a:pt x="11310" y="205"/>
                  </a:lnTo>
                  <a:lnTo>
                    <a:pt x="11577" y="315"/>
                  </a:lnTo>
                  <a:lnTo>
                    <a:pt x="11827" y="456"/>
                  </a:lnTo>
                  <a:lnTo>
                    <a:pt x="12047" y="628"/>
                  </a:lnTo>
                  <a:lnTo>
                    <a:pt x="12251" y="801"/>
                  </a:lnTo>
                  <a:lnTo>
                    <a:pt x="12439" y="1005"/>
                  </a:lnTo>
                  <a:lnTo>
                    <a:pt x="12596" y="1224"/>
                  </a:lnTo>
                  <a:lnTo>
                    <a:pt x="12753" y="1460"/>
                  </a:lnTo>
                  <a:lnTo>
                    <a:pt x="12863" y="1711"/>
                  </a:lnTo>
                  <a:lnTo>
                    <a:pt x="12973" y="1962"/>
                  </a:lnTo>
                  <a:lnTo>
                    <a:pt x="13035" y="2228"/>
                  </a:lnTo>
                  <a:lnTo>
                    <a:pt x="13098" y="2495"/>
                  </a:lnTo>
                  <a:lnTo>
                    <a:pt x="13114" y="2777"/>
                  </a:lnTo>
                  <a:lnTo>
                    <a:pt x="13114" y="3060"/>
                  </a:lnTo>
                  <a:lnTo>
                    <a:pt x="13082" y="3342"/>
                  </a:lnTo>
                  <a:lnTo>
                    <a:pt x="13020" y="3624"/>
                  </a:lnTo>
                  <a:lnTo>
                    <a:pt x="5584" y="31325"/>
                  </a:lnTo>
                  <a:lnTo>
                    <a:pt x="5584" y="31325"/>
                  </a:lnTo>
                  <a:lnTo>
                    <a:pt x="5506" y="31608"/>
                  </a:lnTo>
                  <a:lnTo>
                    <a:pt x="5381" y="31859"/>
                  </a:lnTo>
                  <a:lnTo>
                    <a:pt x="5239" y="32110"/>
                  </a:lnTo>
                  <a:lnTo>
                    <a:pt x="5083" y="32329"/>
                  </a:lnTo>
                  <a:lnTo>
                    <a:pt x="4894" y="32549"/>
                  </a:lnTo>
                  <a:lnTo>
                    <a:pt x="4690" y="32737"/>
                  </a:lnTo>
                  <a:lnTo>
                    <a:pt x="4471" y="32894"/>
                  </a:lnTo>
                  <a:lnTo>
                    <a:pt x="4251" y="33035"/>
                  </a:lnTo>
                  <a:lnTo>
                    <a:pt x="4000" y="33161"/>
                  </a:lnTo>
                  <a:lnTo>
                    <a:pt x="3734" y="33270"/>
                  </a:lnTo>
                  <a:lnTo>
                    <a:pt x="3467" y="33333"/>
                  </a:lnTo>
                  <a:lnTo>
                    <a:pt x="3200" y="33380"/>
                  </a:lnTo>
                  <a:lnTo>
                    <a:pt x="2918" y="33411"/>
                  </a:lnTo>
                  <a:lnTo>
                    <a:pt x="2636" y="33396"/>
                  </a:lnTo>
                  <a:lnTo>
                    <a:pt x="2353" y="33364"/>
                  </a:lnTo>
                  <a:lnTo>
                    <a:pt x="2071" y="33302"/>
                  </a:lnTo>
                  <a:lnTo>
                    <a:pt x="2071" y="33302"/>
                  </a:lnTo>
                  <a:lnTo>
                    <a:pt x="1789" y="33208"/>
                  </a:lnTo>
                  <a:lnTo>
                    <a:pt x="1538" y="33098"/>
                  </a:lnTo>
                  <a:lnTo>
                    <a:pt x="1287" y="32941"/>
                  </a:lnTo>
                  <a:lnTo>
                    <a:pt x="1067" y="32784"/>
                  </a:lnTo>
                  <a:lnTo>
                    <a:pt x="863" y="32596"/>
                  </a:lnTo>
                  <a:lnTo>
                    <a:pt x="675" y="32408"/>
                  </a:lnTo>
                  <a:lnTo>
                    <a:pt x="502" y="32188"/>
                  </a:lnTo>
                  <a:lnTo>
                    <a:pt x="361" y="31953"/>
                  </a:lnTo>
                  <a:lnTo>
                    <a:pt x="236" y="31702"/>
                  </a:lnTo>
                  <a:lnTo>
                    <a:pt x="141" y="31451"/>
                  </a:lnTo>
                  <a:lnTo>
                    <a:pt x="63" y="31184"/>
                  </a:lnTo>
                  <a:lnTo>
                    <a:pt x="16" y="30917"/>
                  </a:lnTo>
                  <a:lnTo>
                    <a:pt x="0" y="30635"/>
                  </a:lnTo>
                  <a:lnTo>
                    <a:pt x="0" y="30353"/>
                  </a:lnTo>
                  <a:lnTo>
                    <a:pt x="32" y="30070"/>
                  </a:lnTo>
                  <a:lnTo>
                    <a:pt x="94" y="29788"/>
                  </a:lnTo>
                  <a:lnTo>
                    <a:pt x="7530" y="2087"/>
                  </a:lnTo>
                  <a:lnTo>
                    <a:pt x="7530" y="2087"/>
                  </a:lnTo>
                  <a:lnTo>
                    <a:pt x="7608" y="1805"/>
                  </a:lnTo>
                  <a:lnTo>
                    <a:pt x="7733" y="1538"/>
                  </a:lnTo>
                  <a:lnTo>
                    <a:pt x="7875" y="1303"/>
                  </a:lnTo>
                  <a:lnTo>
                    <a:pt x="8031" y="1067"/>
                  </a:lnTo>
                  <a:lnTo>
                    <a:pt x="8220" y="864"/>
                  </a:lnTo>
                  <a:lnTo>
                    <a:pt x="8424" y="675"/>
                  </a:lnTo>
                  <a:lnTo>
                    <a:pt x="8628" y="503"/>
                  </a:lnTo>
                  <a:lnTo>
                    <a:pt x="8863" y="362"/>
                  </a:lnTo>
                  <a:lnTo>
                    <a:pt x="9114" y="236"/>
                  </a:lnTo>
                  <a:lnTo>
                    <a:pt x="9365" y="142"/>
                  </a:lnTo>
                  <a:lnTo>
                    <a:pt x="9631" y="64"/>
                  </a:lnTo>
                  <a:lnTo>
                    <a:pt x="9914" y="16"/>
                  </a:lnTo>
                  <a:lnTo>
                    <a:pt x="10196" y="1"/>
                  </a:lnTo>
                  <a:lnTo>
                    <a:pt x="10478" y="1"/>
                  </a:lnTo>
                  <a:lnTo>
                    <a:pt x="10761" y="48"/>
                  </a:lnTo>
                  <a:lnTo>
                    <a:pt x="11043" y="111"/>
                  </a:lnTo>
                  <a:lnTo>
                    <a:pt x="11043" y="111"/>
                  </a:lnTo>
                  <a:close/>
                </a:path>
              </a:pathLst>
            </a:custGeom>
            <a:solidFill>
              <a:srgbClr val="FCD4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5843125" y="3356925"/>
              <a:ext cx="611775" cy="895275"/>
            </a:xfrm>
            <a:custGeom>
              <a:avLst/>
              <a:gdLst/>
              <a:ahLst/>
              <a:cxnLst/>
              <a:rect l="l" t="t" r="r" b="b"/>
              <a:pathLst>
                <a:path w="24471" h="35811" extrusionOk="0">
                  <a:moveTo>
                    <a:pt x="9522" y="35811"/>
                  </a:moveTo>
                  <a:lnTo>
                    <a:pt x="24471" y="30791"/>
                  </a:lnTo>
                  <a:lnTo>
                    <a:pt x="20534" y="19043"/>
                  </a:lnTo>
                  <a:lnTo>
                    <a:pt x="22228" y="0"/>
                  </a:lnTo>
                  <a:lnTo>
                    <a:pt x="1" y="7466"/>
                  </a:lnTo>
                  <a:lnTo>
                    <a:pt x="9522" y="35811"/>
                  </a:lnTo>
                  <a:close/>
                </a:path>
              </a:pathLst>
            </a:custGeom>
            <a:solidFill>
              <a:srgbClr val="FCD4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6228225" y="3176125"/>
              <a:ext cx="327850" cy="835300"/>
            </a:xfrm>
            <a:custGeom>
              <a:avLst/>
              <a:gdLst/>
              <a:ahLst/>
              <a:cxnLst/>
              <a:rect l="l" t="t" r="r" b="b"/>
              <a:pathLst>
                <a:path w="13114" h="33412" extrusionOk="0">
                  <a:moveTo>
                    <a:pt x="11043" y="111"/>
                  </a:moveTo>
                  <a:lnTo>
                    <a:pt x="11043" y="111"/>
                  </a:lnTo>
                  <a:lnTo>
                    <a:pt x="11326" y="205"/>
                  </a:lnTo>
                  <a:lnTo>
                    <a:pt x="11577" y="315"/>
                  </a:lnTo>
                  <a:lnTo>
                    <a:pt x="11828" y="456"/>
                  </a:lnTo>
                  <a:lnTo>
                    <a:pt x="12047" y="628"/>
                  </a:lnTo>
                  <a:lnTo>
                    <a:pt x="12251" y="801"/>
                  </a:lnTo>
                  <a:lnTo>
                    <a:pt x="12439" y="1005"/>
                  </a:lnTo>
                  <a:lnTo>
                    <a:pt x="12612" y="1224"/>
                  </a:lnTo>
                  <a:lnTo>
                    <a:pt x="12753" y="1460"/>
                  </a:lnTo>
                  <a:lnTo>
                    <a:pt x="12879" y="1695"/>
                  </a:lnTo>
                  <a:lnTo>
                    <a:pt x="12973" y="1962"/>
                  </a:lnTo>
                  <a:lnTo>
                    <a:pt x="13051" y="2228"/>
                  </a:lnTo>
                  <a:lnTo>
                    <a:pt x="13098" y="2495"/>
                  </a:lnTo>
                  <a:lnTo>
                    <a:pt x="13114" y="2777"/>
                  </a:lnTo>
                  <a:lnTo>
                    <a:pt x="13114" y="3060"/>
                  </a:lnTo>
                  <a:lnTo>
                    <a:pt x="13082" y="3342"/>
                  </a:lnTo>
                  <a:lnTo>
                    <a:pt x="13020" y="3624"/>
                  </a:lnTo>
                  <a:lnTo>
                    <a:pt x="5600" y="31325"/>
                  </a:lnTo>
                  <a:lnTo>
                    <a:pt x="5600" y="31325"/>
                  </a:lnTo>
                  <a:lnTo>
                    <a:pt x="5506" y="31608"/>
                  </a:lnTo>
                  <a:lnTo>
                    <a:pt x="5396" y="31859"/>
                  </a:lnTo>
                  <a:lnTo>
                    <a:pt x="5255" y="32110"/>
                  </a:lnTo>
                  <a:lnTo>
                    <a:pt x="5083" y="32329"/>
                  </a:lnTo>
                  <a:lnTo>
                    <a:pt x="4910" y="32533"/>
                  </a:lnTo>
                  <a:lnTo>
                    <a:pt x="4706" y="32721"/>
                  </a:lnTo>
                  <a:lnTo>
                    <a:pt x="4487" y="32894"/>
                  </a:lnTo>
                  <a:lnTo>
                    <a:pt x="4251" y="33035"/>
                  </a:lnTo>
                  <a:lnTo>
                    <a:pt x="4000" y="33161"/>
                  </a:lnTo>
                  <a:lnTo>
                    <a:pt x="3749" y="33255"/>
                  </a:lnTo>
                  <a:lnTo>
                    <a:pt x="3483" y="33333"/>
                  </a:lnTo>
                  <a:lnTo>
                    <a:pt x="3200" y="33380"/>
                  </a:lnTo>
                  <a:lnTo>
                    <a:pt x="2934" y="33412"/>
                  </a:lnTo>
                  <a:lnTo>
                    <a:pt x="2651" y="33396"/>
                  </a:lnTo>
                  <a:lnTo>
                    <a:pt x="2353" y="33365"/>
                  </a:lnTo>
                  <a:lnTo>
                    <a:pt x="2071" y="33302"/>
                  </a:lnTo>
                  <a:lnTo>
                    <a:pt x="2071" y="33302"/>
                  </a:lnTo>
                  <a:lnTo>
                    <a:pt x="1804" y="33208"/>
                  </a:lnTo>
                  <a:lnTo>
                    <a:pt x="1538" y="33082"/>
                  </a:lnTo>
                  <a:lnTo>
                    <a:pt x="1302" y="32941"/>
                  </a:lnTo>
                  <a:lnTo>
                    <a:pt x="1067" y="32784"/>
                  </a:lnTo>
                  <a:lnTo>
                    <a:pt x="863" y="32596"/>
                  </a:lnTo>
                  <a:lnTo>
                    <a:pt x="675" y="32392"/>
                  </a:lnTo>
                  <a:lnTo>
                    <a:pt x="518" y="32188"/>
                  </a:lnTo>
                  <a:lnTo>
                    <a:pt x="377" y="31953"/>
                  </a:lnTo>
                  <a:lnTo>
                    <a:pt x="251" y="31702"/>
                  </a:lnTo>
                  <a:lnTo>
                    <a:pt x="157" y="31451"/>
                  </a:lnTo>
                  <a:lnTo>
                    <a:pt x="79" y="31184"/>
                  </a:lnTo>
                  <a:lnTo>
                    <a:pt x="32" y="30918"/>
                  </a:lnTo>
                  <a:lnTo>
                    <a:pt x="0" y="30635"/>
                  </a:lnTo>
                  <a:lnTo>
                    <a:pt x="16" y="30353"/>
                  </a:lnTo>
                  <a:lnTo>
                    <a:pt x="47" y="30071"/>
                  </a:lnTo>
                  <a:lnTo>
                    <a:pt x="110" y="29788"/>
                  </a:lnTo>
                  <a:lnTo>
                    <a:pt x="7530" y="2071"/>
                  </a:lnTo>
                  <a:lnTo>
                    <a:pt x="7530" y="2071"/>
                  </a:lnTo>
                  <a:lnTo>
                    <a:pt x="7624" y="1805"/>
                  </a:lnTo>
                  <a:lnTo>
                    <a:pt x="7734" y="1538"/>
                  </a:lnTo>
                  <a:lnTo>
                    <a:pt x="7875" y="1303"/>
                  </a:lnTo>
                  <a:lnTo>
                    <a:pt x="8032" y="1068"/>
                  </a:lnTo>
                  <a:lnTo>
                    <a:pt x="8220" y="864"/>
                  </a:lnTo>
                  <a:lnTo>
                    <a:pt x="8424" y="675"/>
                  </a:lnTo>
                  <a:lnTo>
                    <a:pt x="8643" y="503"/>
                  </a:lnTo>
                  <a:lnTo>
                    <a:pt x="8879" y="362"/>
                  </a:lnTo>
                  <a:lnTo>
                    <a:pt x="9114" y="236"/>
                  </a:lnTo>
                  <a:lnTo>
                    <a:pt x="9381" y="142"/>
                  </a:lnTo>
                  <a:lnTo>
                    <a:pt x="9647" y="64"/>
                  </a:lnTo>
                  <a:lnTo>
                    <a:pt x="9914" y="17"/>
                  </a:lnTo>
                  <a:lnTo>
                    <a:pt x="10196" y="1"/>
                  </a:lnTo>
                  <a:lnTo>
                    <a:pt x="10479" y="1"/>
                  </a:lnTo>
                  <a:lnTo>
                    <a:pt x="10761" y="48"/>
                  </a:lnTo>
                  <a:lnTo>
                    <a:pt x="11043" y="111"/>
                  </a:lnTo>
                  <a:lnTo>
                    <a:pt x="11043" y="111"/>
                  </a:lnTo>
                  <a:close/>
                </a:path>
              </a:pathLst>
            </a:custGeom>
            <a:solidFill>
              <a:srgbClr val="FCD4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5905100" y="3483175"/>
              <a:ext cx="518425" cy="439225"/>
            </a:xfrm>
            <a:custGeom>
              <a:avLst/>
              <a:gdLst/>
              <a:ahLst/>
              <a:cxnLst/>
              <a:rect l="l" t="t" r="r" b="b"/>
              <a:pathLst>
                <a:path w="20737" h="17569" extrusionOk="0">
                  <a:moveTo>
                    <a:pt x="345" y="1"/>
                  </a:moveTo>
                  <a:lnTo>
                    <a:pt x="0" y="2071"/>
                  </a:lnTo>
                  <a:lnTo>
                    <a:pt x="0" y="2071"/>
                  </a:lnTo>
                  <a:lnTo>
                    <a:pt x="1130" y="4032"/>
                  </a:lnTo>
                  <a:lnTo>
                    <a:pt x="2322" y="6087"/>
                  </a:lnTo>
                  <a:lnTo>
                    <a:pt x="3749" y="8487"/>
                  </a:lnTo>
                  <a:lnTo>
                    <a:pt x="4518" y="9726"/>
                  </a:lnTo>
                  <a:lnTo>
                    <a:pt x="5271" y="10965"/>
                  </a:lnTo>
                  <a:lnTo>
                    <a:pt x="6024" y="12157"/>
                  </a:lnTo>
                  <a:lnTo>
                    <a:pt x="6745" y="13271"/>
                  </a:lnTo>
                  <a:lnTo>
                    <a:pt x="7404" y="14275"/>
                  </a:lnTo>
                  <a:lnTo>
                    <a:pt x="8016" y="15122"/>
                  </a:lnTo>
                  <a:lnTo>
                    <a:pt x="8282" y="15483"/>
                  </a:lnTo>
                  <a:lnTo>
                    <a:pt x="8533" y="15796"/>
                  </a:lnTo>
                  <a:lnTo>
                    <a:pt x="8753" y="16063"/>
                  </a:lnTo>
                  <a:lnTo>
                    <a:pt x="8941" y="16267"/>
                  </a:lnTo>
                  <a:lnTo>
                    <a:pt x="8941" y="16267"/>
                  </a:lnTo>
                  <a:lnTo>
                    <a:pt x="9129" y="16424"/>
                  </a:lnTo>
                  <a:lnTo>
                    <a:pt x="9318" y="16581"/>
                  </a:lnTo>
                  <a:lnTo>
                    <a:pt x="9506" y="16722"/>
                  </a:lnTo>
                  <a:lnTo>
                    <a:pt x="9710" y="16847"/>
                  </a:lnTo>
                  <a:lnTo>
                    <a:pt x="9914" y="16957"/>
                  </a:lnTo>
                  <a:lnTo>
                    <a:pt x="10118" y="17067"/>
                  </a:lnTo>
                  <a:lnTo>
                    <a:pt x="10337" y="17161"/>
                  </a:lnTo>
                  <a:lnTo>
                    <a:pt x="10557" y="17239"/>
                  </a:lnTo>
                  <a:lnTo>
                    <a:pt x="10776" y="17318"/>
                  </a:lnTo>
                  <a:lnTo>
                    <a:pt x="10996" y="17381"/>
                  </a:lnTo>
                  <a:lnTo>
                    <a:pt x="11231" y="17428"/>
                  </a:lnTo>
                  <a:lnTo>
                    <a:pt x="11451" y="17475"/>
                  </a:lnTo>
                  <a:lnTo>
                    <a:pt x="11906" y="17538"/>
                  </a:lnTo>
                  <a:lnTo>
                    <a:pt x="12376" y="17569"/>
                  </a:lnTo>
                  <a:lnTo>
                    <a:pt x="12831" y="17569"/>
                  </a:lnTo>
                  <a:lnTo>
                    <a:pt x="13286" y="17538"/>
                  </a:lnTo>
                  <a:lnTo>
                    <a:pt x="13725" y="17490"/>
                  </a:lnTo>
                  <a:lnTo>
                    <a:pt x="14165" y="17412"/>
                  </a:lnTo>
                  <a:lnTo>
                    <a:pt x="14572" y="17318"/>
                  </a:lnTo>
                  <a:lnTo>
                    <a:pt x="14980" y="17208"/>
                  </a:lnTo>
                  <a:lnTo>
                    <a:pt x="15341" y="17083"/>
                  </a:lnTo>
                  <a:lnTo>
                    <a:pt x="15686" y="16941"/>
                  </a:lnTo>
                  <a:lnTo>
                    <a:pt x="15686" y="16941"/>
                  </a:lnTo>
                  <a:lnTo>
                    <a:pt x="15859" y="16863"/>
                  </a:lnTo>
                  <a:lnTo>
                    <a:pt x="16047" y="16753"/>
                  </a:lnTo>
                  <a:lnTo>
                    <a:pt x="16219" y="16643"/>
                  </a:lnTo>
                  <a:lnTo>
                    <a:pt x="16423" y="16502"/>
                  </a:lnTo>
                  <a:lnTo>
                    <a:pt x="16815" y="16189"/>
                  </a:lnTo>
                  <a:lnTo>
                    <a:pt x="17223" y="15812"/>
                  </a:lnTo>
                  <a:lnTo>
                    <a:pt x="17647" y="15420"/>
                  </a:lnTo>
                  <a:lnTo>
                    <a:pt x="18070" y="14981"/>
                  </a:lnTo>
                  <a:lnTo>
                    <a:pt x="18478" y="14542"/>
                  </a:lnTo>
                  <a:lnTo>
                    <a:pt x="18870" y="14087"/>
                  </a:lnTo>
                  <a:lnTo>
                    <a:pt x="19608" y="13240"/>
                  </a:lnTo>
                  <a:lnTo>
                    <a:pt x="20188" y="12518"/>
                  </a:lnTo>
                  <a:lnTo>
                    <a:pt x="20737" y="11812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D3B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6033325" y="2742425"/>
              <a:ext cx="321575" cy="809400"/>
            </a:xfrm>
            <a:custGeom>
              <a:avLst/>
              <a:gdLst/>
              <a:ahLst/>
              <a:cxnLst/>
              <a:rect l="l" t="t" r="r" b="b"/>
              <a:pathLst>
                <a:path w="12863" h="32376" extrusionOk="0">
                  <a:moveTo>
                    <a:pt x="10792" y="110"/>
                  </a:moveTo>
                  <a:lnTo>
                    <a:pt x="10792" y="110"/>
                  </a:lnTo>
                  <a:lnTo>
                    <a:pt x="11059" y="204"/>
                  </a:lnTo>
                  <a:lnTo>
                    <a:pt x="11326" y="314"/>
                  </a:lnTo>
                  <a:lnTo>
                    <a:pt x="11561" y="455"/>
                  </a:lnTo>
                  <a:lnTo>
                    <a:pt x="11796" y="628"/>
                  </a:lnTo>
                  <a:lnTo>
                    <a:pt x="12000" y="816"/>
                  </a:lnTo>
                  <a:lnTo>
                    <a:pt x="12188" y="1004"/>
                  </a:lnTo>
                  <a:lnTo>
                    <a:pt x="12345" y="1224"/>
                  </a:lnTo>
                  <a:lnTo>
                    <a:pt x="12486" y="1459"/>
                  </a:lnTo>
                  <a:lnTo>
                    <a:pt x="12612" y="1710"/>
                  </a:lnTo>
                  <a:lnTo>
                    <a:pt x="12722" y="1961"/>
                  </a:lnTo>
                  <a:lnTo>
                    <a:pt x="12785" y="2228"/>
                  </a:lnTo>
                  <a:lnTo>
                    <a:pt x="12832" y="2494"/>
                  </a:lnTo>
                  <a:lnTo>
                    <a:pt x="12863" y="2777"/>
                  </a:lnTo>
                  <a:lnTo>
                    <a:pt x="12863" y="3059"/>
                  </a:lnTo>
                  <a:lnTo>
                    <a:pt x="12816" y="3342"/>
                  </a:lnTo>
                  <a:lnTo>
                    <a:pt x="12769" y="3624"/>
                  </a:lnTo>
                  <a:lnTo>
                    <a:pt x="5600" y="30305"/>
                  </a:lnTo>
                  <a:lnTo>
                    <a:pt x="5600" y="30305"/>
                  </a:lnTo>
                  <a:lnTo>
                    <a:pt x="5506" y="30572"/>
                  </a:lnTo>
                  <a:lnTo>
                    <a:pt x="5396" y="30839"/>
                  </a:lnTo>
                  <a:lnTo>
                    <a:pt x="5255" y="31074"/>
                  </a:lnTo>
                  <a:lnTo>
                    <a:pt x="5083" y="31309"/>
                  </a:lnTo>
                  <a:lnTo>
                    <a:pt x="4910" y="31513"/>
                  </a:lnTo>
                  <a:lnTo>
                    <a:pt x="4706" y="31701"/>
                  </a:lnTo>
                  <a:lnTo>
                    <a:pt x="4487" y="31874"/>
                  </a:lnTo>
                  <a:lnTo>
                    <a:pt x="4251" y="32015"/>
                  </a:lnTo>
                  <a:lnTo>
                    <a:pt x="4000" y="32141"/>
                  </a:lnTo>
                  <a:lnTo>
                    <a:pt x="3749" y="32235"/>
                  </a:lnTo>
                  <a:lnTo>
                    <a:pt x="3483" y="32313"/>
                  </a:lnTo>
                  <a:lnTo>
                    <a:pt x="3200" y="32360"/>
                  </a:lnTo>
                  <a:lnTo>
                    <a:pt x="2934" y="32376"/>
                  </a:lnTo>
                  <a:lnTo>
                    <a:pt x="2651" y="32376"/>
                  </a:lnTo>
                  <a:lnTo>
                    <a:pt x="2353" y="32344"/>
                  </a:lnTo>
                  <a:lnTo>
                    <a:pt x="2071" y="32266"/>
                  </a:lnTo>
                  <a:lnTo>
                    <a:pt x="2071" y="32266"/>
                  </a:lnTo>
                  <a:lnTo>
                    <a:pt x="1804" y="32172"/>
                  </a:lnTo>
                  <a:lnTo>
                    <a:pt x="1538" y="32062"/>
                  </a:lnTo>
                  <a:lnTo>
                    <a:pt x="1302" y="31921"/>
                  </a:lnTo>
                  <a:lnTo>
                    <a:pt x="1067" y="31748"/>
                  </a:lnTo>
                  <a:lnTo>
                    <a:pt x="863" y="31576"/>
                  </a:lnTo>
                  <a:lnTo>
                    <a:pt x="675" y="31372"/>
                  </a:lnTo>
                  <a:lnTo>
                    <a:pt x="518" y="31152"/>
                  </a:lnTo>
                  <a:lnTo>
                    <a:pt x="377" y="30917"/>
                  </a:lnTo>
                  <a:lnTo>
                    <a:pt x="251" y="30682"/>
                  </a:lnTo>
                  <a:lnTo>
                    <a:pt x="157" y="30415"/>
                  </a:lnTo>
                  <a:lnTo>
                    <a:pt x="79" y="30148"/>
                  </a:lnTo>
                  <a:lnTo>
                    <a:pt x="32" y="29882"/>
                  </a:lnTo>
                  <a:lnTo>
                    <a:pt x="1" y="29599"/>
                  </a:lnTo>
                  <a:lnTo>
                    <a:pt x="16" y="29317"/>
                  </a:lnTo>
                  <a:lnTo>
                    <a:pt x="48" y="29035"/>
                  </a:lnTo>
                  <a:lnTo>
                    <a:pt x="110" y="28752"/>
                  </a:lnTo>
                  <a:lnTo>
                    <a:pt x="7263" y="2087"/>
                  </a:lnTo>
                  <a:lnTo>
                    <a:pt x="7263" y="2087"/>
                  </a:lnTo>
                  <a:lnTo>
                    <a:pt x="7357" y="1804"/>
                  </a:lnTo>
                  <a:lnTo>
                    <a:pt x="7483" y="1553"/>
                  </a:lnTo>
                  <a:lnTo>
                    <a:pt x="7608" y="1302"/>
                  </a:lnTo>
                  <a:lnTo>
                    <a:pt x="7781" y="1083"/>
                  </a:lnTo>
                  <a:lnTo>
                    <a:pt x="7969" y="863"/>
                  </a:lnTo>
                  <a:lnTo>
                    <a:pt x="8157" y="675"/>
                  </a:lnTo>
                  <a:lnTo>
                    <a:pt x="8377" y="518"/>
                  </a:lnTo>
                  <a:lnTo>
                    <a:pt x="8612" y="361"/>
                  </a:lnTo>
                  <a:lnTo>
                    <a:pt x="8863" y="251"/>
                  </a:lnTo>
                  <a:lnTo>
                    <a:pt x="9114" y="142"/>
                  </a:lnTo>
                  <a:lnTo>
                    <a:pt x="9381" y="79"/>
                  </a:lnTo>
                  <a:lnTo>
                    <a:pt x="9663" y="32"/>
                  </a:lnTo>
                  <a:lnTo>
                    <a:pt x="9930" y="0"/>
                  </a:lnTo>
                  <a:lnTo>
                    <a:pt x="10212" y="16"/>
                  </a:lnTo>
                  <a:lnTo>
                    <a:pt x="10510" y="47"/>
                  </a:lnTo>
                  <a:lnTo>
                    <a:pt x="10792" y="110"/>
                  </a:lnTo>
                  <a:lnTo>
                    <a:pt x="10792" y="110"/>
                  </a:lnTo>
                  <a:close/>
                </a:path>
              </a:pathLst>
            </a:custGeom>
            <a:solidFill>
              <a:srgbClr val="EFC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5459225" y="2514600"/>
              <a:ext cx="1254900" cy="1390950"/>
            </a:xfrm>
            <a:custGeom>
              <a:avLst/>
              <a:gdLst/>
              <a:ahLst/>
              <a:cxnLst/>
              <a:rect l="l" t="t" r="r" b="b"/>
              <a:pathLst>
                <a:path w="50196" h="55638" extrusionOk="0">
                  <a:moveTo>
                    <a:pt x="3090" y="10823"/>
                  </a:moveTo>
                  <a:lnTo>
                    <a:pt x="16000" y="1537"/>
                  </a:lnTo>
                  <a:lnTo>
                    <a:pt x="16000" y="1537"/>
                  </a:lnTo>
                  <a:lnTo>
                    <a:pt x="16455" y="1208"/>
                  </a:lnTo>
                  <a:lnTo>
                    <a:pt x="16925" y="925"/>
                  </a:lnTo>
                  <a:lnTo>
                    <a:pt x="17396" y="674"/>
                  </a:lnTo>
                  <a:lnTo>
                    <a:pt x="17851" y="455"/>
                  </a:lnTo>
                  <a:lnTo>
                    <a:pt x="18306" y="267"/>
                  </a:lnTo>
                  <a:lnTo>
                    <a:pt x="18525" y="204"/>
                  </a:lnTo>
                  <a:lnTo>
                    <a:pt x="18745" y="141"/>
                  </a:lnTo>
                  <a:lnTo>
                    <a:pt x="18965" y="78"/>
                  </a:lnTo>
                  <a:lnTo>
                    <a:pt x="19200" y="47"/>
                  </a:lnTo>
                  <a:lnTo>
                    <a:pt x="19404" y="16"/>
                  </a:lnTo>
                  <a:lnTo>
                    <a:pt x="19623" y="0"/>
                  </a:lnTo>
                  <a:lnTo>
                    <a:pt x="19843" y="0"/>
                  </a:lnTo>
                  <a:lnTo>
                    <a:pt x="20047" y="16"/>
                  </a:lnTo>
                  <a:lnTo>
                    <a:pt x="20267" y="31"/>
                  </a:lnTo>
                  <a:lnTo>
                    <a:pt x="20470" y="63"/>
                  </a:lnTo>
                  <a:lnTo>
                    <a:pt x="20674" y="125"/>
                  </a:lnTo>
                  <a:lnTo>
                    <a:pt x="20878" y="188"/>
                  </a:lnTo>
                  <a:lnTo>
                    <a:pt x="21082" y="267"/>
                  </a:lnTo>
                  <a:lnTo>
                    <a:pt x="21270" y="361"/>
                  </a:lnTo>
                  <a:lnTo>
                    <a:pt x="21474" y="471"/>
                  </a:lnTo>
                  <a:lnTo>
                    <a:pt x="21663" y="596"/>
                  </a:lnTo>
                  <a:lnTo>
                    <a:pt x="21851" y="737"/>
                  </a:lnTo>
                  <a:lnTo>
                    <a:pt x="22039" y="894"/>
                  </a:lnTo>
                  <a:lnTo>
                    <a:pt x="22212" y="1067"/>
                  </a:lnTo>
                  <a:lnTo>
                    <a:pt x="22400" y="1255"/>
                  </a:lnTo>
                  <a:lnTo>
                    <a:pt x="22572" y="1459"/>
                  </a:lnTo>
                  <a:lnTo>
                    <a:pt x="22745" y="1694"/>
                  </a:lnTo>
                  <a:lnTo>
                    <a:pt x="49411" y="38069"/>
                  </a:lnTo>
                  <a:lnTo>
                    <a:pt x="49411" y="38069"/>
                  </a:lnTo>
                  <a:lnTo>
                    <a:pt x="49568" y="38305"/>
                  </a:lnTo>
                  <a:lnTo>
                    <a:pt x="49709" y="38540"/>
                  </a:lnTo>
                  <a:lnTo>
                    <a:pt x="49834" y="38760"/>
                  </a:lnTo>
                  <a:lnTo>
                    <a:pt x="49929" y="38995"/>
                  </a:lnTo>
                  <a:lnTo>
                    <a:pt x="50023" y="39230"/>
                  </a:lnTo>
                  <a:lnTo>
                    <a:pt x="50085" y="39465"/>
                  </a:lnTo>
                  <a:lnTo>
                    <a:pt x="50132" y="39701"/>
                  </a:lnTo>
                  <a:lnTo>
                    <a:pt x="50180" y="39936"/>
                  </a:lnTo>
                  <a:lnTo>
                    <a:pt x="50195" y="40156"/>
                  </a:lnTo>
                  <a:lnTo>
                    <a:pt x="50195" y="40391"/>
                  </a:lnTo>
                  <a:lnTo>
                    <a:pt x="50180" y="40610"/>
                  </a:lnTo>
                  <a:lnTo>
                    <a:pt x="50164" y="40846"/>
                  </a:lnTo>
                  <a:lnTo>
                    <a:pt x="50117" y="41065"/>
                  </a:lnTo>
                  <a:lnTo>
                    <a:pt x="50070" y="41285"/>
                  </a:lnTo>
                  <a:lnTo>
                    <a:pt x="49991" y="41505"/>
                  </a:lnTo>
                  <a:lnTo>
                    <a:pt x="49913" y="41724"/>
                  </a:lnTo>
                  <a:lnTo>
                    <a:pt x="49819" y="41944"/>
                  </a:lnTo>
                  <a:lnTo>
                    <a:pt x="49725" y="42163"/>
                  </a:lnTo>
                  <a:lnTo>
                    <a:pt x="49599" y="42367"/>
                  </a:lnTo>
                  <a:lnTo>
                    <a:pt x="49474" y="42587"/>
                  </a:lnTo>
                  <a:lnTo>
                    <a:pt x="49333" y="42791"/>
                  </a:lnTo>
                  <a:lnTo>
                    <a:pt x="49176" y="42995"/>
                  </a:lnTo>
                  <a:lnTo>
                    <a:pt x="48846" y="43403"/>
                  </a:lnTo>
                  <a:lnTo>
                    <a:pt x="48485" y="43779"/>
                  </a:lnTo>
                  <a:lnTo>
                    <a:pt x="48093" y="44155"/>
                  </a:lnTo>
                  <a:lnTo>
                    <a:pt x="47654" y="44516"/>
                  </a:lnTo>
                  <a:lnTo>
                    <a:pt x="47199" y="44861"/>
                  </a:lnTo>
                  <a:lnTo>
                    <a:pt x="34305" y="54163"/>
                  </a:lnTo>
                  <a:lnTo>
                    <a:pt x="34305" y="54163"/>
                  </a:lnTo>
                  <a:lnTo>
                    <a:pt x="33835" y="54477"/>
                  </a:lnTo>
                  <a:lnTo>
                    <a:pt x="33364" y="54759"/>
                  </a:lnTo>
                  <a:lnTo>
                    <a:pt x="32894" y="55010"/>
                  </a:lnTo>
                  <a:lnTo>
                    <a:pt x="32423" y="55230"/>
                  </a:lnTo>
                  <a:lnTo>
                    <a:pt x="32188" y="55324"/>
                  </a:lnTo>
                  <a:lnTo>
                    <a:pt x="31968" y="55402"/>
                  </a:lnTo>
                  <a:lnTo>
                    <a:pt x="31733" y="55465"/>
                  </a:lnTo>
                  <a:lnTo>
                    <a:pt x="31498" y="55528"/>
                  </a:lnTo>
                  <a:lnTo>
                    <a:pt x="31278" y="55575"/>
                  </a:lnTo>
                  <a:lnTo>
                    <a:pt x="31043" y="55606"/>
                  </a:lnTo>
                  <a:lnTo>
                    <a:pt x="30823" y="55622"/>
                  </a:lnTo>
                  <a:lnTo>
                    <a:pt x="30604" y="55637"/>
                  </a:lnTo>
                  <a:lnTo>
                    <a:pt x="30384" y="55637"/>
                  </a:lnTo>
                  <a:lnTo>
                    <a:pt x="30164" y="55622"/>
                  </a:lnTo>
                  <a:lnTo>
                    <a:pt x="29945" y="55590"/>
                  </a:lnTo>
                  <a:lnTo>
                    <a:pt x="29725" y="55559"/>
                  </a:lnTo>
                  <a:lnTo>
                    <a:pt x="29521" y="55496"/>
                  </a:lnTo>
                  <a:lnTo>
                    <a:pt x="29317" y="55433"/>
                  </a:lnTo>
                  <a:lnTo>
                    <a:pt x="29113" y="55339"/>
                  </a:lnTo>
                  <a:lnTo>
                    <a:pt x="28909" y="55245"/>
                  </a:lnTo>
                  <a:lnTo>
                    <a:pt x="28706" y="55135"/>
                  </a:lnTo>
                  <a:lnTo>
                    <a:pt x="28517" y="55010"/>
                  </a:lnTo>
                  <a:lnTo>
                    <a:pt x="28329" y="54853"/>
                  </a:lnTo>
                  <a:lnTo>
                    <a:pt x="28141" y="54696"/>
                  </a:lnTo>
                  <a:lnTo>
                    <a:pt x="27953" y="54524"/>
                  </a:lnTo>
                  <a:lnTo>
                    <a:pt x="27764" y="54335"/>
                  </a:lnTo>
                  <a:lnTo>
                    <a:pt x="27592" y="54132"/>
                  </a:lnTo>
                  <a:lnTo>
                    <a:pt x="27419" y="53896"/>
                  </a:lnTo>
                  <a:lnTo>
                    <a:pt x="753" y="17521"/>
                  </a:lnTo>
                  <a:lnTo>
                    <a:pt x="753" y="17521"/>
                  </a:lnTo>
                  <a:lnTo>
                    <a:pt x="596" y="17286"/>
                  </a:lnTo>
                  <a:lnTo>
                    <a:pt x="455" y="17050"/>
                  </a:lnTo>
                  <a:lnTo>
                    <a:pt x="330" y="16815"/>
                  </a:lnTo>
                  <a:lnTo>
                    <a:pt x="236" y="16596"/>
                  </a:lnTo>
                  <a:lnTo>
                    <a:pt x="157" y="16360"/>
                  </a:lnTo>
                  <a:lnTo>
                    <a:pt x="94" y="16125"/>
                  </a:lnTo>
                  <a:lnTo>
                    <a:pt x="32" y="15905"/>
                  </a:lnTo>
                  <a:lnTo>
                    <a:pt x="16" y="15670"/>
                  </a:lnTo>
                  <a:lnTo>
                    <a:pt x="0" y="15450"/>
                  </a:lnTo>
                  <a:lnTo>
                    <a:pt x="0" y="15231"/>
                  </a:lnTo>
                  <a:lnTo>
                    <a:pt x="16" y="14996"/>
                  </a:lnTo>
                  <a:lnTo>
                    <a:pt x="47" y="14776"/>
                  </a:lnTo>
                  <a:lnTo>
                    <a:pt x="94" y="14556"/>
                  </a:lnTo>
                  <a:lnTo>
                    <a:pt x="157" y="14337"/>
                  </a:lnTo>
                  <a:lnTo>
                    <a:pt x="220" y="14133"/>
                  </a:lnTo>
                  <a:lnTo>
                    <a:pt x="314" y="13913"/>
                  </a:lnTo>
                  <a:lnTo>
                    <a:pt x="408" y="13694"/>
                  </a:lnTo>
                  <a:lnTo>
                    <a:pt x="518" y="13490"/>
                  </a:lnTo>
                  <a:lnTo>
                    <a:pt x="643" y="13286"/>
                  </a:lnTo>
                  <a:lnTo>
                    <a:pt x="785" y="13082"/>
                  </a:lnTo>
                  <a:lnTo>
                    <a:pt x="926" y="12878"/>
                  </a:lnTo>
                  <a:lnTo>
                    <a:pt x="1083" y="12674"/>
                  </a:lnTo>
                  <a:lnTo>
                    <a:pt x="1412" y="12282"/>
                  </a:lnTo>
                  <a:lnTo>
                    <a:pt x="1789" y="11905"/>
                  </a:lnTo>
                  <a:lnTo>
                    <a:pt x="2196" y="11529"/>
                  </a:lnTo>
                  <a:lnTo>
                    <a:pt x="2636" y="11168"/>
                  </a:lnTo>
                  <a:lnTo>
                    <a:pt x="3090" y="10823"/>
                  </a:lnTo>
                  <a:lnTo>
                    <a:pt x="3090" y="10823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5616875" y="2673025"/>
              <a:ext cx="186675" cy="140000"/>
            </a:xfrm>
            <a:custGeom>
              <a:avLst/>
              <a:gdLst/>
              <a:ahLst/>
              <a:cxnLst/>
              <a:rect l="l" t="t" r="r" b="b"/>
              <a:pathLst>
                <a:path w="7467" h="5600" extrusionOk="0">
                  <a:moveTo>
                    <a:pt x="173" y="4878"/>
                  </a:moveTo>
                  <a:lnTo>
                    <a:pt x="6839" y="63"/>
                  </a:lnTo>
                  <a:lnTo>
                    <a:pt x="6839" y="63"/>
                  </a:lnTo>
                  <a:lnTo>
                    <a:pt x="6902" y="31"/>
                  </a:lnTo>
                  <a:lnTo>
                    <a:pt x="6980" y="0"/>
                  </a:lnTo>
                  <a:lnTo>
                    <a:pt x="7059" y="0"/>
                  </a:lnTo>
                  <a:lnTo>
                    <a:pt x="7137" y="0"/>
                  </a:lnTo>
                  <a:lnTo>
                    <a:pt x="7216" y="16"/>
                  </a:lnTo>
                  <a:lnTo>
                    <a:pt x="7278" y="47"/>
                  </a:lnTo>
                  <a:lnTo>
                    <a:pt x="7341" y="94"/>
                  </a:lnTo>
                  <a:lnTo>
                    <a:pt x="7404" y="157"/>
                  </a:lnTo>
                  <a:lnTo>
                    <a:pt x="7404" y="157"/>
                  </a:lnTo>
                  <a:lnTo>
                    <a:pt x="7404" y="157"/>
                  </a:lnTo>
                  <a:lnTo>
                    <a:pt x="7435" y="235"/>
                  </a:lnTo>
                  <a:lnTo>
                    <a:pt x="7467" y="314"/>
                  </a:lnTo>
                  <a:lnTo>
                    <a:pt x="7467" y="392"/>
                  </a:lnTo>
                  <a:lnTo>
                    <a:pt x="7467" y="471"/>
                  </a:lnTo>
                  <a:lnTo>
                    <a:pt x="7451" y="533"/>
                  </a:lnTo>
                  <a:lnTo>
                    <a:pt x="7420" y="612"/>
                  </a:lnTo>
                  <a:lnTo>
                    <a:pt x="7372" y="675"/>
                  </a:lnTo>
                  <a:lnTo>
                    <a:pt x="7310" y="722"/>
                  </a:lnTo>
                  <a:lnTo>
                    <a:pt x="643" y="5521"/>
                  </a:lnTo>
                  <a:lnTo>
                    <a:pt x="643" y="5521"/>
                  </a:lnTo>
                  <a:lnTo>
                    <a:pt x="565" y="5568"/>
                  </a:lnTo>
                  <a:lnTo>
                    <a:pt x="486" y="5600"/>
                  </a:lnTo>
                  <a:lnTo>
                    <a:pt x="424" y="5600"/>
                  </a:lnTo>
                  <a:lnTo>
                    <a:pt x="345" y="5600"/>
                  </a:lnTo>
                  <a:lnTo>
                    <a:pt x="267" y="5584"/>
                  </a:lnTo>
                  <a:lnTo>
                    <a:pt x="188" y="5553"/>
                  </a:lnTo>
                  <a:lnTo>
                    <a:pt x="126" y="5490"/>
                  </a:lnTo>
                  <a:lnTo>
                    <a:pt x="79" y="5443"/>
                  </a:lnTo>
                  <a:lnTo>
                    <a:pt x="79" y="5443"/>
                  </a:lnTo>
                  <a:lnTo>
                    <a:pt x="79" y="5443"/>
                  </a:lnTo>
                  <a:lnTo>
                    <a:pt x="31" y="5365"/>
                  </a:lnTo>
                  <a:lnTo>
                    <a:pt x="16" y="5286"/>
                  </a:lnTo>
                  <a:lnTo>
                    <a:pt x="0" y="5208"/>
                  </a:lnTo>
                  <a:lnTo>
                    <a:pt x="0" y="5129"/>
                  </a:lnTo>
                  <a:lnTo>
                    <a:pt x="31" y="5067"/>
                  </a:lnTo>
                  <a:lnTo>
                    <a:pt x="63" y="4988"/>
                  </a:lnTo>
                  <a:lnTo>
                    <a:pt x="110" y="4925"/>
                  </a:lnTo>
                  <a:lnTo>
                    <a:pt x="173" y="4878"/>
                  </a:lnTo>
                  <a:lnTo>
                    <a:pt x="173" y="4878"/>
                  </a:lnTo>
                  <a:close/>
                </a:path>
              </a:pathLst>
            </a:custGeom>
            <a:solidFill>
              <a:srgbClr val="595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5823125" y="2625950"/>
              <a:ext cx="43175" cy="42775"/>
            </a:xfrm>
            <a:custGeom>
              <a:avLst/>
              <a:gdLst/>
              <a:ahLst/>
              <a:cxnLst/>
              <a:rect l="l" t="t" r="r" b="b"/>
              <a:pathLst>
                <a:path w="1727" h="1711" extrusionOk="0">
                  <a:moveTo>
                    <a:pt x="362" y="158"/>
                  </a:moveTo>
                  <a:lnTo>
                    <a:pt x="362" y="158"/>
                  </a:lnTo>
                  <a:lnTo>
                    <a:pt x="518" y="79"/>
                  </a:lnTo>
                  <a:lnTo>
                    <a:pt x="675" y="16"/>
                  </a:lnTo>
                  <a:lnTo>
                    <a:pt x="832" y="1"/>
                  </a:lnTo>
                  <a:lnTo>
                    <a:pt x="1005" y="16"/>
                  </a:lnTo>
                  <a:lnTo>
                    <a:pt x="1162" y="48"/>
                  </a:lnTo>
                  <a:lnTo>
                    <a:pt x="1303" y="126"/>
                  </a:lnTo>
                  <a:lnTo>
                    <a:pt x="1444" y="220"/>
                  </a:lnTo>
                  <a:lnTo>
                    <a:pt x="1554" y="362"/>
                  </a:lnTo>
                  <a:lnTo>
                    <a:pt x="1554" y="362"/>
                  </a:lnTo>
                  <a:lnTo>
                    <a:pt x="1648" y="503"/>
                  </a:lnTo>
                  <a:lnTo>
                    <a:pt x="1695" y="660"/>
                  </a:lnTo>
                  <a:lnTo>
                    <a:pt x="1726" y="832"/>
                  </a:lnTo>
                  <a:lnTo>
                    <a:pt x="1711" y="989"/>
                  </a:lnTo>
                  <a:lnTo>
                    <a:pt x="1664" y="1146"/>
                  </a:lnTo>
                  <a:lnTo>
                    <a:pt x="1601" y="1303"/>
                  </a:lnTo>
                  <a:lnTo>
                    <a:pt x="1491" y="1444"/>
                  </a:lnTo>
                  <a:lnTo>
                    <a:pt x="1366" y="1554"/>
                  </a:lnTo>
                  <a:lnTo>
                    <a:pt x="1366" y="1554"/>
                  </a:lnTo>
                  <a:lnTo>
                    <a:pt x="1209" y="1632"/>
                  </a:lnTo>
                  <a:lnTo>
                    <a:pt x="1052" y="1695"/>
                  </a:lnTo>
                  <a:lnTo>
                    <a:pt x="895" y="1711"/>
                  </a:lnTo>
                  <a:lnTo>
                    <a:pt x="722" y="1711"/>
                  </a:lnTo>
                  <a:lnTo>
                    <a:pt x="566" y="1663"/>
                  </a:lnTo>
                  <a:lnTo>
                    <a:pt x="424" y="1585"/>
                  </a:lnTo>
                  <a:lnTo>
                    <a:pt x="283" y="1491"/>
                  </a:lnTo>
                  <a:lnTo>
                    <a:pt x="173" y="1365"/>
                  </a:lnTo>
                  <a:lnTo>
                    <a:pt x="173" y="1365"/>
                  </a:lnTo>
                  <a:lnTo>
                    <a:pt x="79" y="1209"/>
                  </a:lnTo>
                  <a:lnTo>
                    <a:pt x="32" y="1052"/>
                  </a:lnTo>
                  <a:lnTo>
                    <a:pt x="1" y="879"/>
                  </a:lnTo>
                  <a:lnTo>
                    <a:pt x="17" y="722"/>
                  </a:lnTo>
                  <a:lnTo>
                    <a:pt x="64" y="565"/>
                  </a:lnTo>
                  <a:lnTo>
                    <a:pt x="126" y="409"/>
                  </a:lnTo>
                  <a:lnTo>
                    <a:pt x="236" y="283"/>
                  </a:lnTo>
                  <a:lnTo>
                    <a:pt x="362" y="158"/>
                  </a:lnTo>
                  <a:lnTo>
                    <a:pt x="362" y="158"/>
                  </a:lnTo>
                  <a:close/>
                </a:path>
              </a:pathLst>
            </a:custGeom>
            <a:solidFill>
              <a:srgbClr val="595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5537650" y="2597725"/>
              <a:ext cx="1094125" cy="1217225"/>
            </a:xfrm>
            <a:custGeom>
              <a:avLst/>
              <a:gdLst/>
              <a:ahLst/>
              <a:cxnLst/>
              <a:rect l="l" t="t" r="r" b="b"/>
              <a:pathLst>
                <a:path w="43765" h="48689" extrusionOk="0">
                  <a:moveTo>
                    <a:pt x="32" y="12973"/>
                  </a:moveTo>
                  <a:lnTo>
                    <a:pt x="18024" y="16"/>
                  </a:lnTo>
                  <a:lnTo>
                    <a:pt x="18024" y="16"/>
                  </a:lnTo>
                  <a:lnTo>
                    <a:pt x="18039" y="0"/>
                  </a:lnTo>
                  <a:lnTo>
                    <a:pt x="18071" y="0"/>
                  </a:lnTo>
                  <a:lnTo>
                    <a:pt x="18102" y="0"/>
                  </a:lnTo>
                  <a:lnTo>
                    <a:pt x="18133" y="32"/>
                  </a:lnTo>
                  <a:lnTo>
                    <a:pt x="43749" y="35607"/>
                  </a:lnTo>
                  <a:lnTo>
                    <a:pt x="43749" y="35607"/>
                  </a:lnTo>
                  <a:lnTo>
                    <a:pt x="43764" y="35638"/>
                  </a:lnTo>
                  <a:lnTo>
                    <a:pt x="43764" y="35654"/>
                  </a:lnTo>
                  <a:lnTo>
                    <a:pt x="43749" y="35686"/>
                  </a:lnTo>
                  <a:lnTo>
                    <a:pt x="43733" y="35717"/>
                  </a:lnTo>
                  <a:lnTo>
                    <a:pt x="25741" y="48673"/>
                  </a:lnTo>
                  <a:lnTo>
                    <a:pt x="25741" y="48673"/>
                  </a:lnTo>
                  <a:lnTo>
                    <a:pt x="25710" y="48689"/>
                  </a:lnTo>
                  <a:lnTo>
                    <a:pt x="25678" y="48689"/>
                  </a:lnTo>
                  <a:lnTo>
                    <a:pt x="25647" y="48673"/>
                  </a:lnTo>
                  <a:lnTo>
                    <a:pt x="25631" y="48658"/>
                  </a:lnTo>
                  <a:lnTo>
                    <a:pt x="16" y="13082"/>
                  </a:lnTo>
                  <a:lnTo>
                    <a:pt x="16" y="13082"/>
                  </a:lnTo>
                  <a:lnTo>
                    <a:pt x="1" y="13051"/>
                  </a:lnTo>
                  <a:lnTo>
                    <a:pt x="1" y="13020"/>
                  </a:lnTo>
                  <a:lnTo>
                    <a:pt x="1" y="12988"/>
                  </a:lnTo>
                  <a:lnTo>
                    <a:pt x="32" y="12973"/>
                  </a:lnTo>
                  <a:lnTo>
                    <a:pt x="32" y="129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5537650" y="2601250"/>
              <a:ext cx="643550" cy="1213700"/>
            </a:xfrm>
            <a:custGeom>
              <a:avLst/>
              <a:gdLst/>
              <a:ahLst/>
              <a:cxnLst/>
              <a:rect l="l" t="t" r="r" b="b"/>
              <a:pathLst>
                <a:path w="25742" h="48548" extrusionOk="0">
                  <a:moveTo>
                    <a:pt x="32" y="12832"/>
                  </a:moveTo>
                  <a:lnTo>
                    <a:pt x="17835" y="1"/>
                  </a:lnTo>
                  <a:lnTo>
                    <a:pt x="17835" y="1"/>
                  </a:lnTo>
                  <a:lnTo>
                    <a:pt x="25741" y="48532"/>
                  </a:lnTo>
                  <a:lnTo>
                    <a:pt x="25710" y="48548"/>
                  </a:lnTo>
                  <a:lnTo>
                    <a:pt x="25710" y="48548"/>
                  </a:lnTo>
                  <a:lnTo>
                    <a:pt x="25663" y="48532"/>
                  </a:lnTo>
                  <a:lnTo>
                    <a:pt x="25631" y="48517"/>
                  </a:lnTo>
                  <a:lnTo>
                    <a:pt x="16" y="12941"/>
                  </a:lnTo>
                  <a:lnTo>
                    <a:pt x="16" y="12941"/>
                  </a:lnTo>
                  <a:lnTo>
                    <a:pt x="1" y="12910"/>
                  </a:lnTo>
                  <a:lnTo>
                    <a:pt x="1" y="12879"/>
                  </a:lnTo>
                  <a:lnTo>
                    <a:pt x="1" y="12847"/>
                  </a:lnTo>
                  <a:lnTo>
                    <a:pt x="32" y="12832"/>
                  </a:lnTo>
                  <a:lnTo>
                    <a:pt x="32" y="128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6299975" y="2936925"/>
              <a:ext cx="172975" cy="252175"/>
            </a:xfrm>
            <a:custGeom>
              <a:avLst/>
              <a:gdLst/>
              <a:ahLst/>
              <a:cxnLst/>
              <a:rect l="l" t="t" r="r" b="b"/>
              <a:pathLst>
                <a:path w="6919" h="10087" extrusionOk="0">
                  <a:moveTo>
                    <a:pt x="4848" y="110"/>
                  </a:moveTo>
                  <a:lnTo>
                    <a:pt x="4848" y="110"/>
                  </a:lnTo>
                  <a:lnTo>
                    <a:pt x="5130" y="204"/>
                  </a:lnTo>
                  <a:lnTo>
                    <a:pt x="5381" y="330"/>
                  </a:lnTo>
                  <a:lnTo>
                    <a:pt x="5632" y="471"/>
                  </a:lnTo>
                  <a:lnTo>
                    <a:pt x="5852" y="628"/>
                  </a:lnTo>
                  <a:lnTo>
                    <a:pt x="6056" y="816"/>
                  </a:lnTo>
                  <a:lnTo>
                    <a:pt x="6244" y="1020"/>
                  </a:lnTo>
                  <a:lnTo>
                    <a:pt x="6416" y="1240"/>
                  </a:lnTo>
                  <a:lnTo>
                    <a:pt x="6558" y="1459"/>
                  </a:lnTo>
                  <a:lnTo>
                    <a:pt x="6683" y="1710"/>
                  </a:lnTo>
                  <a:lnTo>
                    <a:pt x="6777" y="1961"/>
                  </a:lnTo>
                  <a:lnTo>
                    <a:pt x="6856" y="2228"/>
                  </a:lnTo>
                  <a:lnTo>
                    <a:pt x="6903" y="2510"/>
                  </a:lnTo>
                  <a:lnTo>
                    <a:pt x="6918" y="2777"/>
                  </a:lnTo>
                  <a:lnTo>
                    <a:pt x="6918" y="3059"/>
                  </a:lnTo>
                  <a:lnTo>
                    <a:pt x="6887" y="3357"/>
                  </a:lnTo>
                  <a:lnTo>
                    <a:pt x="6824" y="3640"/>
                  </a:lnTo>
                  <a:lnTo>
                    <a:pt x="5601" y="8000"/>
                  </a:lnTo>
                  <a:lnTo>
                    <a:pt x="5601" y="8000"/>
                  </a:lnTo>
                  <a:lnTo>
                    <a:pt x="5507" y="8283"/>
                  </a:lnTo>
                  <a:lnTo>
                    <a:pt x="5397" y="8534"/>
                  </a:lnTo>
                  <a:lnTo>
                    <a:pt x="5256" y="8785"/>
                  </a:lnTo>
                  <a:lnTo>
                    <a:pt x="5083" y="9004"/>
                  </a:lnTo>
                  <a:lnTo>
                    <a:pt x="4911" y="9208"/>
                  </a:lnTo>
                  <a:lnTo>
                    <a:pt x="4707" y="9396"/>
                  </a:lnTo>
                  <a:lnTo>
                    <a:pt x="4487" y="9569"/>
                  </a:lnTo>
                  <a:lnTo>
                    <a:pt x="4252" y="9710"/>
                  </a:lnTo>
                  <a:lnTo>
                    <a:pt x="4001" y="9836"/>
                  </a:lnTo>
                  <a:lnTo>
                    <a:pt x="3750" y="9930"/>
                  </a:lnTo>
                  <a:lnTo>
                    <a:pt x="3483" y="10008"/>
                  </a:lnTo>
                  <a:lnTo>
                    <a:pt x="3217" y="10055"/>
                  </a:lnTo>
                  <a:lnTo>
                    <a:pt x="2934" y="10087"/>
                  </a:lnTo>
                  <a:lnTo>
                    <a:pt x="2652" y="10071"/>
                  </a:lnTo>
                  <a:lnTo>
                    <a:pt x="2369" y="10039"/>
                  </a:lnTo>
                  <a:lnTo>
                    <a:pt x="2087" y="9977"/>
                  </a:lnTo>
                  <a:lnTo>
                    <a:pt x="2087" y="9977"/>
                  </a:lnTo>
                  <a:lnTo>
                    <a:pt x="1805" y="9883"/>
                  </a:lnTo>
                  <a:lnTo>
                    <a:pt x="1554" y="9757"/>
                  </a:lnTo>
                  <a:lnTo>
                    <a:pt x="1303" y="9616"/>
                  </a:lnTo>
                  <a:lnTo>
                    <a:pt x="1083" y="9459"/>
                  </a:lnTo>
                  <a:lnTo>
                    <a:pt x="864" y="9271"/>
                  </a:lnTo>
                  <a:lnTo>
                    <a:pt x="675" y="9067"/>
                  </a:lnTo>
                  <a:lnTo>
                    <a:pt x="519" y="8863"/>
                  </a:lnTo>
                  <a:lnTo>
                    <a:pt x="377" y="8628"/>
                  </a:lnTo>
                  <a:lnTo>
                    <a:pt x="252" y="8377"/>
                  </a:lnTo>
                  <a:lnTo>
                    <a:pt x="158" y="8126"/>
                  </a:lnTo>
                  <a:lnTo>
                    <a:pt x="79" y="7859"/>
                  </a:lnTo>
                  <a:lnTo>
                    <a:pt x="32" y="7577"/>
                  </a:lnTo>
                  <a:lnTo>
                    <a:pt x="1" y="7310"/>
                  </a:lnTo>
                  <a:lnTo>
                    <a:pt x="17" y="7028"/>
                  </a:lnTo>
                  <a:lnTo>
                    <a:pt x="48" y="6745"/>
                  </a:lnTo>
                  <a:lnTo>
                    <a:pt x="111" y="6463"/>
                  </a:lnTo>
                  <a:lnTo>
                    <a:pt x="1334" y="2087"/>
                  </a:lnTo>
                  <a:lnTo>
                    <a:pt x="1334" y="2087"/>
                  </a:lnTo>
                  <a:lnTo>
                    <a:pt x="1428" y="1804"/>
                  </a:lnTo>
                  <a:lnTo>
                    <a:pt x="1538" y="1553"/>
                  </a:lnTo>
                  <a:lnTo>
                    <a:pt x="1679" y="1302"/>
                  </a:lnTo>
                  <a:lnTo>
                    <a:pt x="1836" y="1083"/>
                  </a:lnTo>
                  <a:lnTo>
                    <a:pt x="2024" y="879"/>
                  </a:lnTo>
                  <a:lnTo>
                    <a:pt x="2228" y="691"/>
                  </a:lnTo>
                  <a:lnTo>
                    <a:pt x="2448" y="518"/>
                  </a:lnTo>
                  <a:lnTo>
                    <a:pt x="2683" y="377"/>
                  </a:lnTo>
                  <a:lnTo>
                    <a:pt x="2918" y="252"/>
                  </a:lnTo>
                  <a:lnTo>
                    <a:pt x="3185" y="157"/>
                  </a:lnTo>
                  <a:lnTo>
                    <a:pt x="3452" y="79"/>
                  </a:lnTo>
                  <a:lnTo>
                    <a:pt x="3718" y="32"/>
                  </a:lnTo>
                  <a:lnTo>
                    <a:pt x="4001" y="1"/>
                  </a:lnTo>
                  <a:lnTo>
                    <a:pt x="4283" y="16"/>
                  </a:lnTo>
                  <a:lnTo>
                    <a:pt x="4566" y="48"/>
                  </a:lnTo>
                  <a:lnTo>
                    <a:pt x="4848" y="110"/>
                  </a:lnTo>
                  <a:lnTo>
                    <a:pt x="4848" y="110"/>
                  </a:lnTo>
                  <a:close/>
                </a:path>
              </a:pathLst>
            </a:custGeom>
            <a:solidFill>
              <a:srgbClr val="EFC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6406650" y="3666700"/>
              <a:ext cx="68650" cy="68275"/>
            </a:xfrm>
            <a:custGeom>
              <a:avLst/>
              <a:gdLst/>
              <a:ahLst/>
              <a:cxnLst/>
              <a:rect l="l" t="t" r="r" b="b"/>
              <a:pathLst>
                <a:path w="2746" h="2731" extrusionOk="0">
                  <a:moveTo>
                    <a:pt x="565" y="252"/>
                  </a:moveTo>
                  <a:lnTo>
                    <a:pt x="565" y="252"/>
                  </a:lnTo>
                  <a:lnTo>
                    <a:pt x="691" y="189"/>
                  </a:lnTo>
                  <a:lnTo>
                    <a:pt x="816" y="126"/>
                  </a:lnTo>
                  <a:lnTo>
                    <a:pt x="942" y="64"/>
                  </a:lnTo>
                  <a:lnTo>
                    <a:pt x="1067" y="32"/>
                  </a:lnTo>
                  <a:lnTo>
                    <a:pt x="1193" y="16"/>
                  </a:lnTo>
                  <a:lnTo>
                    <a:pt x="1334" y="1"/>
                  </a:lnTo>
                  <a:lnTo>
                    <a:pt x="1459" y="1"/>
                  </a:lnTo>
                  <a:lnTo>
                    <a:pt x="1585" y="16"/>
                  </a:lnTo>
                  <a:lnTo>
                    <a:pt x="1726" y="48"/>
                  </a:lnTo>
                  <a:lnTo>
                    <a:pt x="1851" y="79"/>
                  </a:lnTo>
                  <a:lnTo>
                    <a:pt x="1961" y="142"/>
                  </a:lnTo>
                  <a:lnTo>
                    <a:pt x="2087" y="205"/>
                  </a:lnTo>
                  <a:lnTo>
                    <a:pt x="2197" y="267"/>
                  </a:lnTo>
                  <a:lnTo>
                    <a:pt x="2291" y="362"/>
                  </a:lnTo>
                  <a:lnTo>
                    <a:pt x="2400" y="456"/>
                  </a:lnTo>
                  <a:lnTo>
                    <a:pt x="2479" y="565"/>
                  </a:lnTo>
                  <a:lnTo>
                    <a:pt x="2479" y="565"/>
                  </a:lnTo>
                  <a:lnTo>
                    <a:pt x="2557" y="691"/>
                  </a:lnTo>
                  <a:lnTo>
                    <a:pt x="2620" y="816"/>
                  </a:lnTo>
                  <a:lnTo>
                    <a:pt x="2667" y="942"/>
                  </a:lnTo>
                  <a:lnTo>
                    <a:pt x="2698" y="1067"/>
                  </a:lnTo>
                  <a:lnTo>
                    <a:pt x="2730" y="1193"/>
                  </a:lnTo>
                  <a:lnTo>
                    <a:pt x="2746" y="1334"/>
                  </a:lnTo>
                  <a:lnTo>
                    <a:pt x="2730" y="1460"/>
                  </a:lnTo>
                  <a:lnTo>
                    <a:pt x="2714" y="1585"/>
                  </a:lnTo>
                  <a:lnTo>
                    <a:pt x="2698" y="1711"/>
                  </a:lnTo>
                  <a:lnTo>
                    <a:pt x="2651" y="1836"/>
                  </a:lnTo>
                  <a:lnTo>
                    <a:pt x="2604" y="1962"/>
                  </a:lnTo>
                  <a:lnTo>
                    <a:pt x="2542" y="2087"/>
                  </a:lnTo>
                  <a:lnTo>
                    <a:pt x="2463" y="2197"/>
                  </a:lnTo>
                  <a:lnTo>
                    <a:pt x="2385" y="2291"/>
                  </a:lnTo>
                  <a:lnTo>
                    <a:pt x="2275" y="2385"/>
                  </a:lnTo>
                  <a:lnTo>
                    <a:pt x="2165" y="2479"/>
                  </a:lnTo>
                  <a:lnTo>
                    <a:pt x="2165" y="2479"/>
                  </a:lnTo>
                  <a:lnTo>
                    <a:pt x="2055" y="2558"/>
                  </a:lnTo>
                  <a:lnTo>
                    <a:pt x="1930" y="2620"/>
                  </a:lnTo>
                  <a:lnTo>
                    <a:pt x="1804" y="2667"/>
                  </a:lnTo>
                  <a:lnTo>
                    <a:pt x="1679" y="2699"/>
                  </a:lnTo>
                  <a:lnTo>
                    <a:pt x="1538" y="2730"/>
                  </a:lnTo>
                  <a:lnTo>
                    <a:pt x="1412" y="2730"/>
                  </a:lnTo>
                  <a:lnTo>
                    <a:pt x="1287" y="2730"/>
                  </a:lnTo>
                  <a:lnTo>
                    <a:pt x="1146" y="2714"/>
                  </a:lnTo>
                  <a:lnTo>
                    <a:pt x="1020" y="2699"/>
                  </a:lnTo>
                  <a:lnTo>
                    <a:pt x="895" y="2652"/>
                  </a:lnTo>
                  <a:lnTo>
                    <a:pt x="769" y="2605"/>
                  </a:lnTo>
                  <a:lnTo>
                    <a:pt x="659" y="2542"/>
                  </a:lnTo>
                  <a:lnTo>
                    <a:pt x="549" y="2463"/>
                  </a:lnTo>
                  <a:lnTo>
                    <a:pt x="440" y="2369"/>
                  </a:lnTo>
                  <a:lnTo>
                    <a:pt x="346" y="2275"/>
                  </a:lnTo>
                  <a:lnTo>
                    <a:pt x="267" y="2165"/>
                  </a:lnTo>
                  <a:lnTo>
                    <a:pt x="267" y="2165"/>
                  </a:lnTo>
                  <a:lnTo>
                    <a:pt x="189" y="2056"/>
                  </a:lnTo>
                  <a:lnTo>
                    <a:pt x="126" y="1930"/>
                  </a:lnTo>
                  <a:lnTo>
                    <a:pt x="79" y="1805"/>
                  </a:lnTo>
                  <a:lnTo>
                    <a:pt x="32" y="1679"/>
                  </a:lnTo>
                  <a:lnTo>
                    <a:pt x="16" y="1538"/>
                  </a:lnTo>
                  <a:lnTo>
                    <a:pt x="0" y="1413"/>
                  </a:lnTo>
                  <a:lnTo>
                    <a:pt x="0" y="1287"/>
                  </a:lnTo>
                  <a:lnTo>
                    <a:pt x="16" y="1146"/>
                  </a:lnTo>
                  <a:lnTo>
                    <a:pt x="48" y="1020"/>
                  </a:lnTo>
                  <a:lnTo>
                    <a:pt x="79" y="895"/>
                  </a:lnTo>
                  <a:lnTo>
                    <a:pt x="142" y="769"/>
                  </a:lnTo>
                  <a:lnTo>
                    <a:pt x="204" y="660"/>
                  </a:lnTo>
                  <a:lnTo>
                    <a:pt x="283" y="550"/>
                  </a:lnTo>
                  <a:lnTo>
                    <a:pt x="361" y="440"/>
                  </a:lnTo>
                  <a:lnTo>
                    <a:pt x="455" y="346"/>
                  </a:lnTo>
                  <a:lnTo>
                    <a:pt x="565" y="252"/>
                  </a:lnTo>
                  <a:lnTo>
                    <a:pt x="565" y="252"/>
                  </a:lnTo>
                  <a:close/>
                </a:path>
              </a:pathLst>
            </a:custGeom>
            <a:solidFill>
              <a:srgbClr val="595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5672150" y="3308275"/>
              <a:ext cx="422375" cy="704325"/>
            </a:xfrm>
            <a:custGeom>
              <a:avLst/>
              <a:gdLst/>
              <a:ahLst/>
              <a:cxnLst/>
              <a:rect l="l" t="t" r="r" b="b"/>
              <a:pathLst>
                <a:path w="16895" h="28173" extrusionOk="0">
                  <a:moveTo>
                    <a:pt x="14981" y="28000"/>
                  </a:moveTo>
                  <a:lnTo>
                    <a:pt x="16895" y="27357"/>
                  </a:lnTo>
                  <a:lnTo>
                    <a:pt x="15891" y="25067"/>
                  </a:lnTo>
                  <a:lnTo>
                    <a:pt x="7122" y="4032"/>
                  </a:lnTo>
                  <a:lnTo>
                    <a:pt x="7122" y="4032"/>
                  </a:lnTo>
                  <a:lnTo>
                    <a:pt x="6950" y="3687"/>
                  </a:lnTo>
                  <a:lnTo>
                    <a:pt x="6761" y="3342"/>
                  </a:lnTo>
                  <a:lnTo>
                    <a:pt x="6542" y="3013"/>
                  </a:lnTo>
                  <a:lnTo>
                    <a:pt x="6307" y="2715"/>
                  </a:lnTo>
                  <a:lnTo>
                    <a:pt x="6040" y="2417"/>
                  </a:lnTo>
                  <a:lnTo>
                    <a:pt x="5773" y="2134"/>
                  </a:lnTo>
                  <a:lnTo>
                    <a:pt x="5491" y="1868"/>
                  </a:lnTo>
                  <a:lnTo>
                    <a:pt x="5193" y="1617"/>
                  </a:lnTo>
                  <a:lnTo>
                    <a:pt x="4879" y="1381"/>
                  </a:lnTo>
                  <a:lnTo>
                    <a:pt x="4565" y="1162"/>
                  </a:lnTo>
                  <a:lnTo>
                    <a:pt x="4236" y="974"/>
                  </a:lnTo>
                  <a:lnTo>
                    <a:pt x="3922" y="785"/>
                  </a:lnTo>
                  <a:lnTo>
                    <a:pt x="3593" y="628"/>
                  </a:lnTo>
                  <a:lnTo>
                    <a:pt x="3263" y="472"/>
                  </a:lnTo>
                  <a:lnTo>
                    <a:pt x="2950" y="346"/>
                  </a:lnTo>
                  <a:lnTo>
                    <a:pt x="2636" y="236"/>
                  </a:lnTo>
                  <a:lnTo>
                    <a:pt x="2322" y="158"/>
                  </a:lnTo>
                  <a:lnTo>
                    <a:pt x="2024" y="79"/>
                  </a:lnTo>
                  <a:lnTo>
                    <a:pt x="1742" y="32"/>
                  </a:lnTo>
                  <a:lnTo>
                    <a:pt x="1460" y="1"/>
                  </a:lnTo>
                  <a:lnTo>
                    <a:pt x="1209" y="1"/>
                  </a:lnTo>
                  <a:lnTo>
                    <a:pt x="973" y="17"/>
                  </a:lnTo>
                  <a:lnTo>
                    <a:pt x="754" y="48"/>
                  </a:lnTo>
                  <a:lnTo>
                    <a:pt x="565" y="111"/>
                  </a:lnTo>
                  <a:lnTo>
                    <a:pt x="393" y="189"/>
                  </a:lnTo>
                  <a:lnTo>
                    <a:pt x="252" y="283"/>
                  </a:lnTo>
                  <a:lnTo>
                    <a:pt x="189" y="346"/>
                  </a:lnTo>
                  <a:lnTo>
                    <a:pt x="142" y="409"/>
                  </a:lnTo>
                  <a:lnTo>
                    <a:pt x="95" y="487"/>
                  </a:lnTo>
                  <a:lnTo>
                    <a:pt x="64" y="566"/>
                  </a:lnTo>
                  <a:lnTo>
                    <a:pt x="32" y="644"/>
                  </a:lnTo>
                  <a:lnTo>
                    <a:pt x="1" y="738"/>
                  </a:lnTo>
                  <a:lnTo>
                    <a:pt x="1" y="832"/>
                  </a:lnTo>
                  <a:lnTo>
                    <a:pt x="1" y="942"/>
                  </a:lnTo>
                  <a:lnTo>
                    <a:pt x="16" y="1162"/>
                  </a:lnTo>
                  <a:lnTo>
                    <a:pt x="95" y="1413"/>
                  </a:lnTo>
                  <a:lnTo>
                    <a:pt x="10306" y="25757"/>
                  </a:lnTo>
                  <a:lnTo>
                    <a:pt x="10306" y="25757"/>
                  </a:lnTo>
                  <a:lnTo>
                    <a:pt x="10479" y="26086"/>
                  </a:lnTo>
                  <a:lnTo>
                    <a:pt x="10667" y="26400"/>
                  </a:lnTo>
                  <a:lnTo>
                    <a:pt x="10887" y="26698"/>
                  </a:lnTo>
                  <a:lnTo>
                    <a:pt x="11122" y="26965"/>
                  </a:lnTo>
                  <a:lnTo>
                    <a:pt x="11389" y="27200"/>
                  </a:lnTo>
                  <a:lnTo>
                    <a:pt x="11671" y="27420"/>
                  </a:lnTo>
                  <a:lnTo>
                    <a:pt x="11969" y="27624"/>
                  </a:lnTo>
                  <a:lnTo>
                    <a:pt x="12283" y="27780"/>
                  </a:lnTo>
                  <a:lnTo>
                    <a:pt x="12612" y="27922"/>
                  </a:lnTo>
                  <a:lnTo>
                    <a:pt x="12942" y="28031"/>
                  </a:lnTo>
                  <a:lnTo>
                    <a:pt x="13271" y="28110"/>
                  </a:lnTo>
                  <a:lnTo>
                    <a:pt x="13616" y="28157"/>
                  </a:lnTo>
                  <a:lnTo>
                    <a:pt x="13961" y="28173"/>
                  </a:lnTo>
                  <a:lnTo>
                    <a:pt x="14306" y="28141"/>
                  </a:lnTo>
                  <a:lnTo>
                    <a:pt x="14651" y="28094"/>
                  </a:lnTo>
                  <a:lnTo>
                    <a:pt x="14824" y="28047"/>
                  </a:lnTo>
                  <a:lnTo>
                    <a:pt x="14981" y="28000"/>
                  </a:lnTo>
                  <a:lnTo>
                    <a:pt x="14981" y="28000"/>
                  </a:lnTo>
                  <a:close/>
                </a:path>
              </a:pathLst>
            </a:custGeom>
            <a:solidFill>
              <a:srgbClr val="FCD4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6401950" y="3116525"/>
              <a:ext cx="178450" cy="271000"/>
            </a:xfrm>
            <a:custGeom>
              <a:avLst/>
              <a:gdLst/>
              <a:ahLst/>
              <a:cxnLst/>
              <a:rect l="l" t="t" r="r" b="b"/>
              <a:pathLst>
                <a:path w="7138" h="10840" extrusionOk="0">
                  <a:moveTo>
                    <a:pt x="5051" y="110"/>
                  </a:moveTo>
                  <a:lnTo>
                    <a:pt x="5051" y="110"/>
                  </a:lnTo>
                  <a:lnTo>
                    <a:pt x="5333" y="205"/>
                  </a:lnTo>
                  <a:lnTo>
                    <a:pt x="5584" y="314"/>
                  </a:lnTo>
                  <a:lnTo>
                    <a:pt x="5835" y="456"/>
                  </a:lnTo>
                  <a:lnTo>
                    <a:pt x="6055" y="628"/>
                  </a:lnTo>
                  <a:lnTo>
                    <a:pt x="6259" y="801"/>
                  </a:lnTo>
                  <a:lnTo>
                    <a:pt x="6447" y="1005"/>
                  </a:lnTo>
                  <a:lnTo>
                    <a:pt x="6620" y="1224"/>
                  </a:lnTo>
                  <a:lnTo>
                    <a:pt x="6761" y="1459"/>
                  </a:lnTo>
                  <a:lnTo>
                    <a:pt x="6886" y="1710"/>
                  </a:lnTo>
                  <a:lnTo>
                    <a:pt x="6980" y="1961"/>
                  </a:lnTo>
                  <a:lnTo>
                    <a:pt x="7059" y="2228"/>
                  </a:lnTo>
                  <a:lnTo>
                    <a:pt x="7106" y="2495"/>
                  </a:lnTo>
                  <a:lnTo>
                    <a:pt x="7137" y="2777"/>
                  </a:lnTo>
                  <a:lnTo>
                    <a:pt x="7122" y="3059"/>
                  </a:lnTo>
                  <a:lnTo>
                    <a:pt x="7090" y="3342"/>
                  </a:lnTo>
                  <a:lnTo>
                    <a:pt x="7028" y="3624"/>
                  </a:lnTo>
                  <a:lnTo>
                    <a:pt x="5600" y="8753"/>
                  </a:lnTo>
                  <a:lnTo>
                    <a:pt x="5600" y="8753"/>
                  </a:lnTo>
                  <a:lnTo>
                    <a:pt x="5506" y="9036"/>
                  </a:lnTo>
                  <a:lnTo>
                    <a:pt x="5381" y="9287"/>
                  </a:lnTo>
                  <a:lnTo>
                    <a:pt x="5239" y="9538"/>
                  </a:lnTo>
                  <a:lnTo>
                    <a:pt x="5082" y="9757"/>
                  </a:lnTo>
                  <a:lnTo>
                    <a:pt x="4894" y="9961"/>
                  </a:lnTo>
                  <a:lnTo>
                    <a:pt x="4690" y="10149"/>
                  </a:lnTo>
                  <a:lnTo>
                    <a:pt x="4471" y="10322"/>
                  </a:lnTo>
                  <a:lnTo>
                    <a:pt x="4251" y="10463"/>
                  </a:lnTo>
                  <a:lnTo>
                    <a:pt x="4000" y="10589"/>
                  </a:lnTo>
                  <a:lnTo>
                    <a:pt x="3749" y="10683"/>
                  </a:lnTo>
                  <a:lnTo>
                    <a:pt x="3483" y="10761"/>
                  </a:lnTo>
                  <a:lnTo>
                    <a:pt x="3200" y="10808"/>
                  </a:lnTo>
                  <a:lnTo>
                    <a:pt x="2934" y="10840"/>
                  </a:lnTo>
                  <a:lnTo>
                    <a:pt x="2651" y="10824"/>
                  </a:lnTo>
                  <a:lnTo>
                    <a:pt x="2353" y="10792"/>
                  </a:lnTo>
                  <a:lnTo>
                    <a:pt x="2071" y="10730"/>
                  </a:lnTo>
                  <a:lnTo>
                    <a:pt x="2071" y="10730"/>
                  </a:lnTo>
                  <a:lnTo>
                    <a:pt x="1804" y="10636"/>
                  </a:lnTo>
                  <a:lnTo>
                    <a:pt x="1537" y="10510"/>
                  </a:lnTo>
                  <a:lnTo>
                    <a:pt x="1302" y="10369"/>
                  </a:lnTo>
                  <a:lnTo>
                    <a:pt x="1067" y="10212"/>
                  </a:lnTo>
                  <a:lnTo>
                    <a:pt x="863" y="10024"/>
                  </a:lnTo>
                  <a:lnTo>
                    <a:pt x="675" y="9820"/>
                  </a:lnTo>
                  <a:lnTo>
                    <a:pt x="518" y="9616"/>
                  </a:lnTo>
                  <a:lnTo>
                    <a:pt x="361" y="9381"/>
                  </a:lnTo>
                  <a:lnTo>
                    <a:pt x="236" y="9130"/>
                  </a:lnTo>
                  <a:lnTo>
                    <a:pt x="141" y="8879"/>
                  </a:lnTo>
                  <a:lnTo>
                    <a:pt x="63" y="8612"/>
                  </a:lnTo>
                  <a:lnTo>
                    <a:pt x="16" y="8330"/>
                  </a:lnTo>
                  <a:lnTo>
                    <a:pt x="0" y="8063"/>
                  </a:lnTo>
                  <a:lnTo>
                    <a:pt x="0" y="7781"/>
                  </a:lnTo>
                  <a:lnTo>
                    <a:pt x="32" y="7498"/>
                  </a:lnTo>
                  <a:lnTo>
                    <a:pt x="110" y="7216"/>
                  </a:lnTo>
                  <a:lnTo>
                    <a:pt x="1537" y="2071"/>
                  </a:lnTo>
                  <a:lnTo>
                    <a:pt x="1537" y="2071"/>
                  </a:lnTo>
                  <a:lnTo>
                    <a:pt x="1632" y="1805"/>
                  </a:lnTo>
                  <a:lnTo>
                    <a:pt x="1741" y="1538"/>
                  </a:lnTo>
                  <a:lnTo>
                    <a:pt x="1883" y="1303"/>
                  </a:lnTo>
                  <a:lnTo>
                    <a:pt x="2055" y="1067"/>
                  </a:lnTo>
                  <a:lnTo>
                    <a:pt x="2228" y="863"/>
                  </a:lnTo>
                  <a:lnTo>
                    <a:pt x="2432" y="675"/>
                  </a:lnTo>
                  <a:lnTo>
                    <a:pt x="2651" y="518"/>
                  </a:lnTo>
                  <a:lnTo>
                    <a:pt x="2886" y="361"/>
                  </a:lnTo>
                  <a:lnTo>
                    <a:pt x="3137" y="236"/>
                  </a:lnTo>
                  <a:lnTo>
                    <a:pt x="3388" y="142"/>
                  </a:lnTo>
                  <a:lnTo>
                    <a:pt x="3655" y="63"/>
                  </a:lnTo>
                  <a:lnTo>
                    <a:pt x="3922" y="16"/>
                  </a:lnTo>
                  <a:lnTo>
                    <a:pt x="4204" y="1"/>
                  </a:lnTo>
                  <a:lnTo>
                    <a:pt x="4486" y="1"/>
                  </a:lnTo>
                  <a:lnTo>
                    <a:pt x="4769" y="48"/>
                  </a:lnTo>
                  <a:lnTo>
                    <a:pt x="5051" y="110"/>
                  </a:lnTo>
                  <a:lnTo>
                    <a:pt x="5051" y="110"/>
                  </a:lnTo>
                  <a:close/>
                </a:path>
              </a:pathLst>
            </a:custGeom>
            <a:solidFill>
              <a:srgbClr val="EFC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5975275" y="3986700"/>
              <a:ext cx="550600" cy="387850"/>
            </a:xfrm>
            <a:custGeom>
              <a:avLst/>
              <a:gdLst/>
              <a:ahLst/>
              <a:cxnLst/>
              <a:rect l="l" t="t" r="r" b="b"/>
              <a:pathLst>
                <a:path w="22024" h="15514" extrusionOk="0">
                  <a:moveTo>
                    <a:pt x="2511" y="15514"/>
                  </a:moveTo>
                  <a:lnTo>
                    <a:pt x="1" y="6463"/>
                  </a:lnTo>
                  <a:lnTo>
                    <a:pt x="19075" y="0"/>
                  </a:lnTo>
                  <a:lnTo>
                    <a:pt x="22024" y="8580"/>
                  </a:lnTo>
                  <a:lnTo>
                    <a:pt x="2511" y="15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6200000" y="3986700"/>
              <a:ext cx="318425" cy="280400"/>
            </a:xfrm>
            <a:custGeom>
              <a:avLst/>
              <a:gdLst/>
              <a:ahLst/>
              <a:cxnLst/>
              <a:rect l="l" t="t" r="r" b="b"/>
              <a:pathLst>
                <a:path w="12737" h="11216" extrusionOk="0">
                  <a:moveTo>
                    <a:pt x="10086" y="0"/>
                  </a:moveTo>
                  <a:lnTo>
                    <a:pt x="0" y="3420"/>
                  </a:lnTo>
                  <a:lnTo>
                    <a:pt x="2510" y="11216"/>
                  </a:lnTo>
                  <a:lnTo>
                    <a:pt x="12737" y="7733"/>
                  </a:lnTo>
                  <a:lnTo>
                    <a:pt x="10086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5950975" y="4084725"/>
              <a:ext cx="875700" cy="1085475"/>
            </a:xfrm>
            <a:custGeom>
              <a:avLst/>
              <a:gdLst/>
              <a:ahLst/>
              <a:cxnLst/>
              <a:rect l="l" t="t" r="r" b="b"/>
              <a:pathLst>
                <a:path w="35028" h="43419" extrusionOk="0">
                  <a:moveTo>
                    <a:pt x="0" y="8895"/>
                  </a:moveTo>
                  <a:lnTo>
                    <a:pt x="11232" y="43419"/>
                  </a:lnTo>
                  <a:lnTo>
                    <a:pt x="35027" y="34290"/>
                  </a:lnTo>
                  <a:lnTo>
                    <a:pt x="23200" y="1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6238800" y="4084725"/>
              <a:ext cx="603550" cy="971375"/>
            </a:xfrm>
            <a:custGeom>
              <a:avLst/>
              <a:gdLst/>
              <a:ahLst/>
              <a:cxnLst/>
              <a:rect l="l" t="t" r="r" b="b"/>
              <a:pathLst>
                <a:path w="24142" h="38855" extrusionOk="0">
                  <a:moveTo>
                    <a:pt x="1" y="4487"/>
                  </a:moveTo>
                  <a:lnTo>
                    <a:pt x="11608" y="38854"/>
                  </a:lnTo>
                  <a:lnTo>
                    <a:pt x="24142" y="34055"/>
                  </a:lnTo>
                  <a:lnTo>
                    <a:pt x="11687" y="1"/>
                  </a:lnTo>
                  <a:lnTo>
                    <a:pt x="1" y="4487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6290175" y="3698475"/>
              <a:ext cx="506300" cy="341575"/>
            </a:xfrm>
            <a:custGeom>
              <a:avLst/>
              <a:gdLst/>
              <a:ahLst/>
              <a:cxnLst/>
              <a:rect l="l" t="t" r="r" b="b"/>
              <a:pathLst>
                <a:path w="20252" h="13663" extrusionOk="0">
                  <a:moveTo>
                    <a:pt x="1" y="2134"/>
                  </a:moveTo>
                  <a:lnTo>
                    <a:pt x="1" y="2134"/>
                  </a:lnTo>
                  <a:lnTo>
                    <a:pt x="518" y="2541"/>
                  </a:lnTo>
                  <a:lnTo>
                    <a:pt x="1287" y="3185"/>
                  </a:lnTo>
                  <a:lnTo>
                    <a:pt x="2307" y="4000"/>
                  </a:lnTo>
                  <a:lnTo>
                    <a:pt x="3499" y="4957"/>
                  </a:lnTo>
                  <a:lnTo>
                    <a:pt x="4848" y="6024"/>
                  </a:lnTo>
                  <a:lnTo>
                    <a:pt x="6322" y="7153"/>
                  </a:lnTo>
                  <a:lnTo>
                    <a:pt x="7106" y="7733"/>
                  </a:lnTo>
                  <a:lnTo>
                    <a:pt x="7891" y="8314"/>
                  </a:lnTo>
                  <a:lnTo>
                    <a:pt x="8691" y="8878"/>
                  </a:lnTo>
                  <a:lnTo>
                    <a:pt x="9491" y="9443"/>
                  </a:lnTo>
                  <a:lnTo>
                    <a:pt x="10306" y="9992"/>
                  </a:lnTo>
                  <a:lnTo>
                    <a:pt x="11122" y="10525"/>
                  </a:lnTo>
                  <a:lnTo>
                    <a:pt x="11922" y="11027"/>
                  </a:lnTo>
                  <a:lnTo>
                    <a:pt x="12722" y="11498"/>
                  </a:lnTo>
                  <a:lnTo>
                    <a:pt x="13491" y="11937"/>
                  </a:lnTo>
                  <a:lnTo>
                    <a:pt x="14259" y="12345"/>
                  </a:lnTo>
                  <a:lnTo>
                    <a:pt x="14996" y="12706"/>
                  </a:lnTo>
                  <a:lnTo>
                    <a:pt x="15702" y="13020"/>
                  </a:lnTo>
                  <a:lnTo>
                    <a:pt x="16047" y="13145"/>
                  </a:lnTo>
                  <a:lnTo>
                    <a:pt x="16377" y="13270"/>
                  </a:lnTo>
                  <a:lnTo>
                    <a:pt x="16706" y="13365"/>
                  </a:lnTo>
                  <a:lnTo>
                    <a:pt x="17020" y="13459"/>
                  </a:lnTo>
                  <a:lnTo>
                    <a:pt x="17318" y="13537"/>
                  </a:lnTo>
                  <a:lnTo>
                    <a:pt x="17616" y="13584"/>
                  </a:lnTo>
                  <a:lnTo>
                    <a:pt x="17898" y="13631"/>
                  </a:lnTo>
                  <a:lnTo>
                    <a:pt x="18165" y="13647"/>
                  </a:lnTo>
                  <a:lnTo>
                    <a:pt x="18416" y="13663"/>
                  </a:lnTo>
                  <a:lnTo>
                    <a:pt x="18667" y="13647"/>
                  </a:lnTo>
                  <a:lnTo>
                    <a:pt x="18887" y="13600"/>
                  </a:lnTo>
                  <a:lnTo>
                    <a:pt x="19106" y="13553"/>
                  </a:lnTo>
                  <a:lnTo>
                    <a:pt x="19310" y="13474"/>
                  </a:lnTo>
                  <a:lnTo>
                    <a:pt x="19483" y="13365"/>
                  </a:lnTo>
                  <a:lnTo>
                    <a:pt x="19655" y="13255"/>
                  </a:lnTo>
                  <a:lnTo>
                    <a:pt x="19812" y="13098"/>
                  </a:lnTo>
                  <a:lnTo>
                    <a:pt x="19812" y="13098"/>
                  </a:lnTo>
                  <a:lnTo>
                    <a:pt x="19938" y="12941"/>
                  </a:lnTo>
                  <a:lnTo>
                    <a:pt x="20047" y="12784"/>
                  </a:lnTo>
                  <a:lnTo>
                    <a:pt x="20126" y="12627"/>
                  </a:lnTo>
                  <a:lnTo>
                    <a:pt x="20189" y="12455"/>
                  </a:lnTo>
                  <a:lnTo>
                    <a:pt x="20236" y="12267"/>
                  </a:lnTo>
                  <a:lnTo>
                    <a:pt x="20251" y="12094"/>
                  </a:lnTo>
                  <a:lnTo>
                    <a:pt x="20251" y="11906"/>
                  </a:lnTo>
                  <a:lnTo>
                    <a:pt x="20220" y="11718"/>
                  </a:lnTo>
                  <a:lnTo>
                    <a:pt x="20189" y="11529"/>
                  </a:lnTo>
                  <a:lnTo>
                    <a:pt x="20126" y="11341"/>
                  </a:lnTo>
                  <a:lnTo>
                    <a:pt x="20063" y="11137"/>
                  </a:lnTo>
                  <a:lnTo>
                    <a:pt x="19969" y="10933"/>
                  </a:lnTo>
                  <a:lnTo>
                    <a:pt x="19859" y="10729"/>
                  </a:lnTo>
                  <a:lnTo>
                    <a:pt x="19734" y="10525"/>
                  </a:lnTo>
                  <a:lnTo>
                    <a:pt x="19592" y="10322"/>
                  </a:lnTo>
                  <a:lnTo>
                    <a:pt x="19436" y="10102"/>
                  </a:lnTo>
                  <a:lnTo>
                    <a:pt x="19091" y="9678"/>
                  </a:lnTo>
                  <a:lnTo>
                    <a:pt x="18698" y="9239"/>
                  </a:lnTo>
                  <a:lnTo>
                    <a:pt x="18243" y="8816"/>
                  </a:lnTo>
                  <a:lnTo>
                    <a:pt x="17773" y="8377"/>
                  </a:lnTo>
                  <a:lnTo>
                    <a:pt x="17255" y="7937"/>
                  </a:lnTo>
                  <a:lnTo>
                    <a:pt x="16706" y="7498"/>
                  </a:lnTo>
                  <a:lnTo>
                    <a:pt x="16126" y="7059"/>
                  </a:lnTo>
                  <a:lnTo>
                    <a:pt x="15545" y="6635"/>
                  </a:lnTo>
                  <a:lnTo>
                    <a:pt x="14934" y="6212"/>
                  </a:lnTo>
                  <a:lnTo>
                    <a:pt x="14322" y="5788"/>
                  </a:lnTo>
                  <a:lnTo>
                    <a:pt x="13695" y="5381"/>
                  </a:lnTo>
                  <a:lnTo>
                    <a:pt x="13083" y="4988"/>
                  </a:lnTo>
                  <a:lnTo>
                    <a:pt x="11875" y="4251"/>
                  </a:lnTo>
                  <a:lnTo>
                    <a:pt x="10730" y="3577"/>
                  </a:lnTo>
                  <a:lnTo>
                    <a:pt x="9679" y="2981"/>
                  </a:lnTo>
                  <a:lnTo>
                    <a:pt x="8785" y="2479"/>
                  </a:lnTo>
                  <a:lnTo>
                    <a:pt x="7593" y="1820"/>
                  </a:lnTo>
                  <a:lnTo>
                    <a:pt x="7593" y="1820"/>
                  </a:lnTo>
                  <a:lnTo>
                    <a:pt x="7169" y="1538"/>
                  </a:lnTo>
                  <a:lnTo>
                    <a:pt x="6761" y="1271"/>
                  </a:lnTo>
                  <a:lnTo>
                    <a:pt x="6354" y="1051"/>
                  </a:lnTo>
                  <a:lnTo>
                    <a:pt x="5977" y="847"/>
                  </a:lnTo>
                  <a:lnTo>
                    <a:pt x="5601" y="659"/>
                  </a:lnTo>
                  <a:lnTo>
                    <a:pt x="5256" y="502"/>
                  </a:lnTo>
                  <a:lnTo>
                    <a:pt x="4910" y="377"/>
                  </a:lnTo>
                  <a:lnTo>
                    <a:pt x="4581" y="251"/>
                  </a:lnTo>
                  <a:lnTo>
                    <a:pt x="4252" y="173"/>
                  </a:lnTo>
                  <a:lnTo>
                    <a:pt x="3954" y="94"/>
                  </a:lnTo>
                  <a:lnTo>
                    <a:pt x="3656" y="47"/>
                  </a:lnTo>
                  <a:lnTo>
                    <a:pt x="3373" y="16"/>
                  </a:lnTo>
                  <a:lnTo>
                    <a:pt x="3107" y="0"/>
                  </a:lnTo>
                  <a:lnTo>
                    <a:pt x="2856" y="0"/>
                  </a:lnTo>
                  <a:lnTo>
                    <a:pt x="2605" y="32"/>
                  </a:lnTo>
                  <a:lnTo>
                    <a:pt x="2369" y="63"/>
                  </a:lnTo>
                  <a:lnTo>
                    <a:pt x="2150" y="110"/>
                  </a:lnTo>
                  <a:lnTo>
                    <a:pt x="1930" y="173"/>
                  </a:lnTo>
                  <a:lnTo>
                    <a:pt x="1742" y="251"/>
                  </a:lnTo>
                  <a:lnTo>
                    <a:pt x="1538" y="345"/>
                  </a:lnTo>
                  <a:lnTo>
                    <a:pt x="1365" y="455"/>
                  </a:lnTo>
                  <a:lnTo>
                    <a:pt x="1193" y="565"/>
                  </a:lnTo>
                  <a:lnTo>
                    <a:pt x="1036" y="691"/>
                  </a:lnTo>
                  <a:lnTo>
                    <a:pt x="879" y="816"/>
                  </a:lnTo>
                  <a:lnTo>
                    <a:pt x="738" y="973"/>
                  </a:lnTo>
                  <a:lnTo>
                    <a:pt x="613" y="1114"/>
                  </a:lnTo>
                  <a:lnTo>
                    <a:pt x="487" y="1271"/>
                  </a:lnTo>
                  <a:lnTo>
                    <a:pt x="377" y="1443"/>
                  </a:lnTo>
                  <a:lnTo>
                    <a:pt x="267" y="1600"/>
                  </a:lnTo>
                  <a:lnTo>
                    <a:pt x="173" y="1773"/>
                  </a:lnTo>
                  <a:lnTo>
                    <a:pt x="1" y="2134"/>
                  </a:lnTo>
                  <a:lnTo>
                    <a:pt x="1" y="2134"/>
                  </a:lnTo>
                  <a:close/>
                </a:path>
              </a:pathLst>
            </a:custGeom>
            <a:solidFill>
              <a:srgbClr val="EFC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6134900" y="3272200"/>
              <a:ext cx="1138025" cy="927850"/>
            </a:xfrm>
            <a:custGeom>
              <a:avLst/>
              <a:gdLst/>
              <a:ahLst/>
              <a:cxnLst/>
              <a:rect l="l" t="t" r="r" b="b"/>
              <a:pathLst>
                <a:path w="45521" h="37114" extrusionOk="0">
                  <a:moveTo>
                    <a:pt x="32972" y="37113"/>
                  </a:moveTo>
                  <a:lnTo>
                    <a:pt x="45521" y="26447"/>
                  </a:lnTo>
                  <a:lnTo>
                    <a:pt x="41191" y="21506"/>
                  </a:lnTo>
                  <a:lnTo>
                    <a:pt x="41191" y="21506"/>
                  </a:lnTo>
                  <a:lnTo>
                    <a:pt x="41066" y="20988"/>
                  </a:lnTo>
                  <a:lnTo>
                    <a:pt x="40925" y="20487"/>
                  </a:lnTo>
                  <a:lnTo>
                    <a:pt x="40752" y="19969"/>
                  </a:lnTo>
                  <a:lnTo>
                    <a:pt x="40564" y="19451"/>
                  </a:lnTo>
                  <a:lnTo>
                    <a:pt x="40360" y="18934"/>
                  </a:lnTo>
                  <a:lnTo>
                    <a:pt x="40140" y="18416"/>
                  </a:lnTo>
                  <a:lnTo>
                    <a:pt x="39905" y="17898"/>
                  </a:lnTo>
                  <a:lnTo>
                    <a:pt x="39638" y="17365"/>
                  </a:lnTo>
                  <a:lnTo>
                    <a:pt x="39372" y="16847"/>
                  </a:lnTo>
                  <a:lnTo>
                    <a:pt x="39089" y="16330"/>
                  </a:lnTo>
                  <a:lnTo>
                    <a:pt x="38791" y="15796"/>
                  </a:lnTo>
                  <a:lnTo>
                    <a:pt x="38493" y="15279"/>
                  </a:lnTo>
                  <a:lnTo>
                    <a:pt x="38164" y="14761"/>
                  </a:lnTo>
                  <a:lnTo>
                    <a:pt x="37835" y="14244"/>
                  </a:lnTo>
                  <a:lnTo>
                    <a:pt x="37144" y="13208"/>
                  </a:lnTo>
                  <a:lnTo>
                    <a:pt x="36423" y="12173"/>
                  </a:lnTo>
                  <a:lnTo>
                    <a:pt x="35670" y="11169"/>
                  </a:lnTo>
                  <a:lnTo>
                    <a:pt x="34886" y="10181"/>
                  </a:lnTo>
                  <a:lnTo>
                    <a:pt x="34086" y="9208"/>
                  </a:lnTo>
                  <a:lnTo>
                    <a:pt x="33270" y="8252"/>
                  </a:lnTo>
                  <a:lnTo>
                    <a:pt x="32454" y="7326"/>
                  </a:lnTo>
                  <a:lnTo>
                    <a:pt x="31639" y="6432"/>
                  </a:lnTo>
                  <a:lnTo>
                    <a:pt x="30839" y="5569"/>
                  </a:lnTo>
                  <a:lnTo>
                    <a:pt x="29066" y="3499"/>
                  </a:lnTo>
                  <a:lnTo>
                    <a:pt x="29066" y="3499"/>
                  </a:lnTo>
                  <a:lnTo>
                    <a:pt x="28815" y="3232"/>
                  </a:lnTo>
                  <a:lnTo>
                    <a:pt x="28564" y="2997"/>
                  </a:lnTo>
                  <a:lnTo>
                    <a:pt x="28313" y="2809"/>
                  </a:lnTo>
                  <a:lnTo>
                    <a:pt x="28031" y="2652"/>
                  </a:lnTo>
                  <a:lnTo>
                    <a:pt x="27764" y="2511"/>
                  </a:lnTo>
                  <a:lnTo>
                    <a:pt x="27498" y="2401"/>
                  </a:lnTo>
                  <a:lnTo>
                    <a:pt x="27215" y="2338"/>
                  </a:lnTo>
                  <a:lnTo>
                    <a:pt x="26933" y="2291"/>
                  </a:lnTo>
                  <a:lnTo>
                    <a:pt x="26666" y="2275"/>
                  </a:lnTo>
                  <a:lnTo>
                    <a:pt x="26400" y="2275"/>
                  </a:lnTo>
                  <a:lnTo>
                    <a:pt x="26133" y="2307"/>
                  </a:lnTo>
                  <a:lnTo>
                    <a:pt x="25866" y="2369"/>
                  </a:lnTo>
                  <a:lnTo>
                    <a:pt x="25631" y="2448"/>
                  </a:lnTo>
                  <a:lnTo>
                    <a:pt x="25396" y="2542"/>
                  </a:lnTo>
                  <a:lnTo>
                    <a:pt x="25160" y="2667"/>
                  </a:lnTo>
                  <a:lnTo>
                    <a:pt x="24956" y="2809"/>
                  </a:lnTo>
                  <a:lnTo>
                    <a:pt x="24768" y="2966"/>
                  </a:lnTo>
                  <a:lnTo>
                    <a:pt x="24596" y="3154"/>
                  </a:lnTo>
                  <a:lnTo>
                    <a:pt x="24439" y="3342"/>
                  </a:lnTo>
                  <a:lnTo>
                    <a:pt x="24313" y="3562"/>
                  </a:lnTo>
                  <a:lnTo>
                    <a:pt x="24203" y="3797"/>
                  </a:lnTo>
                  <a:lnTo>
                    <a:pt x="24125" y="4032"/>
                  </a:lnTo>
                  <a:lnTo>
                    <a:pt x="24062" y="4283"/>
                  </a:lnTo>
                  <a:lnTo>
                    <a:pt x="24047" y="4550"/>
                  </a:lnTo>
                  <a:lnTo>
                    <a:pt x="24047" y="4832"/>
                  </a:lnTo>
                  <a:lnTo>
                    <a:pt x="24078" y="5130"/>
                  </a:lnTo>
                  <a:lnTo>
                    <a:pt x="24156" y="5428"/>
                  </a:lnTo>
                  <a:lnTo>
                    <a:pt x="24266" y="5742"/>
                  </a:lnTo>
                  <a:lnTo>
                    <a:pt x="24407" y="6056"/>
                  </a:lnTo>
                  <a:lnTo>
                    <a:pt x="24596" y="6369"/>
                  </a:lnTo>
                  <a:lnTo>
                    <a:pt x="24831" y="6699"/>
                  </a:lnTo>
                  <a:lnTo>
                    <a:pt x="25098" y="7028"/>
                  </a:lnTo>
                  <a:lnTo>
                    <a:pt x="25945" y="8001"/>
                  </a:lnTo>
                  <a:lnTo>
                    <a:pt x="25756" y="8095"/>
                  </a:lnTo>
                  <a:lnTo>
                    <a:pt x="23749" y="5742"/>
                  </a:lnTo>
                  <a:lnTo>
                    <a:pt x="23749" y="5742"/>
                  </a:lnTo>
                  <a:lnTo>
                    <a:pt x="23513" y="5491"/>
                  </a:lnTo>
                  <a:lnTo>
                    <a:pt x="23262" y="5256"/>
                  </a:lnTo>
                  <a:lnTo>
                    <a:pt x="22996" y="5067"/>
                  </a:lnTo>
                  <a:lnTo>
                    <a:pt x="22729" y="4895"/>
                  </a:lnTo>
                  <a:lnTo>
                    <a:pt x="22447" y="4769"/>
                  </a:lnTo>
                  <a:lnTo>
                    <a:pt x="22180" y="4660"/>
                  </a:lnTo>
                  <a:lnTo>
                    <a:pt x="21898" y="4581"/>
                  </a:lnTo>
                  <a:lnTo>
                    <a:pt x="21631" y="4534"/>
                  </a:lnTo>
                  <a:lnTo>
                    <a:pt x="21349" y="4518"/>
                  </a:lnTo>
                  <a:lnTo>
                    <a:pt x="21082" y="4518"/>
                  </a:lnTo>
                  <a:lnTo>
                    <a:pt x="20815" y="4550"/>
                  </a:lnTo>
                  <a:lnTo>
                    <a:pt x="20564" y="4613"/>
                  </a:lnTo>
                  <a:lnTo>
                    <a:pt x="20313" y="4691"/>
                  </a:lnTo>
                  <a:lnTo>
                    <a:pt x="20078" y="4801"/>
                  </a:lnTo>
                  <a:lnTo>
                    <a:pt x="19859" y="4911"/>
                  </a:lnTo>
                  <a:lnTo>
                    <a:pt x="19639" y="5052"/>
                  </a:lnTo>
                  <a:lnTo>
                    <a:pt x="19451" y="5224"/>
                  </a:lnTo>
                  <a:lnTo>
                    <a:pt x="19278" y="5397"/>
                  </a:lnTo>
                  <a:lnTo>
                    <a:pt x="19121" y="5601"/>
                  </a:lnTo>
                  <a:lnTo>
                    <a:pt x="18996" y="5805"/>
                  </a:lnTo>
                  <a:lnTo>
                    <a:pt x="18886" y="6040"/>
                  </a:lnTo>
                  <a:lnTo>
                    <a:pt x="18808" y="6291"/>
                  </a:lnTo>
                  <a:lnTo>
                    <a:pt x="18745" y="6542"/>
                  </a:lnTo>
                  <a:lnTo>
                    <a:pt x="18729" y="6809"/>
                  </a:lnTo>
                  <a:lnTo>
                    <a:pt x="18729" y="7091"/>
                  </a:lnTo>
                  <a:lnTo>
                    <a:pt x="18776" y="7373"/>
                  </a:lnTo>
                  <a:lnTo>
                    <a:pt x="18839" y="7671"/>
                  </a:lnTo>
                  <a:lnTo>
                    <a:pt x="18949" y="7985"/>
                  </a:lnTo>
                  <a:lnTo>
                    <a:pt x="19106" y="8299"/>
                  </a:lnTo>
                  <a:lnTo>
                    <a:pt x="19294" y="8628"/>
                  </a:lnTo>
                  <a:lnTo>
                    <a:pt x="19513" y="8957"/>
                  </a:lnTo>
                  <a:lnTo>
                    <a:pt x="19796" y="9287"/>
                  </a:lnTo>
                  <a:lnTo>
                    <a:pt x="20878" y="10526"/>
                  </a:lnTo>
                  <a:lnTo>
                    <a:pt x="20706" y="10620"/>
                  </a:lnTo>
                  <a:lnTo>
                    <a:pt x="18635" y="8220"/>
                  </a:lnTo>
                  <a:lnTo>
                    <a:pt x="18635" y="8220"/>
                  </a:lnTo>
                  <a:lnTo>
                    <a:pt x="18400" y="7954"/>
                  </a:lnTo>
                  <a:lnTo>
                    <a:pt x="18149" y="7718"/>
                  </a:lnTo>
                  <a:lnTo>
                    <a:pt x="17882" y="7530"/>
                  </a:lnTo>
                  <a:lnTo>
                    <a:pt x="17615" y="7358"/>
                  </a:lnTo>
                  <a:lnTo>
                    <a:pt x="17349" y="7232"/>
                  </a:lnTo>
                  <a:lnTo>
                    <a:pt x="17066" y="7122"/>
                  </a:lnTo>
                  <a:lnTo>
                    <a:pt x="16784" y="7044"/>
                  </a:lnTo>
                  <a:lnTo>
                    <a:pt x="16517" y="6997"/>
                  </a:lnTo>
                  <a:lnTo>
                    <a:pt x="16235" y="6981"/>
                  </a:lnTo>
                  <a:lnTo>
                    <a:pt x="15968" y="6997"/>
                  </a:lnTo>
                  <a:lnTo>
                    <a:pt x="15702" y="7028"/>
                  </a:lnTo>
                  <a:lnTo>
                    <a:pt x="15451" y="7075"/>
                  </a:lnTo>
                  <a:lnTo>
                    <a:pt x="15200" y="7154"/>
                  </a:lnTo>
                  <a:lnTo>
                    <a:pt x="14964" y="7263"/>
                  </a:lnTo>
                  <a:lnTo>
                    <a:pt x="14745" y="7389"/>
                  </a:lnTo>
                  <a:lnTo>
                    <a:pt x="14525" y="7530"/>
                  </a:lnTo>
                  <a:lnTo>
                    <a:pt x="14337" y="7687"/>
                  </a:lnTo>
                  <a:lnTo>
                    <a:pt x="14165" y="7859"/>
                  </a:lnTo>
                  <a:lnTo>
                    <a:pt x="14008" y="8063"/>
                  </a:lnTo>
                  <a:lnTo>
                    <a:pt x="13882" y="8283"/>
                  </a:lnTo>
                  <a:lnTo>
                    <a:pt x="13772" y="8503"/>
                  </a:lnTo>
                  <a:lnTo>
                    <a:pt x="13694" y="8754"/>
                  </a:lnTo>
                  <a:lnTo>
                    <a:pt x="13647" y="9005"/>
                  </a:lnTo>
                  <a:lnTo>
                    <a:pt x="13616" y="9271"/>
                  </a:lnTo>
                  <a:lnTo>
                    <a:pt x="13616" y="9554"/>
                  </a:lnTo>
                  <a:lnTo>
                    <a:pt x="13663" y="9852"/>
                  </a:lnTo>
                  <a:lnTo>
                    <a:pt x="13741" y="10150"/>
                  </a:lnTo>
                  <a:lnTo>
                    <a:pt x="13851" y="10448"/>
                  </a:lnTo>
                  <a:lnTo>
                    <a:pt x="13992" y="10761"/>
                  </a:lnTo>
                  <a:lnTo>
                    <a:pt x="14180" y="11091"/>
                  </a:lnTo>
                  <a:lnTo>
                    <a:pt x="14415" y="11420"/>
                  </a:lnTo>
                  <a:lnTo>
                    <a:pt x="14682" y="11750"/>
                  </a:lnTo>
                  <a:lnTo>
                    <a:pt x="15812" y="13051"/>
                  </a:lnTo>
                  <a:lnTo>
                    <a:pt x="15655" y="13130"/>
                  </a:lnTo>
                  <a:lnTo>
                    <a:pt x="12345" y="9240"/>
                  </a:lnTo>
                  <a:lnTo>
                    <a:pt x="5459" y="1146"/>
                  </a:lnTo>
                  <a:lnTo>
                    <a:pt x="5459" y="1146"/>
                  </a:lnTo>
                  <a:lnTo>
                    <a:pt x="5208" y="895"/>
                  </a:lnTo>
                  <a:lnTo>
                    <a:pt x="4957" y="660"/>
                  </a:lnTo>
                  <a:lnTo>
                    <a:pt x="4690" y="471"/>
                  </a:lnTo>
                  <a:lnTo>
                    <a:pt x="4408" y="315"/>
                  </a:lnTo>
                  <a:lnTo>
                    <a:pt x="4126" y="189"/>
                  </a:lnTo>
                  <a:lnTo>
                    <a:pt x="3843" y="95"/>
                  </a:lnTo>
                  <a:lnTo>
                    <a:pt x="3545" y="32"/>
                  </a:lnTo>
                  <a:lnTo>
                    <a:pt x="3263" y="1"/>
                  </a:lnTo>
                  <a:lnTo>
                    <a:pt x="2965" y="1"/>
                  </a:lnTo>
                  <a:lnTo>
                    <a:pt x="2667" y="32"/>
                  </a:lnTo>
                  <a:lnTo>
                    <a:pt x="2384" y="79"/>
                  </a:lnTo>
                  <a:lnTo>
                    <a:pt x="2102" y="158"/>
                  </a:lnTo>
                  <a:lnTo>
                    <a:pt x="1835" y="252"/>
                  </a:lnTo>
                  <a:lnTo>
                    <a:pt x="1584" y="377"/>
                  </a:lnTo>
                  <a:lnTo>
                    <a:pt x="1333" y="519"/>
                  </a:lnTo>
                  <a:lnTo>
                    <a:pt x="1098" y="675"/>
                  </a:lnTo>
                  <a:lnTo>
                    <a:pt x="879" y="864"/>
                  </a:lnTo>
                  <a:lnTo>
                    <a:pt x="690" y="1068"/>
                  </a:lnTo>
                  <a:lnTo>
                    <a:pt x="518" y="1287"/>
                  </a:lnTo>
                  <a:lnTo>
                    <a:pt x="361" y="1522"/>
                  </a:lnTo>
                  <a:lnTo>
                    <a:pt x="235" y="1758"/>
                  </a:lnTo>
                  <a:lnTo>
                    <a:pt x="126" y="2024"/>
                  </a:lnTo>
                  <a:lnTo>
                    <a:pt x="47" y="2307"/>
                  </a:lnTo>
                  <a:lnTo>
                    <a:pt x="0" y="2589"/>
                  </a:lnTo>
                  <a:lnTo>
                    <a:pt x="0" y="2871"/>
                  </a:lnTo>
                  <a:lnTo>
                    <a:pt x="16" y="3185"/>
                  </a:lnTo>
                  <a:lnTo>
                    <a:pt x="79" y="3499"/>
                  </a:lnTo>
                  <a:lnTo>
                    <a:pt x="173" y="3813"/>
                  </a:lnTo>
                  <a:lnTo>
                    <a:pt x="314" y="4142"/>
                  </a:lnTo>
                  <a:lnTo>
                    <a:pt x="502" y="4471"/>
                  </a:lnTo>
                  <a:lnTo>
                    <a:pt x="722" y="4801"/>
                  </a:lnTo>
                  <a:lnTo>
                    <a:pt x="988" y="5130"/>
                  </a:lnTo>
                  <a:lnTo>
                    <a:pt x="22117" y="29365"/>
                  </a:lnTo>
                  <a:lnTo>
                    <a:pt x="22117" y="29365"/>
                  </a:lnTo>
                  <a:lnTo>
                    <a:pt x="22384" y="29631"/>
                  </a:lnTo>
                  <a:lnTo>
                    <a:pt x="22666" y="29882"/>
                  </a:lnTo>
                  <a:lnTo>
                    <a:pt x="22964" y="30102"/>
                  </a:lnTo>
                  <a:lnTo>
                    <a:pt x="23294" y="30306"/>
                  </a:lnTo>
                  <a:lnTo>
                    <a:pt x="23639" y="30478"/>
                  </a:lnTo>
                  <a:lnTo>
                    <a:pt x="24000" y="30651"/>
                  </a:lnTo>
                  <a:lnTo>
                    <a:pt x="24376" y="30808"/>
                  </a:lnTo>
                  <a:lnTo>
                    <a:pt x="24784" y="30949"/>
                  </a:lnTo>
                  <a:lnTo>
                    <a:pt x="25207" y="31090"/>
                  </a:lnTo>
                  <a:lnTo>
                    <a:pt x="25647" y="31231"/>
                  </a:lnTo>
                  <a:lnTo>
                    <a:pt x="26588" y="31482"/>
                  </a:lnTo>
                  <a:lnTo>
                    <a:pt x="27607" y="31765"/>
                  </a:lnTo>
                  <a:lnTo>
                    <a:pt x="28690" y="32078"/>
                  </a:lnTo>
                  <a:lnTo>
                    <a:pt x="28690" y="32078"/>
                  </a:lnTo>
                  <a:lnTo>
                    <a:pt x="28894" y="32298"/>
                  </a:lnTo>
                  <a:lnTo>
                    <a:pt x="29380" y="32863"/>
                  </a:lnTo>
                  <a:lnTo>
                    <a:pt x="30854" y="34588"/>
                  </a:lnTo>
                  <a:lnTo>
                    <a:pt x="32972" y="37113"/>
                  </a:lnTo>
                  <a:lnTo>
                    <a:pt x="32972" y="37113"/>
                  </a:lnTo>
                  <a:close/>
                </a:path>
              </a:pathLst>
            </a:custGeom>
            <a:solidFill>
              <a:srgbClr val="FCD4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6849775" y="3855725"/>
              <a:ext cx="562375" cy="504700"/>
            </a:xfrm>
            <a:custGeom>
              <a:avLst/>
              <a:gdLst/>
              <a:ahLst/>
              <a:cxnLst/>
              <a:rect l="l" t="t" r="r" b="b"/>
              <a:pathLst>
                <a:path w="22495" h="20188" extrusionOk="0">
                  <a:moveTo>
                    <a:pt x="7028" y="20188"/>
                  </a:moveTo>
                  <a:lnTo>
                    <a:pt x="1" y="12753"/>
                  </a:lnTo>
                  <a:lnTo>
                    <a:pt x="15875" y="0"/>
                  </a:lnTo>
                  <a:lnTo>
                    <a:pt x="22494" y="7671"/>
                  </a:lnTo>
                  <a:lnTo>
                    <a:pt x="7028" y="201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6849775" y="4035725"/>
              <a:ext cx="343150" cy="308250"/>
            </a:xfrm>
            <a:custGeom>
              <a:avLst/>
              <a:gdLst/>
              <a:ahLst/>
              <a:cxnLst/>
              <a:rect l="l" t="t" r="r" b="b"/>
              <a:pathLst>
                <a:path w="13726" h="12330" extrusionOk="0">
                  <a:moveTo>
                    <a:pt x="6918" y="0"/>
                  </a:moveTo>
                  <a:lnTo>
                    <a:pt x="1" y="5553"/>
                  </a:lnTo>
                  <a:lnTo>
                    <a:pt x="6400" y="12329"/>
                  </a:lnTo>
                  <a:lnTo>
                    <a:pt x="13726" y="6980"/>
                  </a:lnTo>
                  <a:lnTo>
                    <a:pt x="6918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6898800" y="3913750"/>
              <a:ext cx="1245075" cy="1065500"/>
            </a:xfrm>
            <a:custGeom>
              <a:avLst/>
              <a:gdLst/>
              <a:ahLst/>
              <a:cxnLst/>
              <a:rect l="l" t="t" r="r" b="b"/>
              <a:pathLst>
                <a:path w="49803" h="42620" extrusionOk="0">
                  <a:moveTo>
                    <a:pt x="0" y="14557"/>
                  </a:moveTo>
                  <a:lnTo>
                    <a:pt x="26008" y="42619"/>
                  </a:lnTo>
                  <a:lnTo>
                    <a:pt x="49803" y="33490"/>
                  </a:lnTo>
                  <a:lnTo>
                    <a:pt x="18070" y="1"/>
                  </a:lnTo>
                  <a:lnTo>
                    <a:pt x="0" y="14557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7098800" y="3913750"/>
              <a:ext cx="1045075" cy="951375"/>
            </a:xfrm>
            <a:custGeom>
              <a:avLst/>
              <a:gdLst/>
              <a:ahLst/>
              <a:cxnLst/>
              <a:rect l="l" t="t" r="r" b="b"/>
              <a:pathLst>
                <a:path w="41803" h="38055" extrusionOk="0">
                  <a:moveTo>
                    <a:pt x="0" y="8095"/>
                  </a:moveTo>
                  <a:lnTo>
                    <a:pt x="29897" y="38054"/>
                  </a:lnTo>
                  <a:lnTo>
                    <a:pt x="41803" y="33490"/>
                  </a:lnTo>
                  <a:lnTo>
                    <a:pt x="10070" y="1"/>
                  </a:lnTo>
                  <a:lnTo>
                    <a:pt x="0" y="80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8"/>
            <p:cNvSpPr/>
            <p:nvPr/>
          </p:nvSpPr>
          <p:spPr>
            <a:xfrm>
              <a:off x="5838825" y="3176125"/>
              <a:ext cx="139225" cy="150225"/>
            </a:xfrm>
            <a:custGeom>
              <a:avLst/>
              <a:gdLst/>
              <a:ahLst/>
              <a:cxnLst/>
              <a:rect l="l" t="t" r="r" b="b"/>
              <a:pathLst>
                <a:path w="5569" h="6009" extrusionOk="0">
                  <a:moveTo>
                    <a:pt x="3985" y="1"/>
                  </a:moveTo>
                  <a:lnTo>
                    <a:pt x="0" y="2934"/>
                  </a:lnTo>
                  <a:lnTo>
                    <a:pt x="549" y="3703"/>
                  </a:lnTo>
                  <a:lnTo>
                    <a:pt x="2008" y="2620"/>
                  </a:lnTo>
                  <a:lnTo>
                    <a:pt x="4502" y="6009"/>
                  </a:lnTo>
                  <a:lnTo>
                    <a:pt x="5569" y="5209"/>
                  </a:lnTo>
                  <a:lnTo>
                    <a:pt x="3090" y="1836"/>
                  </a:lnTo>
                  <a:lnTo>
                    <a:pt x="4549" y="769"/>
                  </a:lnTo>
                  <a:lnTo>
                    <a:pt x="3985" y="1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5969800" y="3132600"/>
              <a:ext cx="149050" cy="157675"/>
            </a:xfrm>
            <a:custGeom>
              <a:avLst/>
              <a:gdLst/>
              <a:ahLst/>
              <a:cxnLst/>
              <a:rect l="l" t="t" r="r" b="b"/>
              <a:pathLst>
                <a:path w="5962" h="6307" extrusionOk="0">
                  <a:moveTo>
                    <a:pt x="1302" y="1428"/>
                  </a:moveTo>
                  <a:lnTo>
                    <a:pt x="3028" y="2495"/>
                  </a:lnTo>
                  <a:lnTo>
                    <a:pt x="1773" y="3436"/>
                  </a:lnTo>
                  <a:lnTo>
                    <a:pt x="1287" y="1444"/>
                  </a:lnTo>
                  <a:lnTo>
                    <a:pt x="1302" y="1428"/>
                  </a:lnTo>
                  <a:close/>
                  <a:moveTo>
                    <a:pt x="1098" y="1"/>
                  </a:moveTo>
                  <a:lnTo>
                    <a:pt x="0" y="816"/>
                  </a:lnTo>
                  <a:lnTo>
                    <a:pt x="1208" y="6306"/>
                  </a:lnTo>
                  <a:lnTo>
                    <a:pt x="2291" y="5522"/>
                  </a:lnTo>
                  <a:lnTo>
                    <a:pt x="1992" y="4314"/>
                  </a:lnTo>
                  <a:lnTo>
                    <a:pt x="3812" y="2981"/>
                  </a:lnTo>
                  <a:lnTo>
                    <a:pt x="4863" y="3624"/>
                  </a:lnTo>
                  <a:lnTo>
                    <a:pt x="5961" y="2809"/>
                  </a:lnTo>
                  <a:lnTo>
                    <a:pt x="1098" y="1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6043925" y="3018100"/>
              <a:ext cx="188625" cy="186300"/>
            </a:xfrm>
            <a:custGeom>
              <a:avLst/>
              <a:gdLst/>
              <a:ahLst/>
              <a:cxnLst/>
              <a:rect l="l" t="t" r="r" b="b"/>
              <a:pathLst>
                <a:path w="7545" h="7452" extrusionOk="0">
                  <a:moveTo>
                    <a:pt x="4361" y="1"/>
                  </a:moveTo>
                  <a:lnTo>
                    <a:pt x="3184" y="863"/>
                  </a:lnTo>
                  <a:lnTo>
                    <a:pt x="3169" y="2918"/>
                  </a:lnTo>
                  <a:lnTo>
                    <a:pt x="1239" y="2291"/>
                  </a:lnTo>
                  <a:lnTo>
                    <a:pt x="0" y="3216"/>
                  </a:lnTo>
                  <a:lnTo>
                    <a:pt x="3027" y="4032"/>
                  </a:lnTo>
                  <a:lnTo>
                    <a:pt x="2918" y="7451"/>
                  </a:lnTo>
                  <a:lnTo>
                    <a:pt x="4125" y="6573"/>
                  </a:lnTo>
                  <a:lnTo>
                    <a:pt x="4157" y="4330"/>
                  </a:lnTo>
                  <a:lnTo>
                    <a:pt x="6274" y="4989"/>
                  </a:lnTo>
                  <a:lnTo>
                    <a:pt x="7545" y="4047"/>
                  </a:lnTo>
                  <a:lnTo>
                    <a:pt x="4251" y="3138"/>
                  </a:lnTo>
                  <a:lnTo>
                    <a:pt x="4361" y="1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6167050" y="2988300"/>
              <a:ext cx="103150" cy="123150"/>
            </a:xfrm>
            <a:custGeom>
              <a:avLst/>
              <a:gdLst/>
              <a:ahLst/>
              <a:cxnLst/>
              <a:rect l="l" t="t" r="r" b="b"/>
              <a:pathLst>
                <a:path w="4126" h="4926" extrusionOk="0">
                  <a:moveTo>
                    <a:pt x="1067" y="0"/>
                  </a:moveTo>
                  <a:lnTo>
                    <a:pt x="0" y="785"/>
                  </a:lnTo>
                  <a:lnTo>
                    <a:pt x="3043" y="4926"/>
                  </a:lnTo>
                  <a:lnTo>
                    <a:pt x="4126" y="4141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8" name="Google Shape;1368;p28"/>
          <p:cNvSpPr txBox="1"/>
          <p:nvPr/>
        </p:nvSpPr>
        <p:spPr>
          <a:xfrm>
            <a:off x="7857606" y="2578955"/>
            <a:ext cx="723901" cy="2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LYFT</a:t>
            </a:r>
            <a:endParaRPr sz="20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3" name="Google Shape;1373;p28"/>
          <p:cNvSpPr/>
          <p:nvPr/>
        </p:nvSpPr>
        <p:spPr>
          <a:xfrm>
            <a:off x="7877175" y="1662863"/>
            <a:ext cx="723900" cy="72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4" name="Google Shape;1374;p28"/>
          <p:cNvGrpSpPr/>
          <p:nvPr/>
        </p:nvGrpSpPr>
        <p:grpSpPr>
          <a:xfrm>
            <a:off x="8119498" y="1839188"/>
            <a:ext cx="239276" cy="371236"/>
            <a:chOff x="1525861" y="1558438"/>
            <a:chExt cx="239276" cy="371236"/>
          </a:xfrm>
        </p:grpSpPr>
        <p:sp>
          <p:nvSpPr>
            <p:cNvPr id="1375" name="Google Shape;1375;p28"/>
            <p:cNvSpPr/>
            <p:nvPr/>
          </p:nvSpPr>
          <p:spPr>
            <a:xfrm>
              <a:off x="1612142" y="1558438"/>
              <a:ext cx="66711" cy="21512"/>
            </a:xfrm>
            <a:custGeom>
              <a:avLst/>
              <a:gdLst/>
              <a:ahLst/>
              <a:cxnLst/>
              <a:rect l="l" t="t" r="r" b="b"/>
              <a:pathLst>
                <a:path w="31919" h="10293" extrusionOk="0">
                  <a:moveTo>
                    <a:pt x="1" y="0"/>
                  </a:moveTo>
                  <a:lnTo>
                    <a:pt x="1" y="9020"/>
                  </a:lnTo>
                  <a:lnTo>
                    <a:pt x="117" y="9483"/>
                  </a:lnTo>
                  <a:lnTo>
                    <a:pt x="464" y="9945"/>
                  </a:lnTo>
                  <a:lnTo>
                    <a:pt x="810" y="10292"/>
                  </a:lnTo>
                  <a:lnTo>
                    <a:pt x="30993" y="10292"/>
                  </a:lnTo>
                  <a:lnTo>
                    <a:pt x="31455" y="9945"/>
                  </a:lnTo>
                  <a:lnTo>
                    <a:pt x="31802" y="9483"/>
                  </a:lnTo>
                  <a:lnTo>
                    <a:pt x="31918" y="9020"/>
                  </a:lnTo>
                  <a:lnTo>
                    <a:pt x="319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1612142" y="1558438"/>
              <a:ext cx="66711" cy="21512"/>
            </a:xfrm>
            <a:custGeom>
              <a:avLst/>
              <a:gdLst/>
              <a:ahLst/>
              <a:cxnLst/>
              <a:rect l="l" t="t" r="r" b="b"/>
              <a:pathLst>
                <a:path w="31919" h="10293" fill="none" extrusionOk="0">
                  <a:moveTo>
                    <a:pt x="1389" y="10292"/>
                  </a:moveTo>
                  <a:lnTo>
                    <a:pt x="30530" y="10292"/>
                  </a:lnTo>
                  <a:lnTo>
                    <a:pt x="30530" y="10292"/>
                  </a:lnTo>
                  <a:lnTo>
                    <a:pt x="30993" y="10292"/>
                  </a:lnTo>
                  <a:lnTo>
                    <a:pt x="31455" y="9945"/>
                  </a:lnTo>
                  <a:lnTo>
                    <a:pt x="31802" y="9483"/>
                  </a:lnTo>
                  <a:lnTo>
                    <a:pt x="31918" y="9020"/>
                  </a:lnTo>
                  <a:lnTo>
                    <a:pt x="31918" y="0"/>
                  </a:lnTo>
                  <a:lnTo>
                    <a:pt x="1" y="0"/>
                  </a:lnTo>
                  <a:lnTo>
                    <a:pt x="1" y="9020"/>
                  </a:lnTo>
                  <a:lnTo>
                    <a:pt x="1" y="9020"/>
                  </a:lnTo>
                  <a:lnTo>
                    <a:pt x="117" y="9483"/>
                  </a:lnTo>
                  <a:lnTo>
                    <a:pt x="464" y="9945"/>
                  </a:lnTo>
                  <a:lnTo>
                    <a:pt x="810" y="10292"/>
                  </a:lnTo>
                  <a:lnTo>
                    <a:pt x="1389" y="10292"/>
                  </a:lnTo>
                  <a:lnTo>
                    <a:pt x="1389" y="1029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1615043" y="1579948"/>
              <a:ext cx="2" cy="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8"/>
            <p:cNvSpPr/>
            <p:nvPr/>
          </p:nvSpPr>
          <p:spPr>
            <a:xfrm>
              <a:off x="1525861" y="1558438"/>
              <a:ext cx="239276" cy="371236"/>
            </a:xfrm>
            <a:custGeom>
              <a:avLst/>
              <a:gdLst/>
              <a:ahLst/>
              <a:cxnLst/>
              <a:rect l="l" t="t" r="r" b="b"/>
              <a:pathLst>
                <a:path w="114486" h="177625" extrusionOk="0">
                  <a:moveTo>
                    <a:pt x="47876" y="52732"/>
                  </a:moveTo>
                  <a:lnTo>
                    <a:pt x="48916" y="52848"/>
                  </a:lnTo>
                  <a:lnTo>
                    <a:pt x="49841" y="53195"/>
                  </a:lnTo>
                  <a:lnTo>
                    <a:pt x="50767" y="53658"/>
                  </a:lnTo>
                  <a:lnTo>
                    <a:pt x="51576" y="54236"/>
                  </a:lnTo>
                  <a:lnTo>
                    <a:pt x="52154" y="55045"/>
                  </a:lnTo>
                  <a:lnTo>
                    <a:pt x="52617" y="55970"/>
                  </a:lnTo>
                  <a:lnTo>
                    <a:pt x="52964" y="56896"/>
                  </a:lnTo>
                  <a:lnTo>
                    <a:pt x="53079" y="57936"/>
                  </a:lnTo>
                  <a:lnTo>
                    <a:pt x="53079" y="62562"/>
                  </a:lnTo>
                  <a:lnTo>
                    <a:pt x="52964" y="63603"/>
                  </a:lnTo>
                  <a:lnTo>
                    <a:pt x="52617" y="64643"/>
                  </a:lnTo>
                  <a:lnTo>
                    <a:pt x="52154" y="65453"/>
                  </a:lnTo>
                  <a:lnTo>
                    <a:pt x="51576" y="66262"/>
                  </a:lnTo>
                  <a:lnTo>
                    <a:pt x="50767" y="66956"/>
                  </a:lnTo>
                  <a:lnTo>
                    <a:pt x="49841" y="67419"/>
                  </a:lnTo>
                  <a:lnTo>
                    <a:pt x="48916" y="67650"/>
                  </a:lnTo>
                  <a:lnTo>
                    <a:pt x="47876" y="67766"/>
                  </a:lnTo>
                  <a:lnTo>
                    <a:pt x="46835" y="67650"/>
                  </a:lnTo>
                  <a:lnTo>
                    <a:pt x="45794" y="67419"/>
                  </a:lnTo>
                  <a:lnTo>
                    <a:pt x="44985" y="66956"/>
                  </a:lnTo>
                  <a:lnTo>
                    <a:pt x="44175" y="66262"/>
                  </a:lnTo>
                  <a:lnTo>
                    <a:pt x="43481" y="65453"/>
                  </a:lnTo>
                  <a:lnTo>
                    <a:pt x="43019" y="64643"/>
                  </a:lnTo>
                  <a:lnTo>
                    <a:pt x="42787" y="63603"/>
                  </a:lnTo>
                  <a:lnTo>
                    <a:pt x="42672" y="62562"/>
                  </a:lnTo>
                  <a:lnTo>
                    <a:pt x="42672" y="57936"/>
                  </a:lnTo>
                  <a:lnTo>
                    <a:pt x="42787" y="56896"/>
                  </a:lnTo>
                  <a:lnTo>
                    <a:pt x="43019" y="55970"/>
                  </a:lnTo>
                  <a:lnTo>
                    <a:pt x="43481" y="55045"/>
                  </a:lnTo>
                  <a:lnTo>
                    <a:pt x="44175" y="54236"/>
                  </a:lnTo>
                  <a:lnTo>
                    <a:pt x="44985" y="53658"/>
                  </a:lnTo>
                  <a:lnTo>
                    <a:pt x="45794" y="53195"/>
                  </a:lnTo>
                  <a:lnTo>
                    <a:pt x="46835" y="52848"/>
                  </a:lnTo>
                  <a:lnTo>
                    <a:pt x="47876" y="52732"/>
                  </a:lnTo>
                  <a:close/>
                  <a:moveTo>
                    <a:pt x="66609" y="52732"/>
                  </a:moveTo>
                  <a:lnTo>
                    <a:pt x="67650" y="52848"/>
                  </a:lnTo>
                  <a:lnTo>
                    <a:pt x="68691" y="53195"/>
                  </a:lnTo>
                  <a:lnTo>
                    <a:pt x="69501" y="53658"/>
                  </a:lnTo>
                  <a:lnTo>
                    <a:pt x="70310" y="54236"/>
                  </a:lnTo>
                  <a:lnTo>
                    <a:pt x="70888" y="55045"/>
                  </a:lnTo>
                  <a:lnTo>
                    <a:pt x="71466" y="55970"/>
                  </a:lnTo>
                  <a:lnTo>
                    <a:pt x="71698" y="56896"/>
                  </a:lnTo>
                  <a:lnTo>
                    <a:pt x="71813" y="57936"/>
                  </a:lnTo>
                  <a:lnTo>
                    <a:pt x="71813" y="62562"/>
                  </a:lnTo>
                  <a:lnTo>
                    <a:pt x="71698" y="63603"/>
                  </a:lnTo>
                  <a:lnTo>
                    <a:pt x="71466" y="64643"/>
                  </a:lnTo>
                  <a:lnTo>
                    <a:pt x="70888" y="65453"/>
                  </a:lnTo>
                  <a:lnTo>
                    <a:pt x="70310" y="66262"/>
                  </a:lnTo>
                  <a:lnTo>
                    <a:pt x="69501" y="66956"/>
                  </a:lnTo>
                  <a:lnTo>
                    <a:pt x="68691" y="67419"/>
                  </a:lnTo>
                  <a:lnTo>
                    <a:pt x="67650" y="67650"/>
                  </a:lnTo>
                  <a:lnTo>
                    <a:pt x="66609" y="67766"/>
                  </a:lnTo>
                  <a:lnTo>
                    <a:pt x="65569" y="67650"/>
                  </a:lnTo>
                  <a:lnTo>
                    <a:pt x="64644" y="67419"/>
                  </a:lnTo>
                  <a:lnTo>
                    <a:pt x="63718" y="66956"/>
                  </a:lnTo>
                  <a:lnTo>
                    <a:pt x="62909" y="66262"/>
                  </a:lnTo>
                  <a:lnTo>
                    <a:pt x="62331" y="65453"/>
                  </a:lnTo>
                  <a:lnTo>
                    <a:pt x="61868" y="64643"/>
                  </a:lnTo>
                  <a:lnTo>
                    <a:pt x="61521" y="63603"/>
                  </a:lnTo>
                  <a:lnTo>
                    <a:pt x="61406" y="62562"/>
                  </a:lnTo>
                  <a:lnTo>
                    <a:pt x="61406" y="57936"/>
                  </a:lnTo>
                  <a:lnTo>
                    <a:pt x="61521" y="56896"/>
                  </a:lnTo>
                  <a:lnTo>
                    <a:pt x="61868" y="55970"/>
                  </a:lnTo>
                  <a:lnTo>
                    <a:pt x="62331" y="55045"/>
                  </a:lnTo>
                  <a:lnTo>
                    <a:pt x="62909" y="54236"/>
                  </a:lnTo>
                  <a:lnTo>
                    <a:pt x="63718" y="53658"/>
                  </a:lnTo>
                  <a:lnTo>
                    <a:pt x="64644" y="53195"/>
                  </a:lnTo>
                  <a:lnTo>
                    <a:pt x="65569" y="52848"/>
                  </a:lnTo>
                  <a:lnTo>
                    <a:pt x="66609" y="52732"/>
                  </a:lnTo>
                  <a:close/>
                  <a:moveTo>
                    <a:pt x="38046" y="67766"/>
                  </a:moveTo>
                  <a:lnTo>
                    <a:pt x="39087" y="67881"/>
                  </a:lnTo>
                  <a:lnTo>
                    <a:pt x="40012" y="68228"/>
                  </a:lnTo>
                  <a:lnTo>
                    <a:pt x="40937" y="68691"/>
                  </a:lnTo>
                  <a:lnTo>
                    <a:pt x="41631" y="69385"/>
                  </a:lnTo>
                  <a:lnTo>
                    <a:pt x="42325" y="70079"/>
                  </a:lnTo>
                  <a:lnTo>
                    <a:pt x="42787" y="71004"/>
                  </a:lnTo>
                  <a:lnTo>
                    <a:pt x="43134" y="71929"/>
                  </a:lnTo>
                  <a:lnTo>
                    <a:pt x="43250" y="72970"/>
                  </a:lnTo>
                  <a:lnTo>
                    <a:pt x="43250" y="77595"/>
                  </a:lnTo>
                  <a:lnTo>
                    <a:pt x="43134" y="78752"/>
                  </a:lnTo>
                  <a:lnTo>
                    <a:pt x="42787" y="79677"/>
                  </a:lnTo>
                  <a:lnTo>
                    <a:pt x="42325" y="80602"/>
                  </a:lnTo>
                  <a:lnTo>
                    <a:pt x="41631" y="81296"/>
                  </a:lnTo>
                  <a:lnTo>
                    <a:pt x="40937" y="81990"/>
                  </a:lnTo>
                  <a:lnTo>
                    <a:pt x="40012" y="82452"/>
                  </a:lnTo>
                  <a:lnTo>
                    <a:pt x="39087" y="82799"/>
                  </a:lnTo>
                  <a:lnTo>
                    <a:pt x="36890" y="82799"/>
                  </a:lnTo>
                  <a:lnTo>
                    <a:pt x="35964" y="82452"/>
                  </a:lnTo>
                  <a:lnTo>
                    <a:pt x="35039" y="81990"/>
                  </a:lnTo>
                  <a:lnTo>
                    <a:pt x="34346" y="81296"/>
                  </a:lnTo>
                  <a:lnTo>
                    <a:pt x="33652" y="80602"/>
                  </a:lnTo>
                  <a:lnTo>
                    <a:pt x="33189" y="79677"/>
                  </a:lnTo>
                  <a:lnTo>
                    <a:pt x="32842" y="78752"/>
                  </a:lnTo>
                  <a:lnTo>
                    <a:pt x="32842" y="77595"/>
                  </a:lnTo>
                  <a:lnTo>
                    <a:pt x="32842" y="72970"/>
                  </a:lnTo>
                  <a:lnTo>
                    <a:pt x="32842" y="71929"/>
                  </a:lnTo>
                  <a:lnTo>
                    <a:pt x="33189" y="71004"/>
                  </a:lnTo>
                  <a:lnTo>
                    <a:pt x="33652" y="70079"/>
                  </a:lnTo>
                  <a:lnTo>
                    <a:pt x="34346" y="69385"/>
                  </a:lnTo>
                  <a:lnTo>
                    <a:pt x="35039" y="68691"/>
                  </a:lnTo>
                  <a:lnTo>
                    <a:pt x="35964" y="68228"/>
                  </a:lnTo>
                  <a:lnTo>
                    <a:pt x="36890" y="67881"/>
                  </a:lnTo>
                  <a:lnTo>
                    <a:pt x="38046" y="67766"/>
                  </a:lnTo>
                  <a:close/>
                  <a:moveTo>
                    <a:pt x="57243" y="67766"/>
                  </a:moveTo>
                  <a:lnTo>
                    <a:pt x="58283" y="67881"/>
                  </a:lnTo>
                  <a:lnTo>
                    <a:pt x="59208" y="68228"/>
                  </a:lnTo>
                  <a:lnTo>
                    <a:pt x="60134" y="68691"/>
                  </a:lnTo>
                  <a:lnTo>
                    <a:pt x="60943" y="69385"/>
                  </a:lnTo>
                  <a:lnTo>
                    <a:pt x="61521" y="70079"/>
                  </a:lnTo>
                  <a:lnTo>
                    <a:pt x="61984" y="71004"/>
                  </a:lnTo>
                  <a:lnTo>
                    <a:pt x="62331" y="71929"/>
                  </a:lnTo>
                  <a:lnTo>
                    <a:pt x="62446" y="72970"/>
                  </a:lnTo>
                  <a:lnTo>
                    <a:pt x="62446" y="77595"/>
                  </a:lnTo>
                  <a:lnTo>
                    <a:pt x="62331" y="78752"/>
                  </a:lnTo>
                  <a:lnTo>
                    <a:pt x="61984" y="79677"/>
                  </a:lnTo>
                  <a:lnTo>
                    <a:pt x="61521" y="80602"/>
                  </a:lnTo>
                  <a:lnTo>
                    <a:pt x="60943" y="81296"/>
                  </a:lnTo>
                  <a:lnTo>
                    <a:pt x="60134" y="81990"/>
                  </a:lnTo>
                  <a:lnTo>
                    <a:pt x="59208" y="82452"/>
                  </a:lnTo>
                  <a:lnTo>
                    <a:pt x="58283" y="82799"/>
                  </a:lnTo>
                  <a:lnTo>
                    <a:pt x="56202" y="82799"/>
                  </a:lnTo>
                  <a:lnTo>
                    <a:pt x="55161" y="82452"/>
                  </a:lnTo>
                  <a:lnTo>
                    <a:pt x="54351" y="81990"/>
                  </a:lnTo>
                  <a:lnTo>
                    <a:pt x="53542" y="81296"/>
                  </a:lnTo>
                  <a:lnTo>
                    <a:pt x="52964" y="80602"/>
                  </a:lnTo>
                  <a:lnTo>
                    <a:pt x="52386" y="79677"/>
                  </a:lnTo>
                  <a:lnTo>
                    <a:pt x="52154" y="78752"/>
                  </a:lnTo>
                  <a:lnTo>
                    <a:pt x="52039" y="77595"/>
                  </a:lnTo>
                  <a:lnTo>
                    <a:pt x="52039" y="72970"/>
                  </a:lnTo>
                  <a:lnTo>
                    <a:pt x="52154" y="71929"/>
                  </a:lnTo>
                  <a:lnTo>
                    <a:pt x="52386" y="71004"/>
                  </a:lnTo>
                  <a:lnTo>
                    <a:pt x="52964" y="70079"/>
                  </a:lnTo>
                  <a:lnTo>
                    <a:pt x="53542" y="69385"/>
                  </a:lnTo>
                  <a:lnTo>
                    <a:pt x="54351" y="68691"/>
                  </a:lnTo>
                  <a:lnTo>
                    <a:pt x="55161" y="68228"/>
                  </a:lnTo>
                  <a:lnTo>
                    <a:pt x="56202" y="67881"/>
                  </a:lnTo>
                  <a:lnTo>
                    <a:pt x="57243" y="67766"/>
                  </a:lnTo>
                  <a:close/>
                  <a:moveTo>
                    <a:pt x="76439" y="67766"/>
                  </a:moveTo>
                  <a:lnTo>
                    <a:pt x="77480" y="67881"/>
                  </a:lnTo>
                  <a:lnTo>
                    <a:pt x="78521" y="68228"/>
                  </a:lnTo>
                  <a:lnTo>
                    <a:pt x="79330" y="68691"/>
                  </a:lnTo>
                  <a:lnTo>
                    <a:pt x="80140" y="69385"/>
                  </a:lnTo>
                  <a:lnTo>
                    <a:pt x="80833" y="70079"/>
                  </a:lnTo>
                  <a:lnTo>
                    <a:pt x="81296" y="71004"/>
                  </a:lnTo>
                  <a:lnTo>
                    <a:pt x="81527" y="71929"/>
                  </a:lnTo>
                  <a:lnTo>
                    <a:pt x="81643" y="72970"/>
                  </a:lnTo>
                  <a:lnTo>
                    <a:pt x="81643" y="77595"/>
                  </a:lnTo>
                  <a:lnTo>
                    <a:pt x="81527" y="78752"/>
                  </a:lnTo>
                  <a:lnTo>
                    <a:pt x="81296" y="79677"/>
                  </a:lnTo>
                  <a:lnTo>
                    <a:pt x="80833" y="80602"/>
                  </a:lnTo>
                  <a:lnTo>
                    <a:pt x="80140" y="81296"/>
                  </a:lnTo>
                  <a:lnTo>
                    <a:pt x="79330" y="81990"/>
                  </a:lnTo>
                  <a:lnTo>
                    <a:pt x="78521" y="82452"/>
                  </a:lnTo>
                  <a:lnTo>
                    <a:pt x="77480" y="82799"/>
                  </a:lnTo>
                  <a:lnTo>
                    <a:pt x="75398" y="82799"/>
                  </a:lnTo>
                  <a:lnTo>
                    <a:pt x="74473" y="82452"/>
                  </a:lnTo>
                  <a:lnTo>
                    <a:pt x="73548" y="81990"/>
                  </a:lnTo>
                  <a:lnTo>
                    <a:pt x="72854" y="81296"/>
                  </a:lnTo>
                  <a:lnTo>
                    <a:pt x="72160" y="80602"/>
                  </a:lnTo>
                  <a:lnTo>
                    <a:pt x="71698" y="79677"/>
                  </a:lnTo>
                  <a:lnTo>
                    <a:pt x="71351" y="78752"/>
                  </a:lnTo>
                  <a:lnTo>
                    <a:pt x="71235" y="77595"/>
                  </a:lnTo>
                  <a:lnTo>
                    <a:pt x="71235" y="72970"/>
                  </a:lnTo>
                  <a:lnTo>
                    <a:pt x="71351" y="71929"/>
                  </a:lnTo>
                  <a:lnTo>
                    <a:pt x="71698" y="71004"/>
                  </a:lnTo>
                  <a:lnTo>
                    <a:pt x="72160" y="70079"/>
                  </a:lnTo>
                  <a:lnTo>
                    <a:pt x="72854" y="69385"/>
                  </a:lnTo>
                  <a:lnTo>
                    <a:pt x="73548" y="68691"/>
                  </a:lnTo>
                  <a:lnTo>
                    <a:pt x="74473" y="68228"/>
                  </a:lnTo>
                  <a:lnTo>
                    <a:pt x="75398" y="67881"/>
                  </a:lnTo>
                  <a:lnTo>
                    <a:pt x="76439" y="67766"/>
                  </a:lnTo>
                  <a:close/>
                  <a:moveTo>
                    <a:pt x="69616" y="98758"/>
                  </a:moveTo>
                  <a:lnTo>
                    <a:pt x="70541" y="98873"/>
                  </a:lnTo>
                  <a:lnTo>
                    <a:pt x="71582" y="99220"/>
                  </a:lnTo>
                  <a:lnTo>
                    <a:pt x="72507" y="99683"/>
                  </a:lnTo>
                  <a:lnTo>
                    <a:pt x="73317" y="100377"/>
                  </a:lnTo>
                  <a:lnTo>
                    <a:pt x="73895" y="101186"/>
                  </a:lnTo>
                  <a:lnTo>
                    <a:pt x="74473" y="101996"/>
                  </a:lnTo>
                  <a:lnTo>
                    <a:pt x="74704" y="103036"/>
                  </a:lnTo>
                  <a:lnTo>
                    <a:pt x="74820" y="103962"/>
                  </a:lnTo>
                  <a:lnTo>
                    <a:pt x="74704" y="105002"/>
                  </a:lnTo>
                  <a:lnTo>
                    <a:pt x="74473" y="105927"/>
                  </a:lnTo>
                  <a:lnTo>
                    <a:pt x="73895" y="106853"/>
                  </a:lnTo>
                  <a:lnTo>
                    <a:pt x="73317" y="107662"/>
                  </a:lnTo>
                  <a:lnTo>
                    <a:pt x="64875" y="116104"/>
                  </a:lnTo>
                  <a:lnTo>
                    <a:pt x="73317" y="124661"/>
                  </a:lnTo>
                  <a:lnTo>
                    <a:pt x="73895" y="125471"/>
                  </a:lnTo>
                  <a:lnTo>
                    <a:pt x="74473" y="126280"/>
                  </a:lnTo>
                  <a:lnTo>
                    <a:pt x="74704" y="127321"/>
                  </a:lnTo>
                  <a:lnTo>
                    <a:pt x="74820" y="128246"/>
                  </a:lnTo>
                  <a:lnTo>
                    <a:pt x="74704" y="129287"/>
                  </a:lnTo>
                  <a:lnTo>
                    <a:pt x="74473" y="130212"/>
                  </a:lnTo>
                  <a:lnTo>
                    <a:pt x="73895" y="131137"/>
                  </a:lnTo>
                  <a:lnTo>
                    <a:pt x="73317" y="131947"/>
                  </a:lnTo>
                  <a:lnTo>
                    <a:pt x="72507" y="132641"/>
                  </a:lnTo>
                  <a:lnTo>
                    <a:pt x="71582" y="133103"/>
                  </a:lnTo>
                  <a:lnTo>
                    <a:pt x="70541" y="133450"/>
                  </a:lnTo>
                  <a:lnTo>
                    <a:pt x="68575" y="133450"/>
                  </a:lnTo>
                  <a:lnTo>
                    <a:pt x="67650" y="133103"/>
                  </a:lnTo>
                  <a:lnTo>
                    <a:pt x="66725" y="132641"/>
                  </a:lnTo>
                  <a:lnTo>
                    <a:pt x="65916" y="131947"/>
                  </a:lnTo>
                  <a:lnTo>
                    <a:pt x="57474" y="123505"/>
                  </a:lnTo>
                  <a:lnTo>
                    <a:pt x="49032" y="131947"/>
                  </a:lnTo>
                  <a:lnTo>
                    <a:pt x="48222" y="132641"/>
                  </a:lnTo>
                  <a:lnTo>
                    <a:pt x="47297" y="133103"/>
                  </a:lnTo>
                  <a:lnTo>
                    <a:pt x="46257" y="133450"/>
                  </a:lnTo>
                  <a:lnTo>
                    <a:pt x="44291" y="133450"/>
                  </a:lnTo>
                  <a:lnTo>
                    <a:pt x="43366" y="133103"/>
                  </a:lnTo>
                  <a:lnTo>
                    <a:pt x="42440" y="132641"/>
                  </a:lnTo>
                  <a:lnTo>
                    <a:pt x="41631" y="131947"/>
                  </a:lnTo>
                  <a:lnTo>
                    <a:pt x="40937" y="131137"/>
                  </a:lnTo>
                  <a:lnTo>
                    <a:pt x="40475" y="130212"/>
                  </a:lnTo>
                  <a:lnTo>
                    <a:pt x="40243" y="129287"/>
                  </a:lnTo>
                  <a:lnTo>
                    <a:pt x="40128" y="128246"/>
                  </a:lnTo>
                  <a:lnTo>
                    <a:pt x="40243" y="127321"/>
                  </a:lnTo>
                  <a:lnTo>
                    <a:pt x="40475" y="126280"/>
                  </a:lnTo>
                  <a:lnTo>
                    <a:pt x="40937" y="125471"/>
                  </a:lnTo>
                  <a:lnTo>
                    <a:pt x="41631" y="124661"/>
                  </a:lnTo>
                  <a:lnTo>
                    <a:pt x="50073" y="116104"/>
                  </a:lnTo>
                  <a:lnTo>
                    <a:pt x="41631" y="107662"/>
                  </a:lnTo>
                  <a:lnTo>
                    <a:pt x="40937" y="106853"/>
                  </a:lnTo>
                  <a:lnTo>
                    <a:pt x="40475" y="105927"/>
                  </a:lnTo>
                  <a:lnTo>
                    <a:pt x="40243" y="105002"/>
                  </a:lnTo>
                  <a:lnTo>
                    <a:pt x="40128" y="103962"/>
                  </a:lnTo>
                  <a:lnTo>
                    <a:pt x="40243" y="103036"/>
                  </a:lnTo>
                  <a:lnTo>
                    <a:pt x="40475" y="101996"/>
                  </a:lnTo>
                  <a:lnTo>
                    <a:pt x="40937" y="101186"/>
                  </a:lnTo>
                  <a:lnTo>
                    <a:pt x="41631" y="100377"/>
                  </a:lnTo>
                  <a:lnTo>
                    <a:pt x="42440" y="99683"/>
                  </a:lnTo>
                  <a:lnTo>
                    <a:pt x="43366" y="99220"/>
                  </a:lnTo>
                  <a:lnTo>
                    <a:pt x="44291" y="98873"/>
                  </a:lnTo>
                  <a:lnTo>
                    <a:pt x="45331" y="98758"/>
                  </a:lnTo>
                  <a:lnTo>
                    <a:pt x="46257" y="98873"/>
                  </a:lnTo>
                  <a:lnTo>
                    <a:pt x="47297" y="99220"/>
                  </a:lnTo>
                  <a:lnTo>
                    <a:pt x="48222" y="99683"/>
                  </a:lnTo>
                  <a:lnTo>
                    <a:pt x="49032" y="100377"/>
                  </a:lnTo>
                  <a:lnTo>
                    <a:pt x="57474" y="108818"/>
                  </a:lnTo>
                  <a:lnTo>
                    <a:pt x="65916" y="100377"/>
                  </a:lnTo>
                  <a:lnTo>
                    <a:pt x="66725" y="99683"/>
                  </a:lnTo>
                  <a:lnTo>
                    <a:pt x="67650" y="99220"/>
                  </a:lnTo>
                  <a:lnTo>
                    <a:pt x="68575" y="98873"/>
                  </a:lnTo>
                  <a:lnTo>
                    <a:pt x="69616" y="98758"/>
                  </a:lnTo>
                  <a:close/>
                  <a:moveTo>
                    <a:pt x="76786" y="149755"/>
                  </a:moveTo>
                  <a:lnTo>
                    <a:pt x="77827" y="149871"/>
                  </a:lnTo>
                  <a:lnTo>
                    <a:pt x="78867" y="150218"/>
                  </a:lnTo>
                  <a:lnTo>
                    <a:pt x="79677" y="150681"/>
                  </a:lnTo>
                  <a:lnTo>
                    <a:pt x="80486" y="151259"/>
                  </a:lnTo>
                  <a:lnTo>
                    <a:pt x="81065" y="152068"/>
                  </a:lnTo>
                  <a:lnTo>
                    <a:pt x="81527" y="152993"/>
                  </a:lnTo>
                  <a:lnTo>
                    <a:pt x="81874" y="153919"/>
                  </a:lnTo>
                  <a:lnTo>
                    <a:pt x="81990" y="154959"/>
                  </a:lnTo>
                  <a:lnTo>
                    <a:pt x="81874" y="156000"/>
                  </a:lnTo>
                  <a:lnTo>
                    <a:pt x="81527" y="157041"/>
                  </a:lnTo>
                  <a:lnTo>
                    <a:pt x="81065" y="157850"/>
                  </a:lnTo>
                  <a:lnTo>
                    <a:pt x="80486" y="158660"/>
                  </a:lnTo>
                  <a:lnTo>
                    <a:pt x="79677" y="159354"/>
                  </a:lnTo>
                  <a:lnTo>
                    <a:pt x="78867" y="159816"/>
                  </a:lnTo>
                  <a:lnTo>
                    <a:pt x="77827" y="160048"/>
                  </a:lnTo>
                  <a:lnTo>
                    <a:pt x="76786" y="160163"/>
                  </a:lnTo>
                  <a:lnTo>
                    <a:pt x="37699" y="160163"/>
                  </a:lnTo>
                  <a:lnTo>
                    <a:pt x="36658" y="160048"/>
                  </a:lnTo>
                  <a:lnTo>
                    <a:pt x="35618" y="159816"/>
                  </a:lnTo>
                  <a:lnTo>
                    <a:pt x="34808" y="159354"/>
                  </a:lnTo>
                  <a:lnTo>
                    <a:pt x="33999" y="158660"/>
                  </a:lnTo>
                  <a:lnTo>
                    <a:pt x="33420" y="157850"/>
                  </a:lnTo>
                  <a:lnTo>
                    <a:pt x="32842" y="157041"/>
                  </a:lnTo>
                  <a:lnTo>
                    <a:pt x="32611" y="156000"/>
                  </a:lnTo>
                  <a:lnTo>
                    <a:pt x="32495" y="154959"/>
                  </a:lnTo>
                  <a:lnTo>
                    <a:pt x="32611" y="153919"/>
                  </a:lnTo>
                  <a:lnTo>
                    <a:pt x="32842" y="152993"/>
                  </a:lnTo>
                  <a:lnTo>
                    <a:pt x="33420" y="152068"/>
                  </a:lnTo>
                  <a:lnTo>
                    <a:pt x="33999" y="151259"/>
                  </a:lnTo>
                  <a:lnTo>
                    <a:pt x="34808" y="150681"/>
                  </a:lnTo>
                  <a:lnTo>
                    <a:pt x="35618" y="150218"/>
                  </a:lnTo>
                  <a:lnTo>
                    <a:pt x="36658" y="149871"/>
                  </a:lnTo>
                  <a:lnTo>
                    <a:pt x="37699" y="149755"/>
                  </a:lnTo>
                  <a:close/>
                  <a:moveTo>
                    <a:pt x="19081" y="0"/>
                  </a:moveTo>
                  <a:lnTo>
                    <a:pt x="17115" y="116"/>
                  </a:lnTo>
                  <a:lnTo>
                    <a:pt x="15265" y="463"/>
                  </a:lnTo>
                  <a:lnTo>
                    <a:pt x="13414" y="925"/>
                  </a:lnTo>
                  <a:lnTo>
                    <a:pt x="11680" y="1503"/>
                  </a:lnTo>
                  <a:lnTo>
                    <a:pt x="9945" y="2313"/>
                  </a:lnTo>
                  <a:lnTo>
                    <a:pt x="8442" y="3238"/>
                  </a:lnTo>
                  <a:lnTo>
                    <a:pt x="6938" y="4394"/>
                  </a:lnTo>
                  <a:lnTo>
                    <a:pt x="5551" y="5666"/>
                  </a:lnTo>
                  <a:lnTo>
                    <a:pt x="4394" y="6938"/>
                  </a:lnTo>
                  <a:lnTo>
                    <a:pt x="3238" y="8442"/>
                  </a:lnTo>
                  <a:lnTo>
                    <a:pt x="2313" y="9945"/>
                  </a:lnTo>
                  <a:lnTo>
                    <a:pt x="1503" y="11680"/>
                  </a:lnTo>
                  <a:lnTo>
                    <a:pt x="809" y="13414"/>
                  </a:lnTo>
                  <a:lnTo>
                    <a:pt x="347" y="15265"/>
                  </a:lnTo>
                  <a:lnTo>
                    <a:pt x="116" y="17115"/>
                  </a:lnTo>
                  <a:lnTo>
                    <a:pt x="0" y="19081"/>
                  </a:lnTo>
                  <a:lnTo>
                    <a:pt x="0" y="158544"/>
                  </a:lnTo>
                  <a:lnTo>
                    <a:pt x="116" y="160510"/>
                  </a:lnTo>
                  <a:lnTo>
                    <a:pt x="347" y="162476"/>
                  </a:lnTo>
                  <a:lnTo>
                    <a:pt x="809" y="164211"/>
                  </a:lnTo>
                  <a:lnTo>
                    <a:pt x="1503" y="165945"/>
                  </a:lnTo>
                  <a:lnTo>
                    <a:pt x="2313" y="167680"/>
                  </a:lnTo>
                  <a:lnTo>
                    <a:pt x="3238" y="169183"/>
                  </a:lnTo>
                  <a:lnTo>
                    <a:pt x="4394" y="170687"/>
                  </a:lnTo>
                  <a:lnTo>
                    <a:pt x="5551" y="172074"/>
                  </a:lnTo>
                  <a:lnTo>
                    <a:pt x="6938" y="173346"/>
                  </a:lnTo>
                  <a:lnTo>
                    <a:pt x="8442" y="174387"/>
                  </a:lnTo>
                  <a:lnTo>
                    <a:pt x="9945" y="175312"/>
                  </a:lnTo>
                  <a:lnTo>
                    <a:pt x="11680" y="176122"/>
                  </a:lnTo>
                  <a:lnTo>
                    <a:pt x="13414" y="176816"/>
                  </a:lnTo>
                  <a:lnTo>
                    <a:pt x="15265" y="177278"/>
                  </a:lnTo>
                  <a:lnTo>
                    <a:pt x="17115" y="177509"/>
                  </a:lnTo>
                  <a:lnTo>
                    <a:pt x="19081" y="177625"/>
                  </a:lnTo>
                  <a:lnTo>
                    <a:pt x="95404" y="177625"/>
                  </a:lnTo>
                  <a:lnTo>
                    <a:pt x="97370" y="177509"/>
                  </a:lnTo>
                  <a:lnTo>
                    <a:pt x="99220" y="177278"/>
                  </a:lnTo>
                  <a:lnTo>
                    <a:pt x="101071" y="176816"/>
                  </a:lnTo>
                  <a:lnTo>
                    <a:pt x="102805" y="176122"/>
                  </a:lnTo>
                  <a:lnTo>
                    <a:pt x="104540" y="175312"/>
                  </a:lnTo>
                  <a:lnTo>
                    <a:pt x="106043" y="174387"/>
                  </a:lnTo>
                  <a:lnTo>
                    <a:pt x="107547" y="173346"/>
                  </a:lnTo>
                  <a:lnTo>
                    <a:pt x="108934" y="172074"/>
                  </a:lnTo>
                  <a:lnTo>
                    <a:pt x="110091" y="170687"/>
                  </a:lnTo>
                  <a:lnTo>
                    <a:pt x="111247" y="169183"/>
                  </a:lnTo>
                  <a:lnTo>
                    <a:pt x="112172" y="167680"/>
                  </a:lnTo>
                  <a:lnTo>
                    <a:pt x="112982" y="165945"/>
                  </a:lnTo>
                  <a:lnTo>
                    <a:pt x="113676" y="164211"/>
                  </a:lnTo>
                  <a:lnTo>
                    <a:pt x="114138" y="162476"/>
                  </a:lnTo>
                  <a:lnTo>
                    <a:pt x="114369" y="160510"/>
                  </a:lnTo>
                  <a:lnTo>
                    <a:pt x="114485" y="158544"/>
                  </a:lnTo>
                  <a:lnTo>
                    <a:pt x="114485" y="19081"/>
                  </a:lnTo>
                  <a:lnTo>
                    <a:pt x="114369" y="17115"/>
                  </a:lnTo>
                  <a:lnTo>
                    <a:pt x="114138" y="15265"/>
                  </a:lnTo>
                  <a:lnTo>
                    <a:pt x="113676" y="13414"/>
                  </a:lnTo>
                  <a:lnTo>
                    <a:pt x="112982" y="11680"/>
                  </a:lnTo>
                  <a:lnTo>
                    <a:pt x="112172" y="9945"/>
                  </a:lnTo>
                  <a:lnTo>
                    <a:pt x="111247" y="8442"/>
                  </a:lnTo>
                  <a:lnTo>
                    <a:pt x="110091" y="6938"/>
                  </a:lnTo>
                  <a:lnTo>
                    <a:pt x="108934" y="5666"/>
                  </a:lnTo>
                  <a:lnTo>
                    <a:pt x="107547" y="4394"/>
                  </a:lnTo>
                  <a:lnTo>
                    <a:pt x="106043" y="3238"/>
                  </a:lnTo>
                  <a:lnTo>
                    <a:pt x="104540" y="2313"/>
                  </a:lnTo>
                  <a:lnTo>
                    <a:pt x="102805" y="1503"/>
                  </a:lnTo>
                  <a:lnTo>
                    <a:pt x="101071" y="925"/>
                  </a:lnTo>
                  <a:lnTo>
                    <a:pt x="99220" y="463"/>
                  </a:lnTo>
                  <a:lnTo>
                    <a:pt x="97370" y="116"/>
                  </a:lnTo>
                  <a:lnTo>
                    <a:pt x="95404" y="0"/>
                  </a:lnTo>
                  <a:lnTo>
                    <a:pt x="83609" y="0"/>
                  </a:lnTo>
                  <a:lnTo>
                    <a:pt x="83609" y="9020"/>
                  </a:lnTo>
                  <a:lnTo>
                    <a:pt x="83493" y="10176"/>
                  </a:lnTo>
                  <a:lnTo>
                    <a:pt x="83377" y="11333"/>
                  </a:lnTo>
                  <a:lnTo>
                    <a:pt x="83031" y="12489"/>
                  </a:lnTo>
                  <a:lnTo>
                    <a:pt x="82684" y="13530"/>
                  </a:lnTo>
                  <a:lnTo>
                    <a:pt x="82105" y="14571"/>
                  </a:lnTo>
                  <a:lnTo>
                    <a:pt x="81527" y="15612"/>
                  </a:lnTo>
                  <a:lnTo>
                    <a:pt x="80833" y="16421"/>
                  </a:lnTo>
                  <a:lnTo>
                    <a:pt x="80140" y="17346"/>
                  </a:lnTo>
                  <a:lnTo>
                    <a:pt x="79330" y="18040"/>
                  </a:lnTo>
                  <a:lnTo>
                    <a:pt x="78405" y="18734"/>
                  </a:lnTo>
                  <a:lnTo>
                    <a:pt x="77364" y="19312"/>
                  </a:lnTo>
                  <a:lnTo>
                    <a:pt x="76323" y="19775"/>
                  </a:lnTo>
                  <a:lnTo>
                    <a:pt x="75283" y="20237"/>
                  </a:lnTo>
                  <a:lnTo>
                    <a:pt x="74126" y="20469"/>
                  </a:lnTo>
                  <a:lnTo>
                    <a:pt x="72970" y="20700"/>
                  </a:lnTo>
                  <a:lnTo>
                    <a:pt x="41515" y="20700"/>
                  </a:lnTo>
                  <a:lnTo>
                    <a:pt x="40359" y="20469"/>
                  </a:lnTo>
                  <a:lnTo>
                    <a:pt x="39202" y="20237"/>
                  </a:lnTo>
                  <a:lnTo>
                    <a:pt x="38046" y="19775"/>
                  </a:lnTo>
                  <a:lnTo>
                    <a:pt x="37121" y="19312"/>
                  </a:lnTo>
                  <a:lnTo>
                    <a:pt x="36080" y="18734"/>
                  </a:lnTo>
                  <a:lnTo>
                    <a:pt x="35155" y="18040"/>
                  </a:lnTo>
                  <a:lnTo>
                    <a:pt x="34346" y="17346"/>
                  </a:lnTo>
                  <a:lnTo>
                    <a:pt x="33536" y="16421"/>
                  </a:lnTo>
                  <a:lnTo>
                    <a:pt x="32958" y="15612"/>
                  </a:lnTo>
                  <a:lnTo>
                    <a:pt x="32380" y="14571"/>
                  </a:lnTo>
                  <a:lnTo>
                    <a:pt x="31801" y="13530"/>
                  </a:lnTo>
                  <a:lnTo>
                    <a:pt x="31454" y="12489"/>
                  </a:lnTo>
                  <a:lnTo>
                    <a:pt x="31108" y="11333"/>
                  </a:lnTo>
                  <a:lnTo>
                    <a:pt x="30992" y="10176"/>
                  </a:lnTo>
                  <a:lnTo>
                    <a:pt x="30876" y="9020"/>
                  </a:lnTo>
                  <a:lnTo>
                    <a:pt x="308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8"/>
            <p:cNvSpPr/>
            <p:nvPr/>
          </p:nvSpPr>
          <p:spPr>
            <a:xfrm>
              <a:off x="1525861" y="1558438"/>
              <a:ext cx="239276" cy="371236"/>
            </a:xfrm>
            <a:custGeom>
              <a:avLst/>
              <a:gdLst/>
              <a:ahLst/>
              <a:cxnLst/>
              <a:rect l="l" t="t" r="r" b="b"/>
              <a:pathLst>
                <a:path w="114486" h="177625" fill="none" extrusionOk="0">
                  <a:moveTo>
                    <a:pt x="95404" y="0"/>
                  </a:moveTo>
                  <a:lnTo>
                    <a:pt x="83609" y="0"/>
                  </a:lnTo>
                  <a:lnTo>
                    <a:pt x="83609" y="9020"/>
                  </a:lnTo>
                  <a:lnTo>
                    <a:pt x="83609" y="9020"/>
                  </a:lnTo>
                  <a:lnTo>
                    <a:pt x="83493" y="10176"/>
                  </a:lnTo>
                  <a:lnTo>
                    <a:pt x="83377" y="11333"/>
                  </a:lnTo>
                  <a:lnTo>
                    <a:pt x="83031" y="12489"/>
                  </a:lnTo>
                  <a:lnTo>
                    <a:pt x="82684" y="13530"/>
                  </a:lnTo>
                  <a:lnTo>
                    <a:pt x="82105" y="14571"/>
                  </a:lnTo>
                  <a:lnTo>
                    <a:pt x="81527" y="15612"/>
                  </a:lnTo>
                  <a:lnTo>
                    <a:pt x="80833" y="16421"/>
                  </a:lnTo>
                  <a:lnTo>
                    <a:pt x="80140" y="17346"/>
                  </a:lnTo>
                  <a:lnTo>
                    <a:pt x="79330" y="18040"/>
                  </a:lnTo>
                  <a:lnTo>
                    <a:pt x="78405" y="18734"/>
                  </a:lnTo>
                  <a:lnTo>
                    <a:pt x="77364" y="19312"/>
                  </a:lnTo>
                  <a:lnTo>
                    <a:pt x="76323" y="19775"/>
                  </a:lnTo>
                  <a:lnTo>
                    <a:pt x="75283" y="20237"/>
                  </a:lnTo>
                  <a:lnTo>
                    <a:pt x="74126" y="20469"/>
                  </a:lnTo>
                  <a:lnTo>
                    <a:pt x="72970" y="20700"/>
                  </a:lnTo>
                  <a:lnTo>
                    <a:pt x="71813" y="20700"/>
                  </a:lnTo>
                  <a:lnTo>
                    <a:pt x="42672" y="20700"/>
                  </a:lnTo>
                  <a:lnTo>
                    <a:pt x="42672" y="20700"/>
                  </a:lnTo>
                  <a:lnTo>
                    <a:pt x="41515" y="20700"/>
                  </a:lnTo>
                  <a:lnTo>
                    <a:pt x="40359" y="20469"/>
                  </a:lnTo>
                  <a:lnTo>
                    <a:pt x="39202" y="20237"/>
                  </a:lnTo>
                  <a:lnTo>
                    <a:pt x="38046" y="19775"/>
                  </a:lnTo>
                  <a:lnTo>
                    <a:pt x="37121" y="19312"/>
                  </a:lnTo>
                  <a:lnTo>
                    <a:pt x="36080" y="18734"/>
                  </a:lnTo>
                  <a:lnTo>
                    <a:pt x="35155" y="18040"/>
                  </a:lnTo>
                  <a:lnTo>
                    <a:pt x="34346" y="17346"/>
                  </a:lnTo>
                  <a:lnTo>
                    <a:pt x="33536" y="16421"/>
                  </a:lnTo>
                  <a:lnTo>
                    <a:pt x="32958" y="15612"/>
                  </a:lnTo>
                  <a:lnTo>
                    <a:pt x="32380" y="14571"/>
                  </a:lnTo>
                  <a:lnTo>
                    <a:pt x="31801" y="13530"/>
                  </a:lnTo>
                  <a:lnTo>
                    <a:pt x="31454" y="12489"/>
                  </a:lnTo>
                  <a:lnTo>
                    <a:pt x="31108" y="11333"/>
                  </a:lnTo>
                  <a:lnTo>
                    <a:pt x="30992" y="10176"/>
                  </a:lnTo>
                  <a:lnTo>
                    <a:pt x="30876" y="9020"/>
                  </a:lnTo>
                  <a:lnTo>
                    <a:pt x="30876" y="0"/>
                  </a:lnTo>
                  <a:lnTo>
                    <a:pt x="19081" y="0"/>
                  </a:lnTo>
                  <a:lnTo>
                    <a:pt x="19081" y="0"/>
                  </a:lnTo>
                  <a:lnTo>
                    <a:pt x="17115" y="116"/>
                  </a:lnTo>
                  <a:lnTo>
                    <a:pt x="15265" y="463"/>
                  </a:lnTo>
                  <a:lnTo>
                    <a:pt x="13414" y="925"/>
                  </a:lnTo>
                  <a:lnTo>
                    <a:pt x="11680" y="1503"/>
                  </a:lnTo>
                  <a:lnTo>
                    <a:pt x="9945" y="2313"/>
                  </a:lnTo>
                  <a:lnTo>
                    <a:pt x="8442" y="3238"/>
                  </a:lnTo>
                  <a:lnTo>
                    <a:pt x="6938" y="4394"/>
                  </a:lnTo>
                  <a:lnTo>
                    <a:pt x="5551" y="5666"/>
                  </a:lnTo>
                  <a:lnTo>
                    <a:pt x="4394" y="6938"/>
                  </a:lnTo>
                  <a:lnTo>
                    <a:pt x="3238" y="8442"/>
                  </a:lnTo>
                  <a:lnTo>
                    <a:pt x="2313" y="9945"/>
                  </a:lnTo>
                  <a:lnTo>
                    <a:pt x="1503" y="11680"/>
                  </a:lnTo>
                  <a:lnTo>
                    <a:pt x="809" y="13414"/>
                  </a:lnTo>
                  <a:lnTo>
                    <a:pt x="347" y="15265"/>
                  </a:lnTo>
                  <a:lnTo>
                    <a:pt x="116" y="17115"/>
                  </a:lnTo>
                  <a:lnTo>
                    <a:pt x="0" y="19081"/>
                  </a:lnTo>
                  <a:lnTo>
                    <a:pt x="0" y="158544"/>
                  </a:lnTo>
                  <a:lnTo>
                    <a:pt x="0" y="158544"/>
                  </a:lnTo>
                  <a:lnTo>
                    <a:pt x="116" y="160510"/>
                  </a:lnTo>
                  <a:lnTo>
                    <a:pt x="347" y="162476"/>
                  </a:lnTo>
                  <a:lnTo>
                    <a:pt x="809" y="164211"/>
                  </a:lnTo>
                  <a:lnTo>
                    <a:pt x="1503" y="165945"/>
                  </a:lnTo>
                  <a:lnTo>
                    <a:pt x="2313" y="167680"/>
                  </a:lnTo>
                  <a:lnTo>
                    <a:pt x="3238" y="169183"/>
                  </a:lnTo>
                  <a:lnTo>
                    <a:pt x="4394" y="170687"/>
                  </a:lnTo>
                  <a:lnTo>
                    <a:pt x="5551" y="172074"/>
                  </a:lnTo>
                  <a:lnTo>
                    <a:pt x="6938" y="173346"/>
                  </a:lnTo>
                  <a:lnTo>
                    <a:pt x="8442" y="174387"/>
                  </a:lnTo>
                  <a:lnTo>
                    <a:pt x="9945" y="175312"/>
                  </a:lnTo>
                  <a:lnTo>
                    <a:pt x="11680" y="176122"/>
                  </a:lnTo>
                  <a:lnTo>
                    <a:pt x="13414" y="176816"/>
                  </a:lnTo>
                  <a:lnTo>
                    <a:pt x="15265" y="177278"/>
                  </a:lnTo>
                  <a:lnTo>
                    <a:pt x="17115" y="177509"/>
                  </a:lnTo>
                  <a:lnTo>
                    <a:pt x="19081" y="177625"/>
                  </a:lnTo>
                  <a:lnTo>
                    <a:pt x="95404" y="177625"/>
                  </a:lnTo>
                  <a:lnTo>
                    <a:pt x="95404" y="177625"/>
                  </a:lnTo>
                  <a:lnTo>
                    <a:pt x="97370" y="177509"/>
                  </a:lnTo>
                  <a:lnTo>
                    <a:pt x="99220" y="177278"/>
                  </a:lnTo>
                  <a:lnTo>
                    <a:pt x="101071" y="176816"/>
                  </a:lnTo>
                  <a:lnTo>
                    <a:pt x="102805" y="176122"/>
                  </a:lnTo>
                  <a:lnTo>
                    <a:pt x="104540" y="175312"/>
                  </a:lnTo>
                  <a:lnTo>
                    <a:pt x="106043" y="174387"/>
                  </a:lnTo>
                  <a:lnTo>
                    <a:pt x="107547" y="173346"/>
                  </a:lnTo>
                  <a:lnTo>
                    <a:pt x="108934" y="172074"/>
                  </a:lnTo>
                  <a:lnTo>
                    <a:pt x="110091" y="170687"/>
                  </a:lnTo>
                  <a:lnTo>
                    <a:pt x="111247" y="169183"/>
                  </a:lnTo>
                  <a:lnTo>
                    <a:pt x="112172" y="167680"/>
                  </a:lnTo>
                  <a:lnTo>
                    <a:pt x="112982" y="165945"/>
                  </a:lnTo>
                  <a:lnTo>
                    <a:pt x="113676" y="164211"/>
                  </a:lnTo>
                  <a:lnTo>
                    <a:pt x="114138" y="162476"/>
                  </a:lnTo>
                  <a:lnTo>
                    <a:pt x="114369" y="160510"/>
                  </a:lnTo>
                  <a:lnTo>
                    <a:pt x="114485" y="158544"/>
                  </a:lnTo>
                  <a:lnTo>
                    <a:pt x="114485" y="19081"/>
                  </a:lnTo>
                  <a:lnTo>
                    <a:pt x="114485" y="19081"/>
                  </a:lnTo>
                  <a:lnTo>
                    <a:pt x="114369" y="17115"/>
                  </a:lnTo>
                  <a:lnTo>
                    <a:pt x="114138" y="15265"/>
                  </a:lnTo>
                  <a:lnTo>
                    <a:pt x="113676" y="13414"/>
                  </a:lnTo>
                  <a:lnTo>
                    <a:pt x="112982" y="11680"/>
                  </a:lnTo>
                  <a:lnTo>
                    <a:pt x="112172" y="9945"/>
                  </a:lnTo>
                  <a:lnTo>
                    <a:pt x="111247" y="8442"/>
                  </a:lnTo>
                  <a:lnTo>
                    <a:pt x="110091" y="6938"/>
                  </a:lnTo>
                  <a:lnTo>
                    <a:pt x="108934" y="5666"/>
                  </a:lnTo>
                  <a:lnTo>
                    <a:pt x="107547" y="4394"/>
                  </a:lnTo>
                  <a:lnTo>
                    <a:pt x="106043" y="3238"/>
                  </a:lnTo>
                  <a:lnTo>
                    <a:pt x="104540" y="2313"/>
                  </a:lnTo>
                  <a:lnTo>
                    <a:pt x="102805" y="1503"/>
                  </a:lnTo>
                  <a:lnTo>
                    <a:pt x="101071" y="925"/>
                  </a:lnTo>
                  <a:lnTo>
                    <a:pt x="99220" y="463"/>
                  </a:lnTo>
                  <a:lnTo>
                    <a:pt x="97370" y="116"/>
                  </a:lnTo>
                  <a:lnTo>
                    <a:pt x="95404" y="0"/>
                  </a:lnTo>
                  <a:lnTo>
                    <a:pt x="95404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1674742" y="1700067"/>
              <a:ext cx="21753" cy="31423"/>
            </a:xfrm>
            <a:custGeom>
              <a:avLst/>
              <a:gdLst/>
              <a:ahLst/>
              <a:cxnLst/>
              <a:rect l="l" t="t" r="r" b="b"/>
              <a:pathLst>
                <a:path w="10408" h="15035" fill="none" extrusionOk="0">
                  <a:moveTo>
                    <a:pt x="5204" y="1"/>
                  </a:moveTo>
                  <a:lnTo>
                    <a:pt x="5204" y="1"/>
                  </a:lnTo>
                  <a:lnTo>
                    <a:pt x="6245" y="116"/>
                  </a:lnTo>
                  <a:lnTo>
                    <a:pt x="7286" y="463"/>
                  </a:lnTo>
                  <a:lnTo>
                    <a:pt x="8095" y="926"/>
                  </a:lnTo>
                  <a:lnTo>
                    <a:pt x="8905" y="1620"/>
                  </a:lnTo>
                  <a:lnTo>
                    <a:pt x="9598" y="2314"/>
                  </a:lnTo>
                  <a:lnTo>
                    <a:pt x="10061" y="3239"/>
                  </a:lnTo>
                  <a:lnTo>
                    <a:pt x="10292" y="4164"/>
                  </a:lnTo>
                  <a:lnTo>
                    <a:pt x="10408" y="5205"/>
                  </a:lnTo>
                  <a:lnTo>
                    <a:pt x="10408" y="9830"/>
                  </a:lnTo>
                  <a:lnTo>
                    <a:pt x="10408" y="9830"/>
                  </a:lnTo>
                  <a:lnTo>
                    <a:pt x="10292" y="10987"/>
                  </a:lnTo>
                  <a:lnTo>
                    <a:pt x="10061" y="11912"/>
                  </a:lnTo>
                  <a:lnTo>
                    <a:pt x="9598" y="12837"/>
                  </a:lnTo>
                  <a:lnTo>
                    <a:pt x="8905" y="13531"/>
                  </a:lnTo>
                  <a:lnTo>
                    <a:pt x="8095" y="14225"/>
                  </a:lnTo>
                  <a:lnTo>
                    <a:pt x="7286" y="14687"/>
                  </a:lnTo>
                  <a:lnTo>
                    <a:pt x="6245" y="15034"/>
                  </a:lnTo>
                  <a:lnTo>
                    <a:pt x="5204" y="15034"/>
                  </a:lnTo>
                  <a:lnTo>
                    <a:pt x="5204" y="15034"/>
                  </a:lnTo>
                  <a:lnTo>
                    <a:pt x="4163" y="15034"/>
                  </a:lnTo>
                  <a:lnTo>
                    <a:pt x="3238" y="14687"/>
                  </a:lnTo>
                  <a:lnTo>
                    <a:pt x="2313" y="14225"/>
                  </a:lnTo>
                  <a:lnTo>
                    <a:pt x="1619" y="13531"/>
                  </a:lnTo>
                  <a:lnTo>
                    <a:pt x="925" y="12837"/>
                  </a:lnTo>
                  <a:lnTo>
                    <a:pt x="463" y="11912"/>
                  </a:lnTo>
                  <a:lnTo>
                    <a:pt x="116" y="10987"/>
                  </a:lnTo>
                  <a:lnTo>
                    <a:pt x="0" y="9830"/>
                  </a:lnTo>
                  <a:lnTo>
                    <a:pt x="0" y="5205"/>
                  </a:lnTo>
                  <a:lnTo>
                    <a:pt x="0" y="5205"/>
                  </a:lnTo>
                  <a:lnTo>
                    <a:pt x="116" y="4164"/>
                  </a:lnTo>
                  <a:lnTo>
                    <a:pt x="463" y="3239"/>
                  </a:lnTo>
                  <a:lnTo>
                    <a:pt x="925" y="2314"/>
                  </a:lnTo>
                  <a:lnTo>
                    <a:pt x="1619" y="1620"/>
                  </a:lnTo>
                  <a:lnTo>
                    <a:pt x="2313" y="926"/>
                  </a:lnTo>
                  <a:lnTo>
                    <a:pt x="3238" y="463"/>
                  </a:lnTo>
                  <a:lnTo>
                    <a:pt x="4163" y="116"/>
                  </a:lnTo>
                  <a:lnTo>
                    <a:pt x="5204" y="1"/>
                  </a:lnTo>
                  <a:lnTo>
                    <a:pt x="5204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1609726" y="1764840"/>
              <a:ext cx="72510" cy="72510"/>
            </a:xfrm>
            <a:custGeom>
              <a:avLst/>
              <a:gdLst/>
              <a:ahLst/>
              <a:cxnLst/>
              <a:rect l="l" t="t" r="r" b="b"/>
              <a:pathLst>
                <a:path w="34694" h="34694" fill="none" extrusionOk="0">
                  <a:moveTo>
                    <a:pt x="33190" y="25904"/>
                  </a:moveTo>
                  <a:lnTo>
                    <a:pt x="33190" y="25904"/>
                  </a:lnTo>
                  <a:lnTo>
                    <a:pt x="33768" y="26714"/>
                  </a:lnTo>
                  <a:lnTo>
                    <a:pt x="34346" y="27523"/>
                  </a:lnTo>
                  <a:lnTo>
                    <a:pt x="34577" y="28564"/>
                  </a:lnTo>
                  <a:lnTo>
                    <a:pt x="34693" y="29489"/>
                  </a:lnTo>
                  <a:lnTo>
                    <a:pt x="34577" y="30530"/>
                  </a:lnTo>
                  <a:lnTo>
                    <a:pt x="34346" y="31455"/>
                  </a:lnTo>
                  <a:lnTo>
                    <a:pt x="33768" y="32380"/>
                  </a:lnTo>
                  <a:lnTo>
                    <a:pt x="33190" y="33190"/>
                  </a:lnTo>
                  <a:lnTo>
                    <a:pt x="33190" y="33190"/>
                  </a:lnTo>
                  <a:lnTo>
                    <a:pt x="32380" y="33884"/>
                  </a:lnTo>
                  <a:lnTo>
                    <a:pt x="31455" y="34346"/>
                  </a:lnTo>
                  <a:lnTo>
                    <a:pt x="30414" y="34693"/>
                  </a:lnTo>
                  <a:lnTo>
                    <a:pt x="29489" y="34693"/>
                  </a:lnTo>
                  <a:lnTo>
                    <a:pt x="29489" y="34693"/>
                  </a:lnTo>
                  <a:lnTo>
                    <a:pt x="28448" y="34693"/>
                  </a:lnTo>
                  <a:lnTo>
                    <a:pt x="27523" y="34346"/>
                  </a:lnTo>
                  <a:lnTo>
                    <a:pt x="26598" y="33884"/>
                  </a:lnTo>
                  <a:lnTo>
                    <a:pt x="25789" y="33190"/>
                  </a:lnTo>
                  <a:lnTo>
                    <a:pt x="17347" y="24748"/>
                  </a:lnTo>
                  <a:lnTo>
                    <a:pt x="8905" y="33190"/>
                  </a:lnTo>
                  <a:lnTo>
                    <a:pt x="8905" y="33190"/>
                  </a:lnTo>
                  <a:lnTo>
                    <a:pt x="8095" y="33884"/>
                  </a:lnTo>
                  <a:lnTo>
                    <a:pt x="7170" y="34346"/>
                  </a:lnTo>
                  <a:lnTo>
                    <a:pt x="6130" y="34693"/>
                  </a:lnTo>
                  <a:lnTo>
                    <a:pt x="5204" y="34693"/>
                  </a:lnTo>
                  <a:lnTo>
                    <a:pt x="5204" y="34693"/>
                  </a:lnTo>
                  <a:lnTo>
                    <a:pt x="4164" y="34693"/>
                  </a:lnTo>
                  <a:lnTo>
                    <a:pt x="3239" y="34346"/>
                  </a:lnTo>
                  <a:lnTo>
                    <a:pt x="2313" y="33884"/>
                  </a:lnTo>
                  <a:lnTo>
                    <a:pt x="1504" y="33190"/>
                  </a:lnTo>
                  <a:lnTo>
                    <a:pt x="1504" y="33190"/>
                  </a:lnTo>
                  <a:lnTo>
                    <a:pt x="810" y="32380"/>
                  </a:lnTo>
                  <a:lnTo>
                    <a:pt x="348" y="31455"/>
                  </a:lnTo>
                  <a:lnTo>
                    <a:pt x="116" y="30530"/>
                  </a:lnTo>
                  <a:lnTo>
                    <a:pt x="1" y="29489"/>
                  </a:lnTo>
                  <a:lnTo>
                    <a:pt x="116" y="28564"/>
                  </a:lnTo>
                  <a:lnTo>
                    <a:pt x="348" y="27523"/>
                  </a:lnTo>
                  <a:lnTo>
                    <a:pt x="810" y="26714"/>
                  </a:lnTo>
                  <a:lnTo>
                    <a:pt x="1504" y="25904"/>
                  </a:lnTo>
                  <a:lnTo>
                    <a:pt x="9946" y="17347"/>
                  </a:lnTo>
                  <a:lnTo>
                    <a:pt x="1504" y="8905"/>
                  </a:lnTo>
                  <a:lnTo>
                    <a:pt x="1504" y="8905"/>
                  </a:lnTo>
                  <a:lnTo>
                    <a:pt x="810" y="8096"/>
                  </a:lnTo>
                  <a:lnTo>
                    <a:pt x="348" y="7170"/>
                  </a:lnTo>
                  <a:lnTo>
                    <a:pt x="116" y="6245"/>
                  </a:lnTo>
                  <a:lnTo>
                    <a:pt x="1" y="5205"/>
                  </a:lnTo>
                  <a:lnTo>
                    <a:pt x="116" y="4279"/>
                  </a:lnTo>
                  <a:lnTo>
                    <a:pt x="348" y="3239"/>
                  </a:lnTo>
                  <a:lnTo>
                    <a:pt x="810" y="2429"/>
                  </a:lnTo>
                  <a:lnTo>
                    <a:pt x="1504" y="1620"/>
                  </a:lnTo>
                  <a:lnTo>
                    <a:pt x="1504" y="1620"/>
                  </a:lnTo>
                  <a:lnTo>
                    <a:pt x="2313" y="926"/>
                  </a:lnTo>
                  <a:lnTo>
                    <a:pt x="3239" y="463"/>
                  </a:lnTo>
                  <a:lnTo>
                    <a:pt x="4164" y="116"/>
                  </a:lnTo>
                  <a:lnTo>
                    <a:pt x="5204" y="1"/>
                  </a:lnTo>
                  <a:lnTo>
                    <a:pt x="6130" y="116"/>
                  </a:lnTo>
                  <a:lnTo>
                    <a:pt x="7170" y="463"/>
                  </a:lnTo>
                  <a:lnTo>
                    <a:pt x="8095" y="926"/>
                  </a:lnTo>
                  <a:lnTo>
                    <a:pt x="8905" y="1620"/>
                  </a:lnTo>
                  <a:lnTo>
                    <a:pt x="17347" y="10061"/>
                  </a:lnTo>
                  <a:lnTo>
                    <a:pt x="25789" y="1620"/>
                  </a:lnTo>
                  <a:lnTo>
                    <a:pt x="25789" y="1620"/>
                  </a:lnTo>
                  <a:lnTo>
                    <a:pt x="26598" y="926"/>
                  </a:lnTo>
                  <a:lnTo>
                    <a:pt x="27523" y="463"/>
                  </a:lnTo>
                  <a:lnTo>
                    <a:pt x="28448" y="116"/>
                  </a:lnTo>
                  <a:lnTo>
                    <a:pt x="29489" y="1"/>
                  </a:lnTo>
                  <a:lnTo>
                    <a:pt x="30414" y="116"/>
                  </a:lnTo>
                  <a:lnTo>
                    <a:pt x="31455" y="463"/>
                  </a:lnTo>
                  <a:lnTo>
                    <a:pt x="32380" y="926"/>
                  </a:lnTo>
                  <a:lnTo>
                    <a:pt x="33190" y="1620"/>
                  </a:lnTo>
                  <a:lnTo>
                    <a:pt x="33190" y="1620"/>
                  </a:lnTo>
                  <a:lnTo>
                    <a:pt x="33768" y="2429"/>
                  </a:lnTo>
                  <a:lnTo>
                    <a:pt x="34346" y="3239"/>
                  </a:lnTo>
                  <a:lnTo>
                    <a:pt x="34577" y="4279"/>
                  </a:lnTo>
                  <a:lnTo>
                    <a:pt x="34693" y="5205"/>
                  </a:lnTo>
                  <a:lnTo>
                    <a:pt x="34577" y="6245"/>
                  </a:lnTo>
                  <a:lnTo>
                    <a:pt x="34346" y="7170"/>
                  </a:lnTo>
                  <a:lnTo>
                    <a:pt x="33768" y="8096"/>
                  </a:lnTo>
                  <a:lnTo>
                    <a:pt x="33190" y="8905"/>
                  </a:lnTo>
                  <a:lnTo>
                    <a:pt x="24748" y="17347"/>
                  </a:lnTo>
                  <a:lnTo>
                    <a:pt x="33190" y="259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8"/>
            <p:cNvSpPr/>
            <p:nvPr/>
          </p:nvSpPr>
          <p:spPr>
            <a:xfrm>
              <a:off x="1654197" y="1668648"/>
              <a:ext cx="21755" cy="31421"/>
            </a:xfrm>
            <a:custGeom>
              <a:avLst/>
              <a:gdLst/>
              <a:ahLst/>
              <a:cxnLst/>
              <a:rect l="l" t="t" r="r" b="b"/>
              <a:pathLst>
                <a:path w="10409" h="15034" fill="none" extrusionOk="0">
                  <a:moveTo>
                    <a:pt x="1" y="5204"/>
                  </a:moveTo>
                  <a:lnTo>
                    <a:pt x="1" y="5204"/>
                  </a:lnTo>
                  <a:lnTo>
                    <a:pt x="116" y="4164"/>
                  </a:lnTo>
                  <a:lnTo>
                    <a:pt x="463" y="3238"/>
                  </a:lnTo>
                  <a:lnTo>
                    <a:pt x="926" y="2313"/>
                  </a:lnTo>
                  <a:lnTo>
                    <a:pt x="1504" y="1504"/>
                  </a:lnTo>
                  <a:lnTo>
                    <a:pt x="2313" y="926"/>
                  </a:lnTo>
                  <a:lnTo>
                    <a:pt x="3239" y="463"/>
                  </a:lnTo>
                  <a:lnTo>
                    <a:pt x="4164" y="116"/>
                  </a:lnTo>
                  <a:lnTo>
                    <a:pt x="5204" y="0"/>
                  </a:lnTo>
                  <a:lnTo>
                    <a:pt x="5204" y="0"/>
                  </a:lnTo>
                  <a:lnTo>
                    <a:pt x="6245" y="116"/>
                  </a:lnTo>
                  <a:lnTo>
                    <a:pt x="7286" y="463"/>
                  </a:lnTo>
                  <a:lnTo>
                    <a:pt x="8096" y="926"/>
                  </a:lnTo>
                  <a:lnTo>
                    <a:pt x="8905" y="1504"/>
                  </a:lnTo>
                  <a:lnTo>
                    <a:pt x="9483" y="2313"/>
                  </a:lnTo>
                  <a:lnTo>
                    <a:pt x="10061" y="3238"/>
                  </a:lnTo>
                  <a:lnTo>
                    <a:pt x="10293" y="4164"/>
                  </a:lnTo>
                  <a:lnTo>
                    <a:pt x="10408" y="5204"/>
                  </a:lnTo>
                  <a:lnTo>
                    <a:pt x="10408" y="9830"/>
                  </a:lnTo>
                  <a:lnTo>
                    <a:pt x="10408" y="9830"/>
                  </a:lnTo>
                  <a:lnTo>
                    <a:pt x="10293" y="10871"/>
                  </a:lnTo>
                  <a:lnTo>
                    <a:pt x="10061" y="11911"/>
                  </a:lnTo>
                  <a:lnTo>
                    <a:pt x="9483" y="12721"/>
                  </a:lnTo>
                  <a:lnTo>
                    <a:pt x="8905" y="13530"/>
                  </a:lnTo>
                  <a:lnTo>
                    <a:pt x="8096" y="14224"/>
                  </a:lnTo>
                  <a:lnTo>
                    <a:pt x="7286" y="14687"/>
                  </a:lnTo>
                  <a:lnTo>
                    <a:pt x="6245" y="14918"/>
                  </a:lnTo>
                  <a:lnTo>
                    <a:pt x="5204" y="15034"/>
                  </a:lnTo>
                  <a:lnTo>
                    <a:pt x="5204" y="15034"/>
                  </a:lnTo>
                  <a:lnTo>
                    <a:pt x="4164" y="14918"/>
                  </a:lnTo>
                  <a:lnTo>
                    <a:pt x="3239" y="14687"/>
                  </a:lnTo>
                  <a:lnTo>
                    <a:pt x="2313" y="14224"/>
                  </a:lnTo>
                  <a:lnTo>
                    <a:pt x="1504" y="13530"/>
                  </a:lnTo>
                  <a:lnTo>
                    <a:pt x="926" y="12721"/>
                  </a:lnTo>
                  <a:lnTo>
                    <a:pt x="463" y="11911"/>
                  </a:lnTo>
                  <a:lnTo>
                    <a:pt x="116" y="10871"/>
                  </a:lnTo>
                  <a:lnTo>
                    <a:pt x="1" y="9830"/>
                  </a:lnTo>
                  <a:lnTo>
                    <a:pt x="1" y="52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8"/>
            <p:cNvSpPr/>
            <p:nvPr/>
          </p:nvSpPr>
          <p:spPr>
            <a:xfrm>
              <a:off x="1634620" y="1700067"/>
              <a:ext cx="21755" cy="31423"/>
            </a:xfrm>
            <a:custGeom>
              <a:avLst/>
              <a:gdLst/>
              <a:ahLst/>
              <a:cxnLst/>
              <a:rect l="l" t="t" r="r" b="b"/>
              <a:pathLst>
                <a:path w="10409" h="15035" fill="none" extrusionOk="0">
                  <a:moveTo>
                    <a:pt x="5205" y="1"/>
                  </a:moveTo>
                  <a:lnTo>
                    <a:pt x="5205" y="1"/>
                  </a:lnTo>
                  <a:lnTo>
                    <a:pt x="6245" y="116"/>
                  </a:lnTo>
                  <a:lnTo>
                    <a:pt x="7170" y="463"/>
                  </a:lnTo>
                  <a:lnTo>
                    <a:pt x="8096" y="926"/>
                  </a:lnTo>
                  <a:lnTo>
                    <a:pt x="8905" y="1620"/>
                  </a:lnTo>
                  <a:lnTo>
                    <a:pt x="9483" y="2314"/>
                  </a:lnTo>
                  <a:lnTo>
                    <a:pt x="9946" y="3239"/>
                  </a:lnTo>
                  <a:lnTo>
                    <a:pt x="10293" y="4164"/>
                  </a:lnTo>
                  <a:lnTo>
                    <a:pt x="10408" y="5205"/>
                  </a:lnTo>
                  <a:lnTo>
                    <a:pt x="10408" y="9830"/>
                  </a:lnTo>
                  <a:lnTo>
                    <a:pt x="10408" y="9830"/>
                  </a:lnTo>
                  <a:lnTo>
                    <a:pt x="10293" y="10987"/>
                  </a:lnTo>
                  <a:lnTo>
                    <a:pt x="9946" y="11912"/>
                  </a:lnTo>
                  <a:lnTo>
                    <a:pt x="9483" y="12837"/>
                  </a:lnTo>
                  <a:lnTo>
                    <a:pt x="8905" y="13531"/>
                  </a:lnTo>
                  <a:lnTo>
                    <a:pt x="8096" y="14225"/>
                  </a:lnTo>
                  <a:lnTo>
                    <a:pt x="7170" y="14687"/>
                  </a:lnTo>
                  <a:lnTo>
                    <a:pt x="6245" y="15034"/>
                  </a:lnTo>
                  <a:lnTo>
                    <a:pt x="5205" y="15034"/>
                  </a:lnTo>
                  <a:lnTo>
                    <a:pt x="5205" y="15034"/>
                  </a:lnTo>
                  <a:lnTo>
                    <a:pt x="4164" y="15034"/>
                  </a:lnTo>
                  <a:lnTo>
                    <a:pt x="3123" y="14687"/>
                  </a:lnTo>
                  <a:lnTo>
                    <a:pt x="2313" y="14225"/>
                  </a:lnTo>
                  <a:lnTo>
                    <a:pt x="1504" y="13531"/>
                  </a:lnTo>
                  <a:lnTo>
                    <a:pt x="926" y="12837"/>
                  </a:lnTo>
                  <a:lnTo>
                    <a:pt x="348" y="11912"/>
                  </a:lnTo>
                  <a:lnTo>
                    <a:pt x="116" y="10987"/>
                  </a:lnTo>
                  <a:lnTo>
                    <a:pt x="1" y="9830"/>
                  </a:lnTo>
                  <a:lnTo>
                    <a:pt x="1" y="5205"/>
                  </a:lnTo>
                  <a:lnTo>
                    <a:pt x="1" y="5205"/>
                  </a:lnTo>
                  <a:lnTo>
                    <a:pt x="116" y="4164"/>
                  </a:lnTo>
                  <a:lnTo>
                    <a:pt x="348" y="3239"/>
                  </a:lnTo>
                  <a:lnTo>
                    <a:pt x="926" y="2314"/>
                  </a:lnTo>
                  <a:lnTo>
                    <a:pt x="1504" y="1620"/>
                  </a:lnTo>
                  <a:lnTo>
                    <a:pt x="2313" y="926"/>
                  </a:lnTo>
                  <a:lnTo>
                    <a:pt x="3123" y="463"/>
                  </a:lnTo>
                  <a:lnTo>
                    <a:pt x="4164" y="116"/>
                  </a:lnTo>
                  <a:lnTo>
                    <a:pt x="5205" y="1"/>
                  </a:lnTo>
                  <a:lnTo>
                    <a:pt x="520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8"/>
            <p:cNvSpPr/>
            <p:nvPr/>
          </p:nvSpPr>
          <p:spPr>
            <a:xfrm>
              <a:off x="1615043" y="1668648"/>
              <a:ext cx="21755" cy="31421"/>
            </a:xfrm>
            <a:custGeom>
              <a:avLst/>
              <a:gdLst/>
              <a:ahLst/>
              <a:cxnLst/>
              <a:rect l="l" t="t" r="r" b="b"/>
              <a:pathLst>
                <a:path w="10409" h="15034" fill="none" extrusionOk="0">
                  <a:moveTo>
                    <a:pt x="1" y="5204"/>
                  </a:moveTo>
                  <a:lnTo>
                    <a:pt x="1" y="5204"/>
                  </a:lnTo>
                  <a:lnTo>
                    <a:pt x="116" y="4164"/>
                  </a:lnTo>
                  <a:lnTo>
                    <a:pt x="348" y="3238"/>
                  </a:lnTo>
                  <a:lnTo>
                    <a:pt x="810" y="2313"/>
                  </a:lnTo>
                  <a:lnTo>
                    <a:pt x="1504" y="1504"/>
                  </a:lnTo>
                  <a:lnTo>
                    <a:pt x="2314" y="926"/>
                  </a:lnTo>
                  <a:lnTo>
                    <a:pt x="3123" y="463"/>
                  </a:lnTo>
                  <a:lnTo>
                    <a:pt x="4164" y="116"/>
                  </a:lnTo>
                  <a:lnTo>
                    <a:pt x="5205" y="0"/>
                  </a:lnTo>
                  <a:lnTo>
                    <a:pt x="5205" y="0"/>
                  </a:lnTo>
                  <a:lnTo>
                    <a:pt x="6245" y="116"/>
                  </a:lnTo>
                  <a:lnTo>
                    <a:pt x="7170" y="463"/>
                  </a:lnTo>
                  <a:lnTo>
                    <a:pt x="8096" y="926"/>
                  </a:lnTo>
                  <a:lnTo>
                    <a:pt x="8905" y="1504"/>
                  </a:lnTo>
                  <a:lnTo>
                    <a:pt x="9483" y="2313"/>
                  </a:lnTo>
                  <a:lnTo>
                    <a:pt x="9946" y="3238"/>
                  </a:lnTo>
                  <a:lnTo>
                    <a:pt x="10293" y="4164"/>
                  </a:lnTo>
                  <a:lnTo>
                    <a:pt x="10408" y="5204"/>
                  </a:lnTo>
                  <a:lnTo>
                    <a:pt x="10408" y="9830"/>
                  </a:lnTo>
                  <a:lnTo>
                    <a:pt x="10408" y="9830"/>
                  </a:lnTo>
                  <a:lnTo>
                    <a:pt x="10293" y="10871"/>
                  </a:lnTo>
                  <a:lnTo>
                    <a:pt x="9946" y="11911"/>
                  </a:lnTo>
                  <a:lnTo>
                    <a:pt x="9483" y="12721"/>
                  </a:lnTo>
                  <a:lnTo>
                    <a:pt x="8905" y="13530"/>
                  </a:lnTo>
                  <a:lnTo>
                    <a:pt x="8096" y="14224"/>
                  </a:lnTo>
                  <a:lnTo>
                    <a:pt x="7170" y="14687"/>
                  </a:lnTo>
                  <a:lnTo>
                    <a:pt x="6245" y="14918"/>
                  </a:lnTo>
                  <a:lnTo>
                    <a:pt x="5205" y="15034"/>
                  </a:lnTo>
                  <a:lnTo>
                    <a:pt x="5205" y="15034"/>
                  </a:lnTo>
                  <a:lnTo>
                    <a:pt x="4164" y="14918"/>
                  </a:lnTo>
                  <a:lnTo>
                    <a:pt x="3123" y="14687"/>
                  </a:lnTo>
                  <a:lnTo>
                    <a:pt x="2314" y="14224"/>
                  </a:lnTo>
                  <a:lnTo>
                    <a:pt x="1504" y="13530"/>
                  </a:lnTo>
                  <a:lnTo>
                    <a:pt x="810" y="12721"/>
                  </a:lnTo>
                  <a:lnTo>
                    <a:pt x="348" y="11911"/>
                  </a:lnTo>
                  <a:lnTo>
                    <a:pt x="116" y="10871"/>
                  </a:lnTo>
                  <a:lnTo>
                    <a:pt x="1" y="9830"/>
                  </a:lnTo>
                  <a:lnTo>
                    <a:pt x="1" y="52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8"/>
            <p:cNvSpPr/>
            <p:nvPr/>
          </p:nvSpPr>
          <p:spPr>
            <a:xfrm>
              <a:off x="1594501" y="1700067"/>
              <a:ext cx="21753" cy="31423"/>
            </a:xfrm>
            <a:custGeom>
              <a:avLst/>
              <a:gdLst/>
              <a:ahLst/>
              <a:cxnLst/>
              <a:rect l="l" t="t" r="r" b="b"/>
              <a:pathLst>
                <a:path w="10408" h="15035" fill="none" extrusionOk="0">
                  <a:moveTo>
                    <a:pt x="0" y="5205"/>
                  </a:moveTo>
                  <a:lnTo>
                    <a:pt x="0" y="5205"/>
                  </a:lnTo>
                  <a:lnTo>
                    <a:pt x="0" y="4164"/>
                  </a:lnTo>
                  <a:lnTo>
                    <a:pt x="347" y="3239"/>
                  </a:lnTo>
                  <a:lnTo>
                    <a:pt x="810" y="2314"/>
                  </a:lnTo>
                  <a:lnTo>
                    <a:pt x="1504" y="1620"/>
                  </a:lnTo>
                  <a:lnTo>
                    <a:pt x="2197" y="926"/>
                  </a:lnTo>
                  <a:lnTo>
                    <a:pt x="3122" y="463"/>
                  </a:lnTo>
                  <a:lnTo>
                    <a:pt x="4048" y="116"/>
                  </a:lnTo>
                  <a:lnTo>
                    <a:pt x="5204" y="1"/>
                  </a:lnTo>
                  <a:lnTo>
                    <a:pt x="5204" y="1"/>
                  </a:lnTo>
                  <a:lnTo>
                    <a:pt x="6245" y="116"/>
                  </a:lnTo>
                  <a:lnTo>
                    <a:pt x="7170" y="463"/>
                  </a:lnTo>
                  <a:lnTo>
                    <a:pt x="8095" y="926"/>
                  </a:lnTo>
                  <a:lnTo>
                    <a:pt x="8789" y="1620"/>
                  </a:lnTo>
                  <a:lnTo>
                    <a:pt x="9483" y="2314"/>
                  </a:lnTo>
                  <a:lnTo>
                    <a:pt x="9945" y="3239"/>
                  </a:lnTo>
                  <a:lnTo>
                    <a:pt x="10292" y="4164"/>
                  </a:lnTo>
                  <a:lnTo>
                    <a:pt x="10408" y="5205"/>
                  </a:lnTo>
                  <a:lnTo>
                    <a:pt x="10408" y="9830"/>
                  </a:lnTo>
                  <a:lnTo>
                    <a:pt x="10408" y="9830"/>
                  </a:lnTo>
                  <a:lnTo>
                    <a:pt x="10292" y="10987"/>
                  </a:lnTo>
                  <a:lnTo>
                    <a:pt x="9945" y="11912"/>
                  </a:lnTo>
                  <a:lnTo>
                    <a:pt x="9483" y="12837"/>
                  </a:lnTo>
                  <a:lnTo>
                    <a:pt x="8789" y="13531"/>
                  </a:lnTo>
                  <a:lnTo>
                    <a:pt x="8095" y="14225"/>
                  </a:lnTo>
                  <a:lnTo>
                    <a:pt x="7170" y="14687"/>
                  </a:lnTo>
                  <a:lnTo>
                    <a:pt x="6245" y="15034"/>
                  </a:lnTo>
                  <a:lnTo>
                    <a:pt x="5204" y="15034"/>
                  </a:lnTo>
                  <a:lnTo>
                    <a:pt x="5204" y="15034"/>
                  </a:lnTo>
                  <a:lnTo>
                    <a:pt x="4048" y="15034"/>
                  </a:lnTo>
                  <a:lnTo>
                    <a:pt x="3122" y="14687"/>
                  </a:lnTo>
                  <a:lnTo>
                    <a:pt x="2197" y="14225"/>
                  </a:lnTo>
                  <a:lnTo>
                    <a:pt x="1504" y="13531"/>
                  </a:lnTo>
                  <a:lnTo>
                    <a:pt x="810" y="12837"/>
                  </a:lnTo>
                  <a:lnTo>
                    <a:pt x="347" y="11912"/>
                  </a:lnTo>
                  <a:lnTo>
                    <a:pt x="0" y="10987"/>
                  </a:lnTo>
                  <a:lnTo>
                    <a:pt x="0" y="9830"/>
                  </a:lnTo>
                  <a:lnTo>
                    <a:pt x="0" y="520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8"/>
            <p:cNvSpPr/>
            <p:nvPr/>
          </p:nvSpPr>
          <p:spPr>
            <a:xfrm>
              <a:off x="1593775" y="1871426"/>
              <a:ext cx="103445" cy="21755"/>
            </a:xfrm>
            <a:custGeom>
              <a:avLst/>
              <a:gdLst/>
              <a:ahLst/>
              <a:cxnLst/>
              <a:rect l="l" t="t" r="r" b="b"/>
              <a:pathLst>
                <a:path w="49495" h="10409" fill="none" extrusionOk="0">
                  <a:moveTo>
                    <a:pt x="44291" y="10408"/>
                  </a:moveTo>
                  <a:lnTo>
                    <a:pt x="5204" y="10408"/>
                  </a:lnTo>
                  <a:lnTo>
                    <a:pt x="5204" y="10408"/>
                  </a:lnTo>
                  <a:lnTo>
                    <a:pt x="4163" y="10293"/>
                  </a:lnTo>
                  <a:lnTo>
                    <a:pt x="3123" y="10061"/>
                  </a:lnTo>
                  <a:lnTo>
                    <a:pt x="2313" y="9599"/>
                  </a:lnTo>
                  <a:lnTo>
                    <a:pt x="1504" y="8905"/>
                  </a:lnTo>
                  <a:lnTo>
                    <a:pt x="925" y="8095"/>
                  </a:lnTo>
                  <a:lnTo>
                    <a:pt x="347" y="7286"/>
                  </a:lnTo>
                  <a:lnTo>
                    <a:pt x="116" y="6245"/>
                  </a:lnTo>
                  <a:lnTo>
                    <a:pt x="0" y="5204"/>
                  </a:lnTo>
                  <a:lnTo>
                    <a:pt x="0" y="5204"/>
                  </a:lnTo>
                  <a:lnTo>
                    <a:pt x="116" y="4164"/>
                  </a:lnTo>
                  <a:lnTo>
                    <a:pt x="347" y="3238"/>
                  </a:lnTo>
                  <a:lnTo>
                    <a:pt x="925" y="2313"/>
                  </a:lnTo>
                  <a:lnTo>
                    <a:pt x="1504" y="1504"/>
                  </a:lnTo>
                  <a:lnTo>
                    <a:pt x="2313" y="926"/>
                  </a:lnTo>
                  <a:lnTo>
                    <a:pt x="3123" y="463"/>
                  </a:lnTo>
                  <a:lnTo>
                    <a:pt x="4163" y="116"/>
                  </a:lnTo>
                  <a:lnTo>
                    <a:pt x="5204" y="0"/>
                  </a:lnTo>
                  <a:lnTo>
                    <a:pt x="44291" y="0"/>
                  </a:lnTo>
                  <a:lnTo>
                    <a:pt x="44291" y="0"/>
                  </a:lnTo>
                  <a:lnTo>
                    <a:pt x="45332" y="116"/>
                  </a:lnTo>
                  <a:lnTo>
                    <a:pt x="46372" y="463"/>
                  </a:lnTo>
                  <a:lnTo>
                    <a:pt x="47182" y="926"/>
                  </a:lnTo>
                  <a:lnTo>
                    <a:pt x="47991" y="1504"/>
                  </a:lnTo>
                  <a:lnTo>
                    <a:pt x="48570" y="2313"/>
                  </a:lnTo>
                  <a:lnTo>
                    <a:pt x="49032" y="3238"/>
                  </a:lnTo>
                  <a:lnTo>
                    <a:pt x="49379" y="4164"/>
                  </a:lnTo>
                  <a:lnTo>
                    <a:pt x="49495" y="5204"/>
                  </a:lnTo>
                  <a:lnTo>
                    <a:pt x="49495" y="5204"/>
                  </a:lnTo>
                  <a:lnTo>
                    <a:pt x="49379" y="6245"/>
                  </a:lnTo>
                  <a:lnTo>
                    <a:pt x="49032" y="7286"/>
                  </a:lnTo>
                  <a:lnTo>
                    <a:pt x="48570" y="8095"/>
                  </a:lnTo>
                  <a:lnTo>
                    <a:pt x="47991" y="8905"/>
                  </a:lnTo>
                  <a:lnTo>
                    <a:pt x="47182" y="9599"/>
                  </a:lnTo>
                  <a:lnTo>
                    <a:pt x="46372" y="10061"/>
                  </a:lnTo>
                  <a:lnTo>
                    <a:pt x="45332" y="10293"/>
                  </a:lnTo>
                  <a:lnTo>
                    <a:pt x="44291" y="10408"/>
                  </a:lnTo>
                  <a:lnTo>
                    <a:pt x="44291" y="10408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8"/>
            <p:cNvSpPr/>
            <p:nvPr/>
          </p:nvSpPr>
          <p:spPr>
            <a:xfrm>
              <a:off x="1686341" y="1893179"/>
              <a:ext cx="2" cy="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8" name="Google Shape;1388;p28"/>
          <p:cNvSpPr/>
          <p:nvPr/>
        </p:nvSpPr>
        <p:spPr>
          <a:xfrm>
            <a:off x="559725" y="1662863"/>
            <a:ext cx="723900" cy="7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9" name="Google Shape;1389;p28"/>
          <p:cNvGrpSpPr/>
          <p:nvPr/>
        </p:nvGrpSpPr>
        <p:grpSpPr>
          <a:xfrm>
            <a:off x="802037" y="1839188"/>
            <a:ext cx="239276" cy="371236"/>
            <a:chOff x="1883803" y="1558438"/>
            <a:chExt cx="239276" cy="371236"/>
          </a:xfrm>
        </p:grpSpPr>
        <p:sp>
          <p:nvSpPr>
            <p:cNvPr id="1390" name="Google Shape;1390;p28"/>
            <p:cNvSpPr/>
            <p:nvPr/>
          </p:nvSpPr>
          <p:spPr>
            <a:xfrm>
              <a:off x="1970329" y="1558438"/>
              <a:ext cx="66466" cy="21512"/>
            </a:xfrm>
            <a:custGeom>
              <a:avLst/>
              <a:gdLst/>
              <a:ahLst/>
              <a:cxnLst/>
              <a:rect l="l" t="t" r="r" b="b"/>
              <a:pathLst>
                <a:path w="31802" h="10293" extrusionOk="0">
                  <a:moveTo>
                    <a:pt x="1" y="0"/>
                  </a:moveTo>
                  <a:lnTo>
                    <a:pt x="1" y="9020"/>
                  </a:lnTo>
                  <a:lnTo>
                    <a:pt x="116" y="9483"/>
                  </a:lnTo>
                  <a:lnTo>
                    <a:pt x="348" y="9945"/>
                  </a:lnTo>
                  <a:lnTo>
                    <a:pt x="810" y="10292"/>
                  </a:lnTo>
                  <a:lnTo>
                    <a:pt x="30993" y="10292"/>
                  </a:lnTo>
                  <a:lnTo>
                    <a:pt x="31455" y="9945"/>
                  </a:lnTo>
                  <a:lnTo>
                    <a:pt x="31686" y="9483"/>
                  </a:lnTo>
                  <a:lnTo>
                    <a:pt x="31802" y="9020"/>
                  </a:lnTo>
                  <a:lnTo>
                    <a:pt x="31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8"/>
            <p:cNvSpPr/>
            <p:nvPr/>
          </p:nvSpPr>
          <p:spPr>
            <a:xfrm>
              <a:off x="1970329" y="1558438"/>
              <a:ext cx="66466" cy="21512"/>
            </a:xfrm>
            <a:custGeom>
              <a:avLst/>
              <a:gdLst/>
              <a:ahLst/>
              <a:cxnLst/>
              <a:rect l="l" t="t" r="r" b="b"/>
              <a:pathLst>
                <a:path w="31802" h="10293" fill="none" extrusionOk="0">
                  <a:moveTo>
                    <a:pt x="1388" y="10292"/>
                  </a:moveTo>
                  <a:lnTo>
                    <a:pt x="30414" y="10292"/>
                  </a:lnTo>
                  <a:lnTo>
                    <a:pt x="30414" y="10292"/>
                  </a:lnTo>
                  <a:lnTo>
                    <a:pt x="30993" y="10292"/>
                  </a:lnTo>
                  <a:lnTo>
                    <a:pt x="31455" y="9945"/>
                  </a:lnTo>
                  <a:lnTo>
                    <a:pt x="31686" y="9483"/>
                  </a:lnTo>
                  <a:lnTo>
                    <a:pt x="31802" y="9020"/>
                  </a:lnTo>
                  <a:lnTo>
                    <a:pt x="31802" y="0"/>
                  </a:lnTo>
                  <a:lnTo>
                    <a:pt x="1" y="0"/>
                  </a:lnTo>
                  <a:lnTo>
                    <a:pt x="1" y="9020"/>
                  </a:lnTo>
                  <a:lnTo>
                    <a:pt x="1" y="9020"/>
                  </a:lnTo>
                  <a:lnTo>
                    <a:pt x="116" y="9483"/>
                  </a:lnTo>
                  <a:lnTo>
                    <a:pt x="348" y="9945"/>
                  </a:lnTo>
                  <a:lnTo>
                    <a:pt x="810" y="10292"/>
                  </a:lnTo>
                  <a:lnTo>
                    <a:pt x="1388" y="10292"/>
                  </a:lnTo>
                  <a:lnTo>
                    <a:pt x="1388" y="1029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8"/>
            <p:cNvSpPr/>
            <p:nvPr/>
          </p:nvSpPr>
          <p:spPr>
            <a:xfrm>
              <a:off x="1973229" y="1579948"/>
              <a:ext cx="2" cy="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8"/>
            <p:cNvSpPr/>
            <p:nvPr/>
          </p:nvSpPr>
          <p:spPr>
            <a:xfrm>
              <a:off x="1883803" y="1558438"/>
              <a:ext cx="239276" cy="371236"/>
            </a:xfrm>
            <a:custGeom>
              <a:avLst/>
              <a:gdLst/>
              <a:ahLst/>
              <a:cxnLst/>
              <a:rect l="l" t="t" r="r" b="b"/>
              <a:pathLst>
                <a:path w="114486" h="177625" extrusionOk="0">
                  <a:moveTo>
                    <a:pt x="47877" y="52732"/>
                  </a:moveTo>
                  <a:lnTo>
                    <a:pt x="48917" y="52848"/>
                  </a:lnTo>
                  <a:lnTo>
                    <a:pt x="49958" y="53195"/>
                  </a:lnTo>
                  <a:lnTo>
                    <a:pt x="50768" y="53658"/>
                  </a:lnTo>
                  <a:lnTo>
                    <a:pt x="51577" y="54236"/>
                  </a:lnTo>
                  <a:lnTo>
                    <a:pt x="52271" y="55045"/>
                  </a:lnTo>
                  <a:lnTo>
                    <a:pt x="52733" y="55970"/>
                  </a:lnTo>
                  <a:lnTo>
                    <a:pt x="52965" y="56896"/>
                  </a:lnTo>
                  <a:lnTo>
                    <a:pt x="53080" y="57936"/>
                  </a:lnTo>
                  <a:lnTo>
                    <a:pt x="53080" y="62562"/>
                  </a:lnTo>
                  <a:lnTo>
                    <a:pt x="52965" y="63603"/>
                  </a:lnTo>
                  <a:lnTo>
                    <a:pt x="52733" y="64643"/>
                  </a:lnTo>
                  <a:lnTo>
                    <a:pt x="52271" y="65453"/>
                  </a:lnTo>
                  <a:lnTo>
                    <a:pt x="51577" y="66262"/>
                  </a:lnTo>
                  <a:lnTo>
                    <a:pt x="50768" y="66956"/>
                  </a:lnTo>
                  <a:lnTo>
                    <a:pt x="49958" y="67419"/>
                  </a:lnTo>
                  <a:lnTo>
                    <a:pt x="48917" y="67650"/>
                  </a:lnTo>
                  <a:lnTo>
                    <a:pt x="47877" y="67766"/>
                  </a:lnTo>
                  <a:lnTo>
                    <a:pt x="46836" y="67650"/>
                  </a:lnTo>
                  <a:lnTo>
                    <a:pt x="45911" y="67419"/>
                  </a:lnTo>
                  <a:lnTo>
                    <a:pt x="44986" y="66956"/>
                  </a:lnTo>
                  <a:lnTo>
                    <a:pt x="44176" y="66262"/>
                  </a:lnTo>
                  <a:lnTo>
                    <a:pt x="43598" y="65453"/>
                  </a:lnTo>
                  <a:lnTo>
                    <a:pt x="43135" y="64643"/>
                  </a:lnTo>
                  <a:lnTo>
                    <a:pt x="42788" y="63603"/>
                  </a:lnTo>
                  <a:lnTo>
                    <a:pt x="42673" y="62562"/>
                  </a:lnTo>
                  <a:lnTo>
                    <a:pt x="42673" y="57936"/>
                  </a:lnTo>
                  <a:lnTo>
                    <a:pt x="42788" y="56896"/>
                  </a:lnTo>
                  <a:lnTo>
                    <a:pt x="43135" y="55970"/>
                  </a:lnTo>
                  <a:lnTo>
                    <a:pt x="43598" y="55045"/>
                  </a:lnTo>
                  <a:lnTo>
                    <a:pt x="44176" y="54236"/>
                  </a:lnTo>
                  <a:lnTo>
                    <a:pt x="44986" y="53658"/>
                  </a:lnTo>
                  <a:lnTo>
                    <a:pt x="45911" y="53195"/>
                  </a:lnTo>
                  <a:lnTo>
                    <a:pt x="46836" y="52848"/>
                  </a:lnTo>
                  <a:lnTo>
                    <a:pt x="47877" y="52732"/>
                  </a:lnTo>
                  <a:close/>
                  <a:moveTo>
                    <a:pt x="66726" y="52732"/>
                  </a:moveTo>
                  <a:lnTo>
                    <a:pt x="67767" y="52848"/>
                  </a:lnTo>
                  <a:lnTo>
                    <a:pt x="68692" y="53195"/>
                  </a:lnTo>
                  <a:lnTo>
                    <a:pt x="69617" y="53658"/>
                  </a:lnTo>
                  <a:lnTo>
                    <a:pt x="70311" y="54236"/>
                  </a:lnTo>
                  <a:lnTo>
                    <a:pt x="71005" y="55045"/>
                  </a:lnTo>
                  <a:lnTo>
                    <a:pt x="71467" y="55970"/>
                  </a:lnTo>
                  <a:lnTo>
                    <a:pt x="71814" y="56896"/>
                  </a:lnTo>
                  <a:lnTo>
                    <a:pt x="71930" y="57936"/>
                  </a:lnTo>
                  <a:lnTo>
                    <a:pt x="71930" y="62562"/>
                  </a:lnTo>
                  <a:lnTo>
                    <a:pt x="71814" y="63603"/>
                  </a:lnTo>
                  <a:lnTo>
                    <a:pt x="71467" y="64643"/>
                  </a:lnTo>
                  <a:lnTo>
                    <a:pt x="71005" y="65453"/>
                  </a:lnTo>
                  <a:lnTo>
                    <a:pt x="70311" y="66262"/>
                  </a:lnTo>
                  <a:lnTo>
                    <a:pt x="69617" y="66956"/>
                  </a:lnTo>
                  <a:lnTo>
                    <a:pt x="68692" y="67419"/>
                  </a:lnTo>
                  <a:lnTo>
                    <a:pt x="67767" y="67650"/>
                  </a:lnTo>
                  <a:lnTo>
                    <a:pt x="66726" y="67766"/>
                  </a:lnTo>
                  <a:lnTo>
                    <a:pt x="65685" y="67650"/>
                  </a:lnTo>
                  <a:lnTo>
                    <a:pt x="64645" y="67419"/>
                  </a:lnTo>
                  <a:lnTo>
                    <a:pt x="63719" y="66956"/>
                  </a:lnTo>
                  <a:lnTo>
                    <a:pt x="63026" y="66262"/>
                  </a:lnTo>
                  <a:lnTo>
                    <a:pt x="62332" y="65453"/>
                  </a:lnTo>
                  <a:lnTo>
                    <a:pt x="61869" y="64643"/>
                  </a:lnTo>
                  <a:lnTo>
                    <a:pt x="61638" y="63603"/>
                  </a:lnTo>
                  <a:lnTo>
                    <a:pt x="61522" y="62562"/>
                  </a:lnTo>
                  <a:lnTo>
                    <a:pt x="61522" y="57936"/>
                  </a:lnTo>
                  <a:lnTo>
                    <a:pt x="61638" y="56896"/>
                  </a:lnTo>
                  <a:lnTo>
                    <a:pt x="61869" y="55970"/>
                  </a:lnTo>
                  <a:lnTo>
                    <a:pt x="62332" y="55045"/>
                  </a:lnTo>
                  <a:lnTo>
                    <a:pt x="63026" y="54236"/>
                  </a:lnTo>
                  <a:lnTo>
                    <a:pt x="63719" y="53658"/>
                  </a:lnTo>
                  <a:lnTo>
                    <a:pt x="64645" y="53195"/>
                  </a:lnTo>
                  <a:lnTo>
                    <a:pt x="65685" y="52848"/>
                  </a:lnTo>
                  <a:lnTo>
                    <a:pt x="66726" y="52732"/>
                  </a:lnTo>
                  <a:close/>
                  <a:moveTo>
                    <a:pt x="38047" y="67766"/>
                  </a:moveTo>
                  <a:lnTo>
                    <a:pt x="39088" y="67881"/>
                  </a:lnTo>
                  <a:lnTo>
                    <a:pt x="40129" y="68228"/>
                  </a:lnTo>
                  <a:lnTo>
                    <a:pt x="40938" y="68691"/>
                  </a:lnTo>
                  <a:lnTo>
                    <a:pt x="41748" y="69385"/>
                  </a:lnTo>
                  <a:lnTo>
                    <a:pt x="42326" y="70079"/>
                  </a:lnTo>
                  <a:lnTo>
                    <a:pt x="42788" y="71004"/>
                  </a:lnTo>
                  <a:lnTo>
                    <a:pt x="43135" y="71929"/>
                  </a:lnTo>
                  <a:lnTo>
                    <a:pt x="43251" y="72970"/>
                  </a:lnTo>
                  <a:lnTo>
                    <a:pt x="43251" y="77595"/>
                  </a:lnTo>
                  <a:lnTo>
                    <a:pt x="43135" y="78752"/>
                  </a:lnTo>
                  <a:lnTo>
                    <a:pt x="42788" y="79677"/>
                  </a:lnTo>
                  <a:lnTo>
                    <a:pt x="42326" y="80602"/>
                  </a:lnTo>
                  <a:lnTo>
                    <a:pt x="41748" y="81296"/>
                  </a:lnTo>
                  <a:lnTo>
                    <a:pt x="40938" y="81990"/>
                  </a:lnTo>
                  <a:lnTo>
                    <a:pt x="40129" y="82452"/>
                  </a:lnTo>
                  <a:lnTo>
                    <a:pt x="39088" y="82799"/>
                  </a:lnTo>
                  <a:lnTo>
                    <a:pt x="37006" y="82799"/>
                  </a:lnTo>
                  <a:lnTo>
                    <a:pt x="35965" y="82452"/>
                  </a:lnTo>
                  <a:lnTo>
                    <a:pt x="35156" y="81990"/>
                  </a:lnTo>
                  <a:lnTo>
                    <a:pt x="34346" y="81296"/>
                  </a:lnTo>
                  <a:lnTo>
                    <a:pt x="33768" y="80602"/>
                  </a:lnTo>
                  <a:lnTo>
                    <a:pt x="33306" y="79677"/>
                  </a:lnTo>
                  <a:lnTo>
                    <a:pt x="32959" y="78752"/>
                  </a:lnTo>
                  <a:lnTo>
                    <a:pt x="32843" y="77595"/>
                  </a:lnTo>
                  <a:lnTo>
                    <a:pt x="32843" y="72970"/>
                  </a:lnTo>
                  <a:lnTo>
                    <a:pt x="32959" y="71929"/>
                  </a:lnTo>
                  <a:lnTo>
                    <a:pt x="33306" y="71004"/>
                  </a:lnTo>
                  <a:lnTo>
                    <a:pt x="33768" y="70079"/>
                  </a:lnTo>
                  <a:lnTo>
                    <a:pt x="34346" y="69385"/>
                  </a:lnTo>
                  <a:lnTo>
                    <a:pt x="35156" y="68691"/>
                  </a:lnTo>
                  <a:lnTo>
                    <a:pt x="35965" y="68228"/>
                  </a:lnTo>
                  <a:lnTo>
                    <a:pt x="37006" y="67881"/>
                  </a:lnTo>
                  <a:lnTo>
                    <a:pt x="38047" y="67766"/>
                  </a:lnTo>
                  <a:close/>
                  <a:moveTo>
                    <a:pt x="57243" y="67766"/>
                  </a:moveTo>
                  <a:lnTo>
                    <a:pt x="58284" y="67881"/>
                  </a:lnTo>
                  <a:lnTo>
                    <a:pt x="59325" y="68228"/>
                  </a:lnTo>
                  <a:lnTo>
                    <a:pt x="60250" y="68691"/>
                  </a:lnTo>
                  <a:lnTo>
                    <a:pt x="60944" y="69385"/>
                  </a:lnTo>
                  <a:lnTo>
                    <a:pt x="61638" y="70079"/>
                  </a:lnTo>
                  <a:lnTo>
                    <a:pt x="62100" y="71004"/>
                  </a:lnTo>
                  <a:lnTo>
                    <a:pt x="62332" y="71929"/>
                  </a:lnTo>
                  <a:lnTo>
                    <a:pt x="62447" y="72970"/>
                  </a:lnTo>
                  <a:lnTo>
                    <a:pt x="62447" y="77595"/>
                  </a:lnTo>
                  <a:lnTo>
                    <a:pt x="62332" y="78752"/>
                  </a:lnTo>
                  <a:lnTo>
                    <a:pt x="62100" y="79677"/>
                  </a:lnTo>
                  <a:lnTo>
                    <a:pt x="61638" y="80602"/>
                  </a:lnTo>
                  <a:lnTo>
                    <a:pt x="60944" y="81296"/>
                  </a:lnTo>
                  <a:lnTo>
                    <a:pt x="60250" y="81990"/>
                  </a:lnTo>
                  <a:lnTo>
                    <a:pt x="59325" y="82452"/>
                  </a:lnTo>
                  <a:lnTo>
                    <a:pt x="58284" y="82799"/>
                  </a:lnTo>
                  <a:lnTo>
                    <a:pt x="56203" y="82799"/>
                  </a:lnTo>
                  <a:lnTo>
                    <a:pt x="55278" y="82452"/>
                  </a:lnTo>
                  <a:lnTo>
                    <a:pt x="54352" y="81990"/>
                  </a:lnTo>
                  <a:lnTo>
                    <a:pt x="53659" y="81296"/>
                  </a:lnTo>
                  <a:lnTo>
                    <a:pt x="52965" y="80602"/>
                  </a:lnTo>
                  <a:lnTo>
                    <a:pt x="52502" y="79677"/>
                  </a:lnTo>
                  <a:lnTo>
                    <a:pt x="52155" y="78752"/>
                  </a:lnTo>
                  <a:lnTo>
                    <a:pt x="52040" y="77595"/>
                  </a:lnTo>
                  <a:lnTo>
                    <a:pt x="52040" y="72970"/>
                  </a:lnTo>
                  <a:lnTo>
                    <a:pt x="52155" y="71929"/>
                  </a:lnTo>
                  <a:lnTo>
                    <a:pt x="52502" y="71004"/>
                  </a:lnTo>
                  <a:lnTo>
                    <a:pt x="52965" y="70079"/>
                  </a:lnTo>
                  <a:lnTo>
                    <a:pt x="53659" y="69385"/>
                  </a:lnTo>
                  <a:lnTo>
                    <a:pt x="54352" y="68691"/>
                  </a:lnTo>
                  <a:lnTo>
                    <a:pt x="55278" y="68228"/>
                  </a:lnTo>
                  <a:lnTo>
                    <a:pt x="56203" y="67881"/>
                  </a:lnTo>
                  <a:lnTo>
                    <a:pt x="57243" y="67766"/>
                  </a:lnTo>
                  <a:close/>
                  <a:moveTo>
                    <a:pt x="76556" y="67766"/>
                  </a:moveTo>
                  <a:lnTo>
                    <a:pt x="77596" y="67881"/>
                  </a:lnTo>
                  <a:lnTo>
                    <a:pt x="78522" y="68228"/>
                  </a:lnTo>
                  <a:lnTo>
                    <a:pt x="79447" y="68691"/>
                  </a:lnTo>
                  <a:lnTo>
                    <a:pt x="80256" y="69385"/>
                  </a:lnTo>
                  <a:lnTo>
                    <a:pt x="80834" y="70079"/>
                  </a:lnTo>
                  <a:lnTo>
                    <a:pt x="81297" y="71004"/>
                  </a:lnTo>
                  <a:lnTo>
                    <a:pt x="81644" y="71929"/>
                  </a:lnTo>
                  <a:lnTo>
                    <a:pt x="81759" y="72970"/>
                  </a:lnTo>
                  <a:lnTo>
                    <a:pt x="81759" y="77595"/>
                  </a:lnTo>
                  <a:lnTo>
                    <a:pt x="81644" y="78752"/>
                  </a:lnTo>
                  <a:lnTo>
                    <a:pt x="81297" y="79677"/>
                  </a:lnTo>
                  <a:lnTo>
                    <a:pt x="80834" y="80602"/>
                  </a:lnTo>
                  <a:lnTo>
                    <a:pt x="80256" y="81296"/>
                  </a:lnTo>
                  <a:lnTo>
                    <a:pt x="79447" y="81990"/>
                  </a:lnTo>
                  <a:lnTo>
                    <a:pt x="78522" y="82452"/>
                  </a:lnTo>
                  <a:lnTo>
                    <a:pt x="77596" y="82799"/>
                  </a:lnTo>
                  <a:lnTo>
                    <a:pt x="75515" y="82799"/>
                  </a:lnTo>
                  <a:lnTo>
                    <a:pt x="74474" y="82452"/>
                  </a:lnTo>
                  <a:lnTo>
                    <a:pt x="73665" y="81990"/>
                  </a:lnTo>
                  <a:lnTo>
                    <a:pt x="72855" y="81296"/>
                  </a:lnTo>
                  <a:lnTo>
                    <a:pt x="72161" y="80602"/>
                  </a:lnTo>
                  <a:lnTo>
                    <a:pt x="71699" y="79677"/>
                  </a:lnTo>
                  <a:lnTo>
                    <a:pt x="71467" y="78752"/>
                  </a:lnTo>
                  <a:lnTo>
                    <a:pt x="71352" y="77595"/>
                  </a:lnTo>
                  <a:lnTo>
                    <a:pt x="71352" y="72970"/>
                  </a:lnTo>
                  <a:lnTo>
                    <a:pt x="71467" y="71929"/>
                  </a:lnTo>
                  <a:lnTo>
                    <a:pt x="71699" y="71004"/>
                  </a:lnTo>
                  <a:lnTo>
                    <a:pt x="72161" y="70079"/>
                  </a:lnTo>
                  <a:lnTo>
                    <a:pt x="72855" y="69385"/>
                  </a:lnTo>
                  <a:lnTo>
                    <a:pt x="73665" y="68691"/>
                  </a:lnTo>
                  <a:lnTo>
                    <a:pt x="74474" y="68228"/>
                  </a:lnTo>
                  <a:lnTo>
                    <a:pt x="75515" y="67881"/>
                  </a:lnTo>
                  <a:lnTo>
                    <a:pt x="76556" y="67766"/>
                  </a:lnTo>
                  <a:close/>
                  <a:moveTo>
                    <a:pt x="74590" y="99683"/>
                  </a:moveTo>
                  <a:lnTo>
                    <a:pt x="75515" y="99798"/>
                  </a:lnTo>
                  <a:lnTo>
                    <a:pt x="76556" y="100030"/>
                  </a:lnTo>
                  <a:lnTo>
                    <a:pt x="77481" y="100608"/>
                  </a:lnTo>
                  <a:lnTo>
                    <a:pt x="78290" y="101186"/>
                  </a:lnTo>
                  <a:lnTo>
                    <a:pt x="78868" y="101996"/>
                  </a:lnTo>
                  <a:lnTo>
                    <a:pt x="79447" y="102921"/>
                  </a:lnTo>
                  <a:lnTo>
                    <a:pt x="79678" y="103962"/>
                  </a:lnTo>
                  <a:lnTo>
                    <a:pt x="79794" y="104887"/>
                  </a:lnTo>
                  <a:lnTo>
                    <a:pt x="79678" y="105927"/>
                  </a:lnTo>
                  <a:lnTo>
                    <a:pt x="79447" y="106853"/>
                  </a:lnTo>
                  <a:lnTo>
                    <a:pt x="78868" y="107778"/>
                  </a:lnTo>
                  <a:lnTo>
                    <a:pt x="78290" y="108587"/>
                  </a:lnTo>
                  <a:lnTo>
                    <a:pt x="54584" y="132294"/>
                  </a:lnTo>
                  <a:lnTo>
                    <a:pt x="53543" y="133103"/>
                  </a:lnTo>
                  <a:lnTo>
                    <a:pt x="52502" y="133566"/>
                  </a:lnTo>
                  <a:lnTo>
                    <a:pt x="51461" y="133913"/>
                  </a:lnTo>
                  <a:lnTo>
                    <a:pt x="50305" y="134028"/>
                  </a:lnTo>
                  <a:lnTo>
                    <a:pt x="49149" y="133913"/>
                  </a:lnTo>
                  <a:lnTo>
                    <a:pt x="47992" y="133566"/>
                  </a:lnTo>
                  <a:lnTo>
                    <a:pt x="46951" y="133103"/>
                  </a:lnTo>
                  <a:lnTo>
                    <a:pt x="46026" y="132294"/>
                  </a:lnTo>
                  <a:lnTo>
                    <a:pt x="36312" y="122580"/>
                  </a:lnTo>
                  <a:lnTo>
                    <a:pt x="35619" y="121770"/>
                  </a:lnTo>
                  <a:lnTo>
                    <a:pt x="35156" y="120845"/>
                  </a:lnTo>
                  <a:lnTo>
                    <a:pt x="34925" y="119920"/>
                  </a:lnTo>
                  <a:lnTo>
                    <a:pt x="34809" y="118879"/>
                  </a:lnTo>
                  <a:lnTo>
                    <a:pt x="34925" y="117954"/>
                  </a:lnTo>
                  <a:lnTo>
                    <a:pt x="35156" y="116913"/>
                  </a:lnTo>
                  <a:lnTo>
                    <a:pt x="35619" y="115988"/>
                  </a:lnTo>
                  <a:lnTo>
                    <a:pt x="36312" y="115179"/>
                  </a:lnTo>
                  <a:lnTo>
                    <a:pt x="37122" y="114601"/>
                  </a:lnTo>
                  <a:lnTo>
                    <a:pt x="38047" y="114138"/>
                  </a:lnTo>
                  <a:lnTo>
                    <a:pt x="38972" y="113791"/>
                  </a:lnTo>
                  <a:lnTo>
                    <a:pt x="40013" y="113675"/>
                  </a:lnTo>
                  <a:lnTo>
                    <a:pt x="41054" y="113791"/>
                  </a:lnTo>
                  <a:lnTo>
                    <a:pt x="41979" y="114138"/>
                  </a:lnTo>
                  <a:lnTo>
                    <a:pt x="42904" y="114601"/>
                  </a:lnTo>
                  <a:lnTo>
                    <a:pt x="43713" y="115179"/>
                  </a:lnTo>
                  <a:lnTo>
                    <a:pt x="50305" y="121886"/>
                  </a:lnTo>
                  <a:lnTo>
                    <a:pt x="70889" y="101186"/>
                  </a:lnTo>
                  <a:lnTo>
                    <a:pt x="71699" y="100608"/>
                  </a:lnTo>
                  <a:lnTo>
                    <a:pt x="72624" y="100030"/>
                  </a:lnTo>
                  <a:lnTo>
                    <a:pt x="73549" y="99798"/>
                  </a:lnTo>
                  <a:lnTo>
                    <a:pt x="74590" y="99683"/>
                  </a:lnTo>
                  <a:close/>
                  <a:moveTo>
                    <a:pt x="76787" y="149755"/>
                  </a:moveTo>
                  <a:lnTo>
                    <a:pt x="77943" y="149871"/>
                  </a:lnTo>
                  <a:lnTo>
                    <a:pt x="78868" y="150218"/>
                  </a:lnTo>
                  <a:lnTo>
                    <a:pt x="79794" y="150681"/>
                  </a:lnTo>
                  <a:lnTo>
                    <a:pt x="80487" y="151259"/>
                  </a:lnTo>
                  <a:lnTo>
                    <a:pt x="81181" y="152068"/>
                  </a:lnTo>
                  <a:lnTo>
                    <a:pt x="81644" y="152993"/>
                  </a:lnTo>
                  <a:lnTo>
                    <a:pt x="81991" y="153919"/>
                  </a:lnTo>
                  <a:lnTo>
                    <a:pt x="81991" y="154959"/>
                  </a:lnTo>
                  <a:lnTo>
                    <a:pt x="81991" y="156000"/>
                  </a:lnTo>
                  <a:lnTo>
                    <a:pt x="81644" y="157041"/>
                  </a:lnTo>
                  <a:lnTo>
                    <a:pt x="81181" y="157850"/>
                  </a:lnTo>
                  <a:lnTo>
                    <a:pt x="80487" y="158660"/>
                  </a:lnTo>
                  <a:lnTo>
                    <a:pt x="79794" y="159354"/>
                  </a:lnTo>
                  <a:lnTo>
                    <a:pt x="78868" y="159816"/>
                  </a:lnTo>
                  <a:lnTo>
                    <a:pt x="77943" y="160048"/>
                  </a:lnTo>
                  <a:lnTo>
                    <a:pt x="76787" y="160163"/>
                  </a:lnTo>
                  <a:lnTo>
                    <a:pt x="37700" y="160163"/>
                  </a:lnTo>
                  <a:lnTo>
                    <a:pt x="36659" y="160048"/>
                  </a:lnTo>
                  <a:lnTo>
                    <a:pt x="35734" y="159816"/>
                  </a:lnTo>
                  <a:lnTo>
                    <a:pt x="34809" y="159354"/>
                  </a:lnTo>
                  <a:lnTo>
                    <a:pt x="34115" y="158660"/>
                  </a:lnTo>
                  <a:lnTo>
                    <a:pt x="33421" y="157850"/>
                  </a:lnTo>
                  <a:lnTo>
                    <a:pt x="32959" y="157041"/>
                  </a:lnTo>
                  <a:lnTo>
                    <a:pt x="32612" y="156000"/>
                  </a:lnTo>
                  <a:lnTo>
                    <a:pt x="32496" y="154959"/>
                  </a:lnTo>
                  <a:lnTo>
                    <a:pt x="32612" y="153919"/>
                  </a:lnTo>
                  <a:lnTo>
                    <a:pt x="32959" y="152993"/>
                  </a:lnTo>
                  <a:lnTo>
                    <a:pt x="33421" y="152068"/>
                  </a:lnTo>
                  <a:lnTo>
                    <a:pt x="34115" y="151259"/>
                  </a:lnTo>
                  <a:lnTo>
                    <a:pt x="34809" y="150681"/>
                  </a:lnTo>
                  <a:lnTo>
                    <a:pt x="35734" y="150218"/>
                  </a:lnTo>
                  <a:lnTo>
                    <a:pt x="36659" y="149871"/>
                  </a:lnTo>
                  <a:lnTo>
                    <a:pt x="37700" y="149755"/>
                  </a:lnTo>
                  <a:close/>
                  <a:moveTo>
                    <a:pt x="19082" y="0"/>
                  </a:moveTo>
                  <a:lnTo>
                    <a:pt x="17116" y="116"/>
                  </a:lnTo>
                  <a:lnTo>
                    <a:pt x="15266" y="463"/>
                  </a:lnTo>
                  <a:lnTo>
                    <a:pt x="13415" y="925"/>
                  </a:lnTo>
                  <a:lnTo>
                    <a:pt x="11681" y="1503"/>
                  </a:lnTo>
                  <a:lnTo>
                    <a:pt x="10062" y="2313"/>
                  </a:lnTo>
                  <a:lnTo>
                    <a:pt x="8443" y="3238"/>
                  </a:lnTo>
                  <a:lnTo>
                    <a:pt x="6939" y="4394"/>
                  </a:lnTo>
                  <a:lnTo>
                    <a:pt x="5667" y="5666"/>
                  </a:lnTo>
                  <a:lnTo>
                    <a:pt x="4395" y="6938"/>
                  </a:lnTo>
                  <a:lnTo>
                    <a:pt x="3355" y="8442"/>
                  </a:lnTo>
                  <a:lnTo>
                    <a:pt x="2314" y="9945"/>
                  </a:lnTo>
                  <a:lnTo>
                    <a:pt x="1504" y="11680"/>
                  </a:lnTo>
                  <a:lnTo>
                    <a:pt x="926" y="13414"/>
                  </a:lnTo>
                  <a:lnTo>
                    <a:pt x="464" y="15265"/>
                  </a:lnTo>
                  <a:lnTo>
                    <a:pt x="117" y="17115"/>
                  </a:lnTo>
                  <a:lnTo>
                    <a:pt x="1" y="19081"/>
                  </a:lnTo>
                  <a:lnTo>
                    <a:pt x="1" y="158544"/>
                  </a:lnTo>
                  <a:lnTo>
                    <a:pt x="117" y="160510"/>
                  </a:lnTo>
                  <a:lnTo>
                    <a:pt x="464" y="162476"/>
                  </a:lnTo>
                  <a:lnTo>
                    <a:pt x="926" y="164211"/>
                  </a:lnTo>
                  <a:lnTo>
                    <a:pt x="1504" y="165945"/>
                  </a:lnTo>
                  <a:lnTo>
                    <a:pt x="2314" y="167680"/>
                  </a:lnTo>
                  <a:lnTo>
                    <a:pt x="3355" y="169183"/>
                  </a:lnTo>
                  <a:lnTo>
                    <a:pt x="4395" y="170687"/>
                  </a:lnTo>
                  <a:lnTo>
                    <a:pt x="5667" y="172074"/>
                  </a:lnTo>
                  <a:lnTo>
                    <a:pt x="6939" y="173346"/>
                  </a:lnTo>
                  <a:lnTo>
                    <a:pt x="8443" y="174387"/>
                  </a:lnTo>
                  <a:lnTo>
                    <a:pt x="10062" y="175312"/>
                  </a:lnTo>
                  <a:lnTo>
                    <a:pt x="11681" y="176122"/>
                  </a:lnTo>
                  <a:lnTo>
                    <a:pt x="13415" y="176816"/>
                  </a:lnTo>
                  <a:lnTo>
                    <a:pt x="15266" y="177278"/>
                  </a:lnTo>
                  <a:lnTo>
                    <a:pt x="17116" y="177509"/>
                  </a:lnTo>
                  <a:lnTo>
                    <a:pt x="19082" y="177625"/>
                  </a:lnTo>
                  <a:lnTo>
                    <a:pt x="95521" y="177625"/>
                  </a:lnTo>
                  <a:lnTo>
                    <a:pt x="97371" y="177509"/>
                  </a:lnTo>
                  <a:lnTo>
                    <a:pt x="99337" y="177278"/>
                  </a:lnTo>
                  <a:lnTo>
                    <a:pt x="101187" y="176816"/>
                  </a:lnTo>
                  <a:lnTo>
                    <a:pt x="102922" y="176122"/>
                  </a:lnTo>
                  <a:lnTo>
                    <a:pt x="104541" y="175312"/>
                  </a:lnTo>
                  <a:lnTo>
                    <a:pt x="106160" y="174387"/>
                  </a:lnTo>
                  <a:lnTo>
                    <a:pt x="107548" y="173346"/>
                  </a:lnTo>
                  <a:lnTo>
                    <a:pt x="108935" y="172074"/>
                  </a:lnTo>
                  <a:lnTo>
                    <a:pt x="110207" y="170687"/>
                  </a:lnTo>
                  <a:lnTo>
                    <a:pt x="111248" y="169183"/>
                  </a:lnTo>
                  <a:lnTo>
                    <a:pt x="112173" y="167680"/>
                  </a:lnTo>
                  <a:lnTo>
                    <a:pt x="112983" y="165945"/>
                  </a:lnTo>
                  <a:lnTo>
                    <a:pt x="113677" y="164211"/>
                  </a:lnTo>
                  <a:lnTo>
                    <a:pt x="114139" y="162476"/>
                  </a:lnTo>
                  <a:lnTo>
                    <a:pt x="114486" y="160510"/>
                  </a:lnTo>
                  <a:lnTo>
                    <a:pt x="114486" y="158544"/>
                  </a:lnTo>
                  <a:lnTo>
                    <a:pt x="114486" y="19081"/>
                  </a:lnTo>
                  <a:lnTo>
                    <a:pt x="114486" y="17115"/>
                  </a:lnTo>
                  <a:lnTo>
                    <a:pt x="114139" y="15265"/>
                  </a:lnTo>
                  <a:lnTo>
                    <a:pt x="113677" y="13414"/>
                  </a:lnTo>
                  <a:lnTo>
                    <a:pt x="112983" y="11680"/>
                  </a:lnTo>
                  <a:lnTo>
                    <a:pt x="112173" y="9945"/>
                  </a:lnTo>
                  <a:lnTo>
                    <a:pt x="111248" y="8442"/>
                  </a:lnTo>
                  <a:lnTo>
                    <a:pt x="110207" y="6938"/>
                  </a:lnTo>
                  <a:lnTo>
                    <a:pt x="108935" y="5666"/>
                  </a:lnTo>
                  <a:lnTo>
                    <a:pt x="107548" y="4394"/>
                  </a:lnTo>
                  <a:lnTo>
                    <a:pt x="106160" y="3238"/>
                  </a:lnTo>
                  <a:lnTo>
                    <a:pt x="104541" y="2313"/>
                  </a:lnTo>
                  <a:lnTo>
                    <a:pt x="102922" y="1503"/>
                  </a:lnTo>
                  <a:lnTo>
                    <a:pt x="101187" y="925"/>
                  </a:lnTo>
                  <a:lnTo>
                    <a:pt x="99337" y="463"/>
                  </a:lnTo>
                  <a:lnTo>
                    <a:pt x="97371" y="116"/>
                  </a:lnTo>
                  <a:lnTo>
                    <a:pt x="95521" y="0"/>
                  </a:lnTo>
                  <a:lnTo>
                    <a:pt x="83610" y="0"/>
                  </a:lnTo>
                  <a:lnTo>
                    <a:pt x="83610" y="9020"/>
                  </a:lnTo>
                  <a:lnTo>
                    <a:pt x="83610" y="10176"/>
                  </a:lnTo>
                  <a:lnTo>
                    <a:pt x="83378" y="11333"/>
                  </a:lnTo>
                  <a:lnTo>
                    <a:pt x="83147" y="12489"/>
                  </a:lnTo>
                  <a:lnTo>
                    <a:pt x="82685" y="13530"/>
                  </a:lnTo>
                  <a:lnTo>
                    <a:pt x="82222" y="14571"/>
                  </a:lnTo>
                  <a:lnTo>
                    <a:pt x="81644" y="15612"/>
                  </a:lnTo>
                  <a:lnTo>
                    <a:pt x="80950" y="16421"/>
                  </a:lnTo>
                  <a:lnTo>
                    <a:pt x="80140" y="17346"/>
                  </a:lnTo>
                  <a:lnTo>
                    <a:pt x="79331" y="18040"/>
                  </a:lnTo>
                  <a:lnTo>
                    <a:pt x="78406" y="18734"/>
                  </a:lnTo>
                  <a:lnTo>
                    <a:pt x="77481" y="19312"/>
                  </a:lnTo>
                  <a:lnTo>
                    <a:pt x="76440" y="19775"/>
                  </a:lnTo>
                  <a:lnTo>
                    <a:pt x="75399" y="20237"/>
                  </a:lnTo>
                  <a:lnTo>
                    <a:pt x="74243" y="20469"/>
                  </a:lnTo>
                  <a:lnTo>
                    <a:pt x="73086" y="20700"/>
                  </a:lnTo>
                  <a:lnTo>
                    <a:pt x="41516" y="20700"/>
                  </a:lnTo>
                  <a:lnTo>
                    <a:pt x="40360" y="20469"/>
                  </a:lnTo>
                  <a:lnTo>
                    <a:pt x="39203" y="20237"/>
                  </a:lnTo>
                  <a:lnTo>
                    <a:pt x="38163" y="19775"/>
                  </a:lnTo>
                  <a:lnTo>
                    <a:pt x="37122" y="19312"/>
                  </a:lnTo>
                  <a:lnTo>
                    <a:pt x="36197" y="18734"/>
                  </a:lnTo>
                  <a:lnTo>
                    <a:pt x="35272" y="18040"/>
                  </a:lnTo>
                  <a:lnTo>
                    <a:pt x="34462" y="17346"/>
                  </a:lnTo>
                  <a:lnTo>
                    <a:pt x="33653" y="16421"/>
                  </a:lnTo>
                  <a:lnTo>
                    <a:pt x="32959" y="15612"/>
                  </a:lnTo>
                  <a:lnTo>
                    <a:pt x="32381" y="14571"/>
                  </a:lnTo>
                  <a:lnTo>
                    <a:pt x="31918" y="13530"/>
                  </a:lnTo>
                  <a:lnTo>
                    <a:pt x="31455" y="12489"/>
                  </a:lnTo>
                  <a:lnTo>
                    <a:pt x="31224" y="11333"/>
                  </a:lnTo>
                  <a:lnTo>
                    <a:pt x="30993" y="10176"/>
                  </a:lnTo>
                  <a:lnTo>
                    <a:pt x="30993" y="9020"/>
                  </a:lnTo>
                  <a:lnTo>
                    <a:pt x="30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8"/>
            <p:cNvSpPr/>
            <p:nvPr/>
          </p:nvSpPr>
          <p:spPr>
            <a:xfrm>
              <a:off x="1883803" y="1558438"/>
              <a:ext cx="239276" cy="371236"/>
            </a:xfrm>
            <a:custGeom>
              <a:avLst/>
              <a:gdLst/>
              <a:ahLst/>
              <a:cxnLst/>
              <a:rect l="l" t="t" r="r" b="b"/>
              <a:pathLst>
                <a:path w="114486" h="177625" fill="none" extrusionOk="0">
                  <a:moveTo>
                    <a:pt x="95521" y="0"/>
                  </a:moveTo>
                  <a:lnTo>
                    <a:pt x="83610" y="0"/>
                  </a:lnTo>
                  <a:lnTo>
                    <a:pt x="83610" y="9020"/>
                  </a:lnTo>
                  <a:lnTo>
                    <a:pt x="83610" y="9020"/>
                  </a:lnTo>
                  <a:lnTo>
                    <a:pt x="83610" y="10176"/>
                  </a:lnTo>
                  <a:lnTo>
                    <a:pt x="83378" y="11333"/>
                  </a:lnTo>
                  <a:lnTo>
                    <a:pt x="83147" y="12489"/>
                  </a:lnTo>
                  <a:lnTo>
                    <a:pt x="82685" y="13530"/>
                  </a:lnTo>
                  <a:lnTo>
                    <a:pt x="82222" y="14571"/>
                  </a:lnTo>
                  <a:lnTo>
                    <a:pt x="81644" y="15612"/>
                  </a:lnTo>
                  <a:lnTo>
                    <a:pt x="80950" y="16421"/>
                  </a:lnTo>
                  <a:lnTo>
                    <a:pt x="80140" y="17346"/>
                  </a:lnTo>
                  <a:lnTo>
                    <a:pt x="79331" y="18040"/>
                  </a:lnTo>
                  <a:lnTo>
                    <a:pt x="78406" y="18734"/>
                  </a:lnTo>
                  <a:lnTo>
                    <a:pt x="77481" y="19312"/>
                  </a:lnTo>
                  <a:lnTo>
                    <a:pt x="76440" y="19775"/>
                  </a:lnTo>
                  <a:lnTo>
                    <a:pt x="75399" y="20237"/>
                  </a:lnTo>
                  <a:lnTo>
                    <a:pt x="74243" y="20469"/>
                  </a:lnTo>
                  <a:lnTo>
                    <a:pt x="73086" y="20700"/>
                  </a:lnTo>
                  <a:lnTo>
                    <a:pt x="71814" y="20700"/>
                  </a:lnTo>
                  <a:lnTo>
                    <a:pt x="42788" y="20700"/>
                  </a:lnTo>
                  <a:lnTo>
                    <a:pt x="42788" y="20700"/>
                  </a:lnTo>
                  <a:lnTo>
                    <a:pt x="41516" y="20700"/>
                  </a:lnTo>
                  <a:lnTo>
                    <a:pt x="40360" y="20469"/>
                  </a:lnTo>
                  <a:lnTo>
                    <a:pt x="39203" y="20237"/>
                  </a:lnTo>
                  <a:lnTo>
                    <a:pt x="38163" y="19775"/>
                  </a:lnTo>
                  <a:lnTo>
                    <a:pt x="37122" y="19312"/>
                  </a:lnTo>
                  <a:lnTo>
                    <a:pt x="36197" y="18734"/>
                  </a:lnTo>
                  <a:lnTo>
                    <a:pt x="35272" y="18040"/>
                  </a:lnTo>
                  <a:lnTo>
                    <a:pt x="34462" y="17346"/>
                  </a:lnTo>
                  <a:lnTo>
                    <a:pt x="33653" y="16421"/>
                  </a:lnTo>
                  <a:lnTo>
                    <a:pt x="32959" y="15612"/>
                  </a:lnTo>
                  <a:lnTo>
                    <a:pt x="32381" y="14571"/>
                  </a:lnTo>
                  <a:lnTo>
                    <a:pt x="31918" y="13530"/>
                  </a:lnTo>
                  <a:lnTo>
                    <a:pt x="31455" y="12489"/>
                  </a:lnTo>
                  <a:lnTo>
                    <a:pt x="31224" y="11333"/>
                  </a:lnTo>
                  <a:lnTo>
                    <a:pt x="30993" y="10176"/>
                  </a:lnTo>
                  <a:lnTo>
                    <a:pt x="30993" y="9020"/>
                  </a:lnTo>
                  <a:lnTo>
                    <a:pt x="30993" y="0"/>
                  </a:lnTo>
                  <a:lnTo>
                    <a:pt x="19082" y="0"/>
                  </a:lnTo>
                  <a:lnTo>
                    <a:pt x="19082" y="0"/>
                  </a:lnTo>
                  <a:lnTo>
                    <a:pt x="17116" y="116"/>
                  </a:lnTo>
                  <a:lnTo>
                    <a:pt x="15266" y="463"/>
                  </a:lnTo>
                  <a:lnTo>
                    <a:pt x="13415" y="925"/>
                  </a:lnTo>
                  <a:lnTo>
                    <a:pt x="11681" y="1503"/>
                  </a:lnTo>
                  <a:lnTo>
                    <a:pt x="10062" y="2313"/>
                  </a:lnTo>
                  <a:lnTo>
                    <a:pt x="8443" y="3238"/>
                  </a:lnTo>
                  <a:lnTo>
                    <a:pt x="6939" y="4394"/>
                  </a:lnTo>
                  <a:lnTo>
                    <a:pt x="5667" y="5666"/>
                  </a:lnTo>
                  <a:lnTo>
                    <a:pt x="4395" y="6938"/>
                  </a:lnTo>
                  <a:lnTo>
                    <a:pt x="3355" y="8442"/>
                  </a:lnTo>
                  <a:lnTo>
                    <a:pt x="2314" y="9945"/>
                  </a:lnTo>
                  <a:lnTo>
                    <a:pt x="1504" y="11680"/>
                  </a:lnTo>
                  <a:lnTo>
                    <a:pt x="926" y="13414"/>
                  </a:lnTo>
                  <a:lnTo>
                    <a:pt x="464" y="15265"/>
                  </a:lnTo>
                  <a:lnTo>
                    <a:pt x="117" y="17115"/>
                  </a:lnTo>
                  <a:lnTo>
                    <a:pt x="1" y="19081"/>
                  </a:lnTo>
                  <a:lnTo>
                    <a:pt x="1" y="158544"/>
                  </a:lnTo>
                  <a:lnTo>
                    <a:pt x="1" y="158544"/>
                  </a:lnTo>
                  <a:lnTo>
                    <a:pt x="117" y="160510"/>
                  </a:lnTo>
                  <a:lnTo>
                    <a:pt x="464" y="162476"/>
                  </a:lnTo>
                  <a:lnTo>
                    <a:pt x="926" y="164211"/>
                  </a:lnTo>
                  <a:lnTo>
                    <a:pt x="1504" y="165945"/>
                  </a:lnTo>
                  <a:lnTo>
                    <a:pt x="2314" y="167680"/>
                  </a:lnTo>
                  <a:lnTo>
                    <a:pt x="3355" y="169183"/>
                  </a:lnTo>
                  <a:lnTo>
                    <a:pt x="4395" y="170687"/>
                  </a:lnTo>
                  <a:lnTo>
                    <a:pt x="5667" y="172074"/>
                  </a:lnTo>
                  <a:lnTo>
                    <a:pt x="6939" y="173346"/>
                  </a:lnTo>
                  <a:lnTo>
                    <a:pt x="8443" y="174387"/>
                  </a:lnTo>
                  <a:lnTo>
                    <a:pt x="10062" y="175312"/>
                  </a:lnTo>
                  <a:lnTo>
                    <a:pt x="11681" y="176122"/>
                  </a:lnTo>
                  <a:lnTo>
                    <a:pt x="13415" y="176816"/>
                  </a:lnTo>
                  <a:lnTo>
                    <a:pt x="15266" y="177278"/>
                  </a:lnTo>
                  <a:lnTo>
                    <a:pt x="17116" y="177509"/>
                  </a:lnTo>
                  <a:lnTo>
                    <a:pt x="19082" y="177625"/>
                  </a:lnTo>
                  <a:lnTo>
                    <a:pt x="95521" y="177625"/>
                  </a:lnTo>
                  <a:lnTo>
                    <a:pt x="95521" y="177625"/>
                  </a:lnTo>
                  <a:lnTo>
                    <a:pt x="97371" y="177509"/>
                  </a:lnTo>
                  <a:lnTo>
                    <a:pt x="99337" y="177278"/>
                  </a:lnTo>
                  <a:lnTo>
                    <a:pt x="101187" y="176816"/>
                  </a:lnTo>
                  <a:lnTo>
                    <a:pt x="102922" y="176122"/>
                  </a:lnTo>
                  <a:lnTo>
                    <a:pt x="104541" y="175312"/>
                  </a:lnTo>
                  <a:lnTo>
                    <a:pt x="106160" y="174387"/>
                  </a:lnTo>
                  <a:lnTo>
                    <a:pt x="107548" y="173346"/>
                  </a:lnTo>
                  <a:lnTo>
                    <a:pt x="108935" y="172074"/>
                  </a:lnTo>
                  <a:lnTo>
                    <a:pt x="110207" y="170687"/>
                  </a:lnTo>
                  <a:lnTo>
                    <a:pt x="111248" y="169183"/>
                  </a:lnTo>
                  <a:lnTo>
                    <a:pt x="112173" y="167680"/>
                  </a:lnTo>
                  <a:lnTo>
                    <a:pt x="112983" y="165945"/>
                  </a:lnTo>
                  <a:lnTo>
                    <a:pt x="113677" y="164211"/>
                  </a:lnTo>
                  <a:lnTo>
                    <a:pt x="114139" y="162476"/>
                  </a:lnTo>
                  <a:lnTo>
                    <a:pt x="114486" y="160510"/>
                  </a:lnTo>
                  <a:lnTo>
                    <a:pt x="114486" y="158544"/>
                  </a:lnTo>
                  <a:lnTo>
                    <a:pt x="114486" y="19081"/>
                  </a:lnTo>
                  <a:lnTo>
                    <a:pt x="114486" y="19081"/>
                  </a:lnTo>
                  <a:lnTo>
                    <a:pt x="114486" y="17115"/>
                  </a:lnTo>
                  <a:lnTo>
                    <a:pt x="114139" y="15265"/>
                  </a:lnTo>
                  <a:lnTo>
                    <a:pt x="113677" y="13414"/>
                  </a:lnTo>
                  <a:lnTo>
                    <a:pt x="112983" y="11680"/>
                  </a:lnTo>
                  <a:lnTo>
                    <a:pt x="112173" y="9945"/>
                  </a:lnTo>
                  <a:lnTo>
                    <a:pt x="111248" y="8442"/>
                  </a:lnTo>
                  <a:lnTo>
                    <a:pt x="110207" y="6938"/>
                  </a:lnTo>
                  <a:lnTo>
                    <a:pt x="108935" y="5666"/>
                  </a:lnTo>
                  <a:lnTo>
                    <a:pt x="107548" y="4394"/>
                  </a:lnTo>
                  <a:lnTo>
                    <a:pt x="106160" y="3238"/>
                  </a:lnTo>
                  <a:lnTo>
                    <a:pt x="104541" y="2313"/>
                  </a:lnTo>
                  <a:lnTo>
                    <a:pt x="102922" y="1503"/>
                  </a:lnTo>
                  <a:lnTo>
                    <a:pt x="101187" y="925"/>
                  </a:lnTo>
                  <a:lnTo>
                    <a:pt x="99337" y="463"/>
                  </a:lnTo>
                  <a:lnTo>
                    <a:pt x="97371" y="116"/>
                  </a:lnTo>
                  <a:lnTo>
                    <a:pt x="95521" y="0"/>
                  </a:lnTo>
                  <a:lnTo>
                    <a:pt x="9552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8"/>
            <p:cNvSpPr/>
            <p:nvPr/>
          </p:nvSpPr>
          <p:spPr>
            <a:xfrm>
              <a:off x="2032926" y="1700067"/>
              <a:ext cx="21755" cy="31423"/>
            </a:xfrm>
            <a:custGeom>
              <a:avLst/>
              <a:gdLst/>
              <a:ahLst/>
              <a:cxnLst/>
              <a:rect l="l" t="t" r="r" b="b"/>
              <a:pathLst>
                <a:path w="10409" h="15035" fill="none" extrusionOk="0">
                  <a:moveTo>
                    <a:pt x="5205" y="1"/>
                  </a:moveTo>
                  <a:lnTo>
                    <a:pt x="5205" y="1"/>
                  </a:lnTo>
                  <a:lnTo>
                    <a:pt x="6245" y="116"/>
                  </a:lnTo>
                  <a:lnTo>
                    <a:pt x="7171" y="463"/>
                  </a:lnTo>
                  <a:lnTo>
                    <a:pt x="8096" y="926"/>
                  </a:lnTo>
                  <a:lnTo>
                    <a:pt x="8905" y="1620"/>
                  </a:lnTo>
                  <a:lnTo>
                    <a:pt x="9483" y="2314"/>
                  </a:lnTo>
                  <a:lnTo>
                    <a:pt x="9946" y="3239"/>
                  </a:lnTo>
                  <a:lnTo>
                    <a:pt x="10293" y="4164"/>
                  </a:lnTo>
                  <a:lnTo>
                    <a:pt x="10408" y="5205"/>
                  </a:lnTo>
                  <a:lnTo>
                    <a:pt x="10408" y="9830"/>
                  </a:lnTo>
                  <a:lnTo>
                    <a:pt x="10408" y="9830"/>
                  </a:lnTo>
                  <a:lnTo>
                    <a:pt x="10293" y="10987"/>
                  </a:lnTo>
                  <a:lnTo>
                    <a:pt x="9946" y="11912"/>
                  </a:lnTo>
                  <a:lnTo>
                    <a:pt x="9483" y="12837"/>
                  </a:lnTo>
                  <a:lnTo>
                    <a:pt x="8905" y="13531"/>
                  </a:lnTo>
                  <a:lnTo>
                    <a:pt x="8096" y="14225"/>
                  </a:lnTo>
                  <a:lnTo>
                    <a:pt x="7171" y="14687"/>
                  </a:lnTo>
                  <a:lnTo>
                    <a:pt x="6245" y="15034"/>
                  </a:lnTo>
                  <a:lnTo>
                    <a:pt x="5205" y="15034"/>
                  </a:lnTo>
                  <a:lnTo>
                    <a:pt x="5205" y="15034"/>
                  </a:lnTo>
                  <a:lnTo>
                    <a:pt x="4164" y="15034"/>
                  </a:lnTo>
                  <a:lnTo>
                    <a:pt x="3123" y="14687"/>
                  </a:lnTo>
                  <a:lnTo>
                    <a:pt x="2314" y="14225"/>
                  </a:lnTo>
                  <a:lnTo>
                    <a:pt x="1504" y="13531"/>
                  </a:lnTo>
                  <a:lnTo>
                    <a:pt x="810" y="12837"/>
                  </a:lnTo>
                  <a:lnTo>
                    <a:pt x="348" y="11912"/>
                  </a:lnTo>
                  <a:lnTo>
                    <a:pt x="116" y="10987"/>
                  </a:lnTo>
                  <a:lnTo>
                    <a:pt x="1" y="9830"/>
                  </a:lnTo>
                  <a:lnTo>
                    <a:pt x="1" y="5205"/>
                  </a:lnTo>
                  <a:lnTo>
                    <a:pt x="1" y="5205"/>
                  </a:lnTo>
                  <a:lnTo>
                    <a:pt x="116" y="4164"/>
                  </a:lnTo>
                  <a:lnTo>
                    <a:pt x="348" y="3239"/>
                  </a:lnTo>
                  <a:lnTo>
                    <a:pt x="810" y="2314"/>
                  </a:lnTo>
                  <a:lnTo>
                    <a:pt x="1504" y="1620"/>
                  </a:lnTo>
                  <a:lnTo>
                    <a:pt x="2314" y="926"/>
                  </a:lnTo>
                  <a:lnTo>
                    <a:pt x="3123" y="463"/>
                  </a:lnTo>
                  <a:lnTo>
                    <a:pt x="4164" y="116"/>
                  </a:lnTo>
                  <a:lnTo>
                    <a:pt x="5205" y="1"/>
                  </a:lnTo>
                  <a:lnTo>
                    <a:pt x="520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8"/>
            <p:cNvSpPr/>
            <p:nvPr/>
          </p:nvSpPr>
          <p:spPr>
            <a:xfrm>
              <a:off x="1956553" y="1766773"/>
              <a:ext cx="94019" cy="71785"/>
            </a:xfrm>
            <a:custGeom>
              <a:avLst/>
              <a:gdLst/>
              <a:ahLst/>
              <a:cxnLst/>
              <a:rect l="l" t="t" r="r" b="b"/>
              <a:pathLst>
                <a:path w="44985" h="34347" fill="none" extrusionOk="0">
                  <a:moveTo>
                    <a:pt x="43481" y="8905"/>
                  </a:moveTo>
                  <a:lnTo>
                    <a:pt x="19775" y="32612"/>
                  </a:lnTo>
                  <a:lnTo>
                    <a:pt x="19775" y="32612"/>
                  </a:lnTo>
                  <a:lnTo>
                    <a:pt x="18734" y="33421"/>
                  </a:lnTo>
                  <a:lnTo>
                    <a:pt x="17693" y="33884"/>
                  </a:lnTo>
                  <a:lnTo>
                    <a:pt x="16652" y="34231"/>
                  </a:lnTo>
                  <a:lnTo>
                    <a:pt x="15496" y="34346"/>
                  </a:lnTo>
                  <a:lnTo>
                    <a:pt x="15496" y="34346"/>
                  </a:lnTo>
                  <a:lnTo>
                    <a:pt x="14340" y="34231"/>
                  </a:lnTo>
                  <a:lnTo>
                    <a:pt x="13183" y="33884"/>
                  </a:lnTo>
                  <a:lnTo>
                    <a:pt x="12142" y="33421"/>
                  </a:lnTo>
                  <a:lnTo>
                    <a:pt x="11217" y="32612"/>
                  </a:lnTo>
                  <a:lnTo>
                    <a:pt x="1503" y="22898"/>
                  </a:lnTo>
                  <a:lnTo>
                    <a:pt x="1503" y="22898"/>
                  </a:lnTo>
                  <a:lnTo>
                    <a:pt x="810" y="22088"/>
                  </a:lnTo>
                  <a:lnTo>
                    <a:pt x="347" y="21163"/>
                  </a:lnTo>
                  <a:lnTo>
                    <a:pt x="116" y="20238"/>
                  </a:lnTo>
                  <a:lnTo>
                    <a:pt x="0" y="19197"/>
                  </a:lnTo>
                  <a:lnTo>
                    <a:pt x="116" y="18272"/>
                  </a:lnTo>
                  <a:lnTo>
                    <a:pt x="347" y="17231"/>
                  </a:lnTo>
                  <a:lnTo>
                    <a:pt x="810" y="16306"/>
                  </a:lnTo>
                  <a:lnTo>
                    <a:pt x="1503" y="15497"/>
                  </a:lnTo>
                  <a:lnTo>
                    <a:pt x="1503" y="15497"/>
                  </a:lnTo>
                  <a:lnTo>
                    <a:pt x="2313" y="14919"/>
                  </a:lnTo>
                  <a:lnTo>
                    <a:pt x="3238" y="14456"/>
                  </a:lnTo>
                  <a:lnTo>
                    <a:pt x="4163" y="14109"/>
                  </a:lnTo>
                  <a:lnTo>
                    <a:pt x="5204" y="13993"/>
                  </a:lnTo>
                  <a:lnTo>
                    <a:pt x="6245" y="14109"/>
                  </a:lnTo>
                  <a:lnTo>
                    <a:pt x="7170" y="14456"/>
                  </a:lnTo>
                  <a:lnTo>
                    <a:pt x="8095" y="14919"/>
                  </a:lnTo>
                  <a:lnTo>
                    <a:pt x="8904" y="15497"/>
                  </a:lnTo>
                  <a:lnTo>
                    <a:pt x="15496" y="22204"/>
                  </a:lnTo>
                  <a:lnTo>
                    <a:pt x="36080" y="1504"/>
                  </a:lnTo>
                  <a:lnTo>
                    <a:pt x="36080" y="1504"/>
                  </a:lnTo>
                  <a:lnTo>
                    <a:pt x="36890" y="926"/>
                  </a:lnTo>
                  <a:lnTo>
                    <a:pt x="37815" y="348"/>
                  </a:lnTo>
                  <a:lnTo>
                    <a:pt x="38740" y="116"/>
                  </a:lnTo>
                  <a:lnTo>
                    <a:pt x="39781" y="1"/>
                  </a:lnTo>
                  <a:lnTo>
                    <a:pt x="40706" y="116"/>
                  </a:lnTo>
                  <a:lnTo>
                    <a:pt x="41747" y="348"/>
                  </a:lnTo>
                  <a:lnTo>
                    <a:pt x="42672" y="926"/>
                  </a:lnTo>
                  <a:lnTo>
                    <a:pt x="43481" y="1504"/>
                  </a:lnTo>
                  <a:lnTo>
                    <a:pt x="43481" y="1504"/>
                  </a:lnTo>
                  <a:lnTo>
                    <a:pt x="44059" y="2314"/>
                  </a:lnTo>
                  <a:lnTo>
                    <a:pt x="44638" y="3239"/>
                  </a:lnTo>
                  <a:lnTo>
                    <a:pt x="44869" y="4280"/>
                  </a:lnTo>
                  <a:lnTo>
                    <a:pt x="44985" y="5205"/>
                  </a:lnTo>
                  <a:lnTo>
                    <a:pt x="44869" y="6245"/>
                  </a:lnTo>
                  <a:lnTo>
                    <a:pt x="44638" y="7171"/>
                  </a:lnTo>
                  <a:lnTo>
                    <a:pt x="44059" y="8096"/>
                  </a:lnTo>
                  <a:lnTo>
                    <a:pt x="43481" y="8905"/>
                  </a:lnTo>
                  <a:lnTo>
                    <a:pt x="43481" y="890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8"/>
            <p:cNvSpPr/>
            <p:nvPr/>
          </p:nvSpPr>
          <p:spPr>
            <a:xfrm>
              <a:off x="2012384" y="1668648"/>
              <a:ext cx="21753" cy="31421"/>
            </a:xfrm>
            <a:custGeom>
              <a:avLst/>
              <a:gdLst/>
              <a:ahLst/>
              <a:cxnLst/>
              <a:rect l="l" t="t" r="r" b="b"/>
              <a:pathLst>
                <a:path w="10408" h="15034" fill="none" extrusionOk="0">
                  <a:moveTo>
                    <a:pt x="0" y="5204"/>
                  </a:moveTo>
                  <a:lnTo>
                    <a:pt x="0" y="5204"/>
                  </a:lnTo>
                  <a:lnTo>
                    <a:pt x="116" y="4164"/>
                  </a:lnTo>
                  <a:lnTo>
                    <a:pt x="347" y="3238"/>
                  </a:lnTo>
                  <a:lnTo>
                    <a:pt x="810" y="2313"/>
                  </a:lnTo>
                  <a:lnTo>
                    <a:pt x="1504" y="1504"/>
                  </a:lnTo>
                  <a:lnTo>
                    <a:pt x="2197" y="926"/>
                  </a:lnTo>
                  <a:lnTo>
                    <a:pt x="3123" y="463"/>
                  </a:lnTo>
                  <a:lnTo>
                    <a:pt x="4163" y="116"/>
                  </a:lnTo>
                  <a:lnTo>
                    <a:pt x="5204" y="0"/>
                  </a:lnTo>
                  <a:lnTo>
                    <a:pt x="5204" y="0"/>
                  </a:lnTo>
                  <a:lnTo>
                    <a:pt x="6245" y="116"/>
                  </a:lnTo>
                  <a:lnTo>
                    <a:pt x="7170" y="463"/>
                  </a:lnTo>
                  <a:lnTo>
                    <a:pt x="8095" y="926"/>
                  </a:lnTo>
                  <a:lnTo>
                    <a:pt x="8789" y="1504"/>
                  </a:lnTo>
                  <a:lnTo>
                    <a:pt x="9483" y="2313"/>
                  </a:lnTo>
                  <a:lnTo>
                    <a:pt x="9945" y="3238"/>
                  </a:lnTo>
                  <a:lnTo>
                    <a:pt x="10292" y="4164"/>
                  </a:lnTo>
                  <a:lnTo>
                    <a:pt x="10408" y="5204"/>
                  </a:lnTo>
                  <a:lnTo>
                    <a:pt x="10408" y="9830"/>
                  </a:lnTo>
                  <a:lnTo>
                    <a:pt x="10408" y="9830"/>
                  </a:lnTo>
                  <a:lnTo>
                    <a:pt x="10292" y="10871"/>
                  </a:lnTo>
                  <a:lnTo>
                    <a:pt x="9945" y="11911"/>
                  </a:lnTo>
                  <a:lnTo>
                    <a:pt x="9483" y="12721"/>
                  </a:lnTo>
                  <a:lnTo>
                    <a:pt x="8789" y="13530"/>
                  </a:lnTo>
                  <a:lnTo>
                    <a:pt x="8095" y="14224"/>
                  </a:lnTo>
                  <a:lnTo>
                    <a:pt x="7170" y="14687"/>
                  </a:lnTo>
                  <a:lnTo>
                    <a:pt x="6245" y="14918"/>
                  </a:lnTo>
                  <a:lnTo>
                    <a:pt x="5204" y="15034"/>
                  </a:lnTo>
                  <a:lnTo>
                    <a:pt x="5204" y="15034"/>
                  </a:lnTo>
                  <a:lnTo>
                    <a:pt x="4163" y="14918"/>
                  </a:lnTo>
                  <a:lnTo>
                    <a:pt x="3123" y="14687"/>
                  </a:lnTo>
                  <a:lnTo>
                    <a:pt x="2197" y="14224"/>
                  </a:lnTo>
                  <a:lnTo>
                    <a:pt x="1504" y="13530"/>
                  </a:lnTo>
                  <a:lnTo>
                    <a:pt x="810" y="12721"/>
                  </a:lnTo>
                  <a:lnTo>
                    <a:pt x="347" y="11911"/>
                  </a:lnTo>
                  <a:lnTo>
                    <a:pt x="116" y="10871"/>
                  </a:lnTo>
                  <a:lnTo>
                    <a:pt x="0" y="9830"/>
                  </a:lnTo>
                  <a:lnTo>
                    <a:pt x="0" y="52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8"/>
            <p:cNvSpPr/>
            <p:nvPr/>
          </p:nvSpPr>
          <p:spPr>
            <a:xfrm>
              <a:off x="1992564" y="1700067"/>
              <a:ext cx="21755" cy="31423"/>
            </a:xfrm>
            <a:custGeom>
              <a:avLst/>
              <a:gdLst/>
              <a:ahLst/>
              <a:cxnLst/>
              <a:rect l="l" t="t" r="r" b="b"/>
              <a:pathLst>
                <a:path w="10409" h="15035" fill="none" extrusionOk="0">
                  <a:moveTo>
                    <a:pt x="5204" y="1"/>
                  </a:moveTo>
                  <a:lnTo>
                    <a:pt x="5204" y="1"/>
                  </a:lnTo>
                  <a:lnTo>
                    <a:pt x="6245" y="116"/>
                  </a:lnTo>
                  <a:lnTo>
                    <a:pt x="7286" y="463"/>
                  </a:lnTo>
                  <a:lnTo>
                    <a:pt x="8211" y="926"/>
                  </a:lnTo>
                  <a:lnTo>
                    <a:pt x="8905" y="1620"/>
                  </a:lnTo>
                  <a:lnTo>
                    <a:pt x="9599" y="2314"/>
                  </a:lnTo>
                  <a:lnTo>
                    <a:pt x="10061" y="3239"/>
                  </a:lnTo>
                  <a:lnTo>
                    <a:pt x="10293" y="4164"/>
                  </a:lnTo>
                  <a:lnTo>
                    <a:pt x="10408" y="5205"/>
                  </a:lnTo>
                  <a:lnTo>
                    <a:pt x="10408" y="9830"/>
                  </a:lnTo>
                  <a:lnTo>
                    <a:pt x="10408" y="9830"/>
                  </a:lnTo>
                  <a:lnTo>
                    <a:pt x="10293" y="10987"/>
                  </a:lnTo>
                  <a:lnTo>
                    <a:pt x="10061" y="11912"/>
                  </a:lnTo>
                  <a:lnTo>
                    <a:pt x="9599" y="12837"/>
                  </a:lnTo>
                  <a:lnTo>
                    <a:pt x="8905" y="13531"/>
                  </a:lnTo>
                  <a:lnTo>
                    <a:pt x="8211" y="14225"/>
                  </a:lnTo>
                  <a:lnTo>
                    <a:pt x="7286" y="14687"/>
                  </a:lnTo>
                  <a:lnTo>
                    <a:pt x="6245" y="15034"/>
                  </a:lnTo>
                  <a:lnTo>
                    <a:pt x="5204" y="15034"/>
                  </a:lnTo>
                  <a:lnTo>
                    <a:pt x="5204" y="15034"/>
                  </a:lnTo>
                  <a:lnTo>
                    <a:pt x="4164" y="15034"/>
                  </a:lnTo>
                  <a:lnTo>
                    <a:pt x="3239" y="14687"/>
                  </a:lnTo>
                  <a:lnTo>
                    <a:pt x="2313" y="14225"/>
                  </a:lnTo>
                  <a:lnTo>
                    <a:pt x="1620" y="13531"/>
                  </a:lnTo>
                  <a:lnTo>
                    <a:pt x="926" y="12837"/>
                  </a:lnTo>
                  <a:lnTo>
                    <a:pt x="463" y="11912"/>
                  </a:lnTo>
                  <a:lnTo>
                    <a:pt x="116" y="10987"/>
                  </a:lnTo>
                  <a:lnTo>
                    <a:pt x="1" y="9830"/>
                  </a:lnTo>
                  <a:lnTo>
                    <a:pt x="1" y="5205"/>
                  </a:lnTo>
                  <a:lnTo>
                    <a:pt x="1" y="5205"/>
                  </a:lnTo>
                  <a:lnTo>
                    <a:pt x="116" y="4164"/>
                  </a:lnTo>
                  <a:lnTo>
                    <a:pt x="463" y="3239"/>
                  </a:lnTo>
                  <a:lnTo>
                    <a:pt x="926" y="2314"/>
                  </a:lnTo>
                  <a:lnTo>
                    <a:pt x="1620" y="1620"/>
                  </a:lnTo>
                  <a:lnTo>
                    <a:pt x="2313" y="926"/>
                  </a:lnTo>
                  <a:lnTo>
                    <a:pt x="3239" y="463"/>
                  </a:lnTo>
                  <a:lnTo>
                    <a:pt x="4164" y="116"/>
                  </a:lnTo>
                  <a:lnTo>
                    <a:pt x="5204" y="1"/>
                  </a:lnTo>
                  <a:lnTo>
                    <a:pt x="5204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8"/>
            <p:cNvSpPr/>
            <p:nvPr/>
          </p:nvSpPr>
          <p:spPr>
            <a:xfrm>
              <a:off x="1972987" y="1668648"/>
              <a:ext cx="21755" cy="31421"/>
            </a:xfrm>
            <a:custGeom>
              <a:avLst/>
              <a:gdLst/>
              <a:ahLst/>
              <a:cxnLst/>
              <a:rect l="l" t="t" r="r" b="b"/>
              <a:pathLst>
                <a:path w="10409" h="15034" fill="none" extrusionOk="0">
                  <a:moveTo>
                    <a:pt x="1" y="5204"/>
                  </a:moveTo>
                  <a:lnTo>
                    <a:pt x="1" y="5204"/>
                  </a:lnTo>
                  <a:lnTo>
                    <a:pt x="116" y="4164"/>
                  </a:lnTo>
                  <a:lnTo>
                    <a:pt x="463" y="3238"/>
                  </a:lnTo>
                  <a:lnTo>
                    <a:pt x="926" y="2313"/>
                  </a:lnTo>
                  <a:lnTo>
                    <a:pt x="1504" y="1504"/>
                  </a:lnTo>
                  <a:lnTo>
                    <a:pt x="2314" y="926"/>
                  </a:lnTo>
                  <a:lnTo>
                    <a:pt x="3239" y="463"/>
                  </a:lnTo>
                  <a:lnTo>
                    <a:pt x="4164" y="116"/>
                  </a:lnTo>
                  <a:lnTo>
                    <a:pt x="5205" y="0"/>
                  </a:lnTo>
                  <a:lnTo>
                    <a:pt x="5205" y="0"/>
                  </a:lnTo>
                  <a:lnTo>
                    <a:pt x="6245" y="116"/>
                  </a:lnTo>
                  <a:lnTo>
                    <a:pt x="7286" y="463"/>
                  </a:lnTo>
                  <a:lnTo>
                    <a:pt x="8096" y="926"/>
                  </a:lnTo>
                  <a:lnTo>
                    <a:pt x="8905" y="1504"/>
                  </a:lnTo>
                  <a:lnTo>
                    <a:pt x="9599" y="2313"/>
                  </a:lnTo>
                  <a:lnTo>
                    <a:pt x="10061" y="3238"/>
                  </a:lnTo>
                  <a:lnTo>
                    <a:pt x="10293" y="4164"/>
                  </a:lnTo>
                  <a:lnTo>
                    <a:pt x="10408" y="5204"/>
                  </a:lnTo>
                  <a:lnTo>
                    <a:pt x="10408" y="9830"/>
                  </a:lnTo>
                  <a:lnTo>
                    <a:pt x="10408" y="9830"/>
                  </a:lnTo>
                  <a:lnTo>
                    <a:pt x="10293" y="10871"/>
                  </a:lnTo>
                  <a:lnTo>
                    <a:pt x="10061" y="11911"/>
                  </a:lnTo>
                  <a:lnTo>
                    <a:pt x="9599" y="12721"/>
                  </a:lnTo>
                  <a:lnTo>
                    <a:pt x="8905" y="13530"/>
                  </a:lnTo>
                  <a:lnTo>
                    <a:pt x="8096" y="14224"/>
                  </a:lnTo>
                  <a:lnTo>
                    <a:pt x="7286" y="14687"/>
                  </a:lnTo>
                  <a:lnTo>
                    <a:pt x="6245" y="14918"/>
                  </a:lnTo>
                  <a:lnTo>
                    <a:pt x="5205" y="15034"/>
                  </a:lnTo>
                  <a:lnTo>
                    <a:pt x="5205" y="15034"/>
                  </a:lnTo>
                  <a:lnTo>
                    <a:pt x="4164" y="14918"/>
                  </a:lnTo>
                  <a:lnTo>
                    <a:pt x="3239" y="14687"/>
                  </a:lnTo>
                  <a:lnTo>
                    <a:pt x="2314" y="14224"/>
                  </a:lnTo>
                  <a:lnTo>
                    <a:pt x="1504" y="13530"/>
                  </a:lnTo>
                  <a:lnTo>
                    <a:pt x="926" y="12721"/>
                  </a:lnTo>
                  <a:lnTo>
                    <a:pt x="463" y="11911"/>
                  </a:lnTo>
                  <a:lnTo>
                    <a:pt x="116" y="10871"/>
                  </a:lnTo>
                  <a:lnTo>
                    <a:pt x="1" y="9830"/>
                  </a:lnTo>
                  <a:lnTo>
                    <a:pt x="1" y="52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8"/>
            <p:cNvSpPr/>
            <p:nvPr/>
          </p:nvSpPr>
          <p:spPr>
            <a:xfrm>
              <a:off x="1952444" y="1700067"/>
              <a:ext cx="21753" cy="31423"/>
            </a:xfrm>
            <a:custGeom>
              <a:avLst/>
              <a:gdLst/>
              <a:ahLst/>
              <a:cxnLst/>
              <a:rect l="l" t="t" r="r" b="b"/>
              <a:pathLst>
                <a:path w="10408" h="15035" fill="none" extrusionOk="0">
                  <a:moveTo>
                    <a:pt x="0" y="5205"/>
                  </a:moveTo>
                  <a:lnTo>
                    <a:pt x="0" y="5205"/>
                  </a:lnTo>
                  <a:lnTo>
                    <a:pt x="116" y="4164"/>
                  </a:lnTo>
                  <a:lnTo>
                    <a:pt x="463" y="3239"/>
                  </a:lnTo>
                  <a:lnTo>
                    <a:pt x="925" y="2314"/>
                  </a:lnTo>
                  <a:lnTo>
                    <a:pt x="1503" y="1620"/>
                  </a:lnTo>
                  <a:lnTo>
                    <a:pt x="2313" y="926"/>
                  </a:lnTo>
                  <a:lnTo>
                    <a:pt x="3122" y="463"/>
                  </a:lnTo>
                  <a:lnTo>
                    <a:pt x="4163" y="116"/>
                  </a:lnTo>
                  <a:lnTo>
                    <a:pt x="5204" y="1"/>
                  </a:lnTo>
                  <a:lnTo>
                    <a:pt x="5204" y="1"/>
                  </a:lnTo>
                  <a:lnTo>
                    <a:pt x="6245" y="116"/>
                  </a:lnTo>
                  <a:lnTo>
                    <a:pt x="7286" y="463"/>
                  </a:lnTo>
                  <a:lnTo>
                    <a:pt x="8095" y="926"/>
                  </a:lnTo>
                  <a:lnTo>
                    <a:pt x="8905" y="1620"/>
                  </a:lnTo>
                  <a:lnTo>
                    <a:pt x="9483" y="2314"/>
                  </a:lnTo>
                  <a:lnTo>
                    <a:pt x="9945" y="3239"/>
                  </a:lnTo>
                  <a:lnTo>
                    <a:pt x="10292" y="4164"/>
                  </a:lnTo>
                  <a:lnTo>
                    <a:pt x="10408" y="5205"/>
                  </a:lnTo>
                  <a:lnTo>
                    <a:pt x="10408" y="9830"/>
                  </a:lnTo>
                  <a:lnTo>
                    <a:pt x="10408" y="9830"/>
                  </a:lnTo>
                  <a:lnTo>
                    <a:pt x="10292" y="10987"/>
                  </a:lnTo>
                  <a:lnTo>
                    <a:pt x="9945" y="11912"/>
                  </a:lnTo>
                  <a:lnTo>
                    <a:pt x="9483" y="12837"/>
                  </a:lnTo>
                  <a:lnTo>
                    <a:pt x="8905" y="13531"/>
                  </a:lnTo>
                  <a:lnTo>
                    <a:pt x="8095" y="14225"/>
                  </a:lnTo>
                  <a:lnTo>
                    <a:pt x="7286" y="14687"/>
                  </a:lnTo>
                  <a:lnTo>
                    <a:pt x="6245" y="15034"/>
                  </a:lnTo>
                  <a:lnTo>
                    <a:pt x="5204" y="15034"/>
                  </a:lnTo>
                  <a:lnTo>
                    <a:pt x="5204" y="15034"/>
                  </a:lnTo>
                  <a:lnTo>
                    <a:pt x="4163" y="15034"/>
                  </a:lnTo>
                  <a:lnTo>
                    <a:pt x="3122" y="14687"/>
                  </a:lnTo>
                  <a:lnTo>
                    <a:pt x="2313" y="14225"/>
                  </a:lnTo>
                  <a:lnTo>
                    <a:pt x="1503" y="13531"/>
                  </a:lnTo>
                  <a:lnTo>
                    <a:pt x="925" y="12837"/>
                  </a:lnTo>
                  <a:lnTo>
                    <a:pt x="463" y="11912"/>
                  </a:lnTo>
                  <a:lnTo>
                    <a:pt x="116" y="10987"/>
                  </a:lnTo>
                  <a:lnTo>
                    <a:pt x="0" y="9830"/>
                  </a:lnTo>
                  <a:lnTo>
                    <a:pt x="0" y="520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8"/>
            <p:cNvSpPr/>
            <p:nvPr/>
          </p:nvSpPr>
          <p:spPr>
            <a:xfrm>
              <a:off x="1951719" y="1871426"/>
              <a:ext cx="103445" cy="21755"/>
            </a:xfrm>
            <a:custGeom>
              <a:avLst/>
              <a:gdLst/>
              <a:ahLst/>
              <a:cxnLst/>
              <a:rect l="l" t="t" r="r" b="b"/>
              <a:pathLst>
                <a:path w="49495" h="10409" fill="none" extrusionOk="0">
                  <a:moveTo>
                    <a:pt x="44291" y="10408"/>
                  </a:moveTo>
                  <a:lnTo>
                    <a:pt x="5204" y="10408"/>
                  </a:lnTo>
                  <a:lnTo>
                    <a:pt x="5204" y="10408"/>
                  </a:lnTo>
                  <a:lnTo>
                    <a:pt x="4163" y="10293"/>
                  </a:lnTo>
                  <a:lnTo>
                    <a:pt x="3238" y="10061"/>
                  </a:lnTo>
                  <a:lnTo>
                    <a:pt x="2313" y="9599"/>
                  </a:lnTo>
                  <a:lnTo>
                    <a:pt x="1619" y="8905"/>
                  </a:lnTo>
                  <a:lnTo>
                    <a:pt x="925" y="8095"/>
                  </a:lnTo>
                  <a:lnTo>
                    <a:pt x="463" y="7286"/>
                  </a:lnTo>
                  <a:lnTo>
                    <a:pt x="116" y="6245"/>
                  </a:lnTo>
                  <a:lnTo>
                    <a:pt x="0" y="5204"/>
                  </a:lnTo>
                  <a:lnTo>
                    <a:pt x="0" y="5204"/>
                  </a:lnTo>
                  <a:lnTo>
                    <a:pt x="116" y="4164"/>
                  </a:lnTo>
                  <a:lnTo>
                    <a:pt x="463" y="3238"/>
                  </a:lnTo>
                  <a:lnTo>
                    <a:pt x="925" y="2313"/>
                  </a:lnTo>
                  <a:lnTo>
                    <a:pt x="1619" y="1504"/>
                  </a:lnTo>
                  <a:lnTo>
                    <a:pt x="2313" y="926"/>
                  </a:lnTo>
                  <a:lnTo>
                    <a:pt x="3238" y="463"/>
                  </a:lnTo>
                  <a:lnTo>
                    <a:pt x="4163" y="116"/>
                  </a:lnTo>
                  <a:lnTo>
                    <a:pt x="5204" y="0"/>
                  </a:lnTo>
                  <a:lnTo>
                    <a:pt x="44291" y="0"/>
                  </a:lnTo>
                  <a:lnTo>
                    <a:pt x="44291" y="0"/>
                  </a:lnTo>
                  <a:lnTo>
                    <a:pt x="45447" y="116"/>
                  </a:lnTo>
                  <a:lnTo>
                    <a:pt x="46372" y="463"/>
                  </a:lnTo>
                  <a:lnTo>
                    <a:pt x="47298" y="926"/>
                  </a:lnTo>
                  <a:lnTo>
                    <a:pt x="47991" y="1504"/>
                  </a:lnTo>
                  <a:lnTo>
                    <a:pt x="48685" y="2313"/>
                  </a:lnTo>
                  <a:lnTo>
                    <a:pt x="49148" y="3238"/>
                  </a:lnTo>
                  <a:lnTo>
                    <a:pt x="49495" y="4164"/>
                  </a:lnTo>
                  <a:lnTo>
                    <a:pt x="49495" y="5204"/>
                  </a:lnTo>
                  <a:lnTo>
                    <a:pt x="49495" y="5204"/>
                  </a:lnTo>
                  <a:lnTo>
                    <a:pt x="49495" y="6245"/>
                  </a:lnTo>
                  <a:lnTo>
                    <a:pt x="49148" y="7286"/>
                  </a:lnTo>
                  <a:lnTo>
                    <a:pt x="48685" y="8095"/>
                  </a:lnTo>
                  <a:lnTo>
                    <a:pt x="47991" y="8905"/>
                  </a:lnTo>
                  <a:lnTo>
                    <a:pt x="47298" y="9599"/>
                  </a:lnTo>
                  <a:lnTo>
                    <a:pt x="46372" y="10061"/>
                  </a:lnTo>
                  <a:lnTo>
                    <a:pt x="45447" y="10293"/>
                  </a:lnTo>
                  <a:lnTo>
                    <a:pt x="44291" y="10408"/>
                  </a:lnTo>
                  <a:lnTo>
                    <a:pt x="44291" y="10408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8"/>
            <p:cNvSpPr/>
            <p:nvPr/>
          </p:nvSpPr>
          <p:spPr>
            <a:xfrm>
              <a:off x="2044285" y="1893179"/>
              <a:ext cx="2" cy="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368;p28">
            <a:extLst>
              <a:ext uri="{FF2B5EF4-FFF2-40B4-BE49-F238E27FC236}">
                <a16:creationId xmlns:a16="http://schemas.microsoft.com/office/drawing/2014/main" id="{9AAFDF4C-AB8A-FDE2-AFAF-87BE0A6DF7EF}"/>
              </a:ext>
            </a:extLst>
          </p:cNvPr>
          <p:cNvSpPr txBox="1"/>
          <p:nvPr/>
        </p:nvSpPr>
        <p:spPr>
          <a:xfrm>
            <a:off x="457200" y="2521297"/>
            <a:ext cx="798009" cy="328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UBER</a:t>
            </a:r>
            <a:endParaRPr sz="20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FF8618-7949-19AE-C6CA-5F82A10050E0}"/>
              </a:ext>
            </a:extLst>
          </p:cNvPr>
          <p:cNvSpPr txBox="1"/>
          <p:nvPr/>
        </p:nvSpPr>
        <p:spPr>
          <a:xfrm>
            <a:off x="96934" y="3145437"/>
            <a:ext cx="29168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What is the need for this analysis?</a:t>
            </a:r>
          </a:p>
          <a:p>
            <a:endParaRPr lang="en-US" sz="1600" dirty="0"/>
          </a:p>
          <a:p>
            <a:r>
              <a:rPr lang="en-US" sz="1600" dirty="0"/>
              <a:t>Can I create a model to output the most important predictors of the price in a given dataset?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9943E-E1D8-5C96-CD19-F0FA8D3EF553}"/>
              </a:ext>
            </a:extLst>
          </p:cNvPr>
          <p:cNvSpPr txBox="1"/>
          <p:nvPr/>
        </p:nvSpPr>
        <p:spPr>
          <a:xfrm>
            <a:off x="6553577" y="3276253"/>
            <a:ext cx="25294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Insight into the cab price is valuable for everyone, because all of us are taxi customers in many different life situations.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Dataset</a:t>
            </a:r>
            <a:endParaRPr dirty="0"/>
          </a:p>
        </p:txBody>
      </p:sp>
      <p:grpSp>
        <p:nvGrpSpPr>
          <p:cNvPr id="1450" name="Google Shape;1450;p30"/>
          <p:cNvGrpSpPr/>
          <p:nvPr/>
        </p:nvGrpSpPr>
        <p:grpSpPr>
          <a:xfrm>
            <a:off x="6506913" y="1081238"/>
            <a:ext cx="1922375" cy="1490650"/>
            <a:chOff x="6764425" y="3241425"/>
            <a:chExt cx="1922375" cy="1490650"/>
          </a:xfrm>
        </p:grpSpPr>
        <p:sp>
          <p:nvSpPr>
            <p:cNvPr id="1451" name="Google Shape;1451;p30"/>
            <p:cNvSpPr/>
            <p:nvPr/>
          </p:nvSpPr>
          <p:spPr>
            <a:xfrm>
              <a:off x="7038525" y="3485000"/>
              <a:ext cx="1373725" cy="1221200"/>
            </a:xfrm>
            <a:custGeom>
              <a:avLst/>
              <a:gdLst/>
              <a:ahLst/>
              <a:cxnLst/>
              <a:rect l="l" t="t" r="r" b="b"/>
              <a:pathLst>
                <a:path w="54949" h="48848" extrusionOk="0">
                  <a:moveTo>
                    <a:pt x="27475" y="1"/>
                  </a:moveTo>
                  <a:lnTo>
                    <a:pt x="56" y="22612"/>
                  </a:lnTo>
                  <a:lnTo>
                    <a:pt x="38" y="22668"/>
                  </a:lnTo>
                  <a:lnTo>
                    <a:pt x="19" y="22760"/>
                  </a:lnTo>
                  <a:lnTo>
                    <a:pt x="1" y="22908"/>
                  </a:lnTo>
                  <a:lnTo>
                    <a:pt x="1" y="45797"/>
                  </a:lnTo>
                  <a:lnTo>
                    <a:pt x="19" y="46093"/>
                  </a:lnTo>
                  <a:lnTo>
                    <a:pt x="56" y="46389"/>
                  </a:lnTo>
                  <a:lnTo>
                    <a:pt x="130" y="46684"/>
                  </a:lnTo>
                  <a:lnTo>
                    <a:pt x="222" y="46943"/>
                  </a:lnTo>
                  <a:lnTo>
                    <a:pt x="352" y="47221"/>
                  </a:lnTo>
                  <a:lnTo>
                    <a:pt x="518" y="47461"/>
                  </a:lnTo>
                  <a:lnTo>
                    <a:pt x="703" y="47701"/>
                  </a:lnTo>
                  <a:lnTo>
                    <a:pt x="907" y="47942"/>
                  </a:lnTo>
                  <a:lnTo>
                    <a:pt x="1147" y="48145"/>
                  </a:lnTo>
                  <a:lnTo>
                    <a:pt x="1387" y="48330"/>
                  </a:lnTo>
                  <a:lnTo>
                    <a:pt x="1628" y="48496"/>
                  </a:lnTo>
                  <a:lnTo>
                    <a:pt x="1905" y="48626"/>
                  </a:lnTo>
                  <a:lnTo>
                    <a:pt x="2164" y="48718"/>
                  </a:lnTo>
                  <a:lnTo>
                    <a:pt x="2460" y="48792"/>
                  </a:lnTo>
                  <a:lnTo>
                    <a:pt x="2755" y="48829"/>
                  </a:lnTo>
                  <a:lnTo>
                    <a:pt x="3051" y="48848"/>
                  </a:lnTo>
                  <a:lnTo>
                    <a:pt x="51898" y="48848"/>
                  </a:lnTo>
                  <a:lnTo>
                    <a:pt x="52194" y="48829"/>
                  </a:lnTo>
                  <a:lnTo>
                    <a:pt x="52490" y="48792"/>
                  </a:lnTo>
                  <a:lnTo>
                    <a:pt x="52786" y="48718"/>
                  </a:lnTo>
                  <a:lnTo>
                    <a:pt x="53044" y="48626"/>
                  </a:lnTo>
                  <a:lnTo>
                    <a:pt x="53322" y="48496"/>
                  </a:lnTo>
                  <a:lnTo>
                    <a:pt x="53562" y="48330"/>
                  </a:lnTo>
                  <a:lnTo>
                    <a:pt x="53802" y="48145"/>
                  </a:lnTo>
                  <a:lnTo>
                    <a:pt x="54043" y="47942"/>
                  </a:lnTo>
                  <a:lnTo>
                    <a:pt x="54246" y="47701"/>
                  </a:lnTo>
                  <a:lnTo>
                    <a:pt x="54431" y="47461"/>
                  </a:lnTo>
                  <a:lnTo>
                    <a:pt x="54597" y="47221"/>
                  </a:lnTo>
                  <a:lnTo>
                    <a:pt x="54727" y="46943"/>
                  </a:lnTo>
                  <a:lnTo>
                    <a:pt x="54819" y="46684"/>
                  </a:lnTo>
                  <a:lnTo>
                    <a:pt x="54893" y="46389"/>
                  </a:lnTo>
                  <a:lnTo>
                    <a:pt x="54930" y="46093"/>
                  </a:lnTo>
                  <a:lnTo>
                    <a:pt x="54949" y="45797"/>
                  </a:lnTo>
                  <a:lnTo>
                    <a:pt x="54949" y="22908"/>
                  </a:lnTo>
                  <a:lnTo>
                    <a:pt x="54930" y="22742"/>
                  </a:lnTo>
                  <a:lnTo>
                    <a:pt x="54893" y="22612"/>
                  </a:lnTo>
                  <a:lnTo>
                    <a:pt x="274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0"/>
            <p:cNvSpPr/>
            <p:nvPr/>
          </p:nvSpPr>
          <p:spPr>
            <a:xfrm>
              <a:off x="7038525" y="3485000"/>
              <a:ext cx="1373725" cy="1221200"/>
            </a:xfrm>
            <a:custGeom>
              <a:avLst/>
              <a:gdLst/>
              <a:ahLst/>
              <a:cxnLst/>
              <a:rect l="l" t="t" r="r" b="b"/>
              <a:pathLst>
                <a:path w="54949" h="48848" fill="none" extrusionOk="0">
                  <a:moveTo>
                    <a:pt x="27475" y="1"/>
                  </a:moveTo>
                  <a:lnTo>
                    <a:pt x="56" y="22612"/>
                  </a:lnTo>
                  <a:lnTo>
                    <a:pt x="56" y="22612"/>
                  </a:lnTo>
                  <a:lnTo>
                    <a:pt x="38" y="22668"/>
                  </a:lnTo>
                  <a:lnTo>
                    <a:pt x="19" y="22760"/>
                  </a:lnTo>
                  <a:lnTo>
                    <a:pt x="19" y="22760"/>
                  </a:lnTo>
                  <a:lnTo>
                    <a:pt x="1" y="22908"/>
                  </a:lnTo>
                  <a:lnTo>
                    <a:pt x="1" y="45797"/>
                  </a:lnTo>
                  <a:lnTo>
                    <a:pt x="1" y="45797"/>
                  </a:lnTo>
                  <a:lnTo>
                    <a:pt x="19" y="46093"/>
                  </a:lnTo>
                  <a:lnTo>
                    <a:pt x="56" y="46389"/>
                  </a:lnTo>
                  <a:lnTo>
                    <a:pt x="130" y="46684"/>
                  </a:lnTo>
                  <a:lnTo>
                    <a:pt x="222" y="46943"/>
                  </a:lnTo>
                  <a:lnTo>
                    <a:pt x="352" y="47221"/>
                  </a:lnTo>
                  <a:lnTo>
                    <a:pt x="518" y="47461"/>
                  </a:lnTo>
                  <a:lnTo>
                    <a:pt x="703" y="47701"/>
                  </a:lnTo>
                  <a:lnTo>
                    <a:pt x="907" y="47942"/>
                  </a:lnTo>
                  <a:lnTo>
                    <a:pt x="907" y="47942"/>
                  </a:lnTo>
                  <a:lnTo>
                    <a:pt x="1147" y="48145"/>
                  </a:lnTo>
                  <a:lnTo>
                    <a:pt x="1387" y="48330"/>
                  </a:lnTo>
                  <a:lnTo>
                    <a:pt x="1628" y="48496"/>
                  </a:lnTo>
                  <a:lnTo>
                    <a:pt x="1905" y="48626"/>
                  </a:lnTo>
                  <a:lnTo>
                    <a:pt x="2164" y="48718"/>
                  </a:lnTo>
                  <a:lnTo>
                    <a:pt x="2460" y="48792"/>
                  </a:lnTo>
                  <a:lnTo>
                    <a:pt x="2755" y="48829"/>
                  </a:lnTo>
                  <a:lnTo>
                    <a:pt x="3051" y="48848"/>
                  </a:lnTo>
                  <a:lnTo>
                    <a:pt x="51898" y="48848"/>
                  </a:lnTo>
                  <a:lnTo>
                    <a:pt x="51898" y="48848"/>
                  </a:lnTo>
                  <a:lnTo>
                    <a:pt x="52194" y="48829"/>
                  </a:lnTo>
                  <a:lnTo>
                    <a:pt x="52490" y="48792"/>
                  </a:lnTo>
                  <a:lnTo>
                    <a:pt x="52786" y="48718"/>
                  </a:lnTo>
                  <a:lnTo>
                    <a:pt x="53044" y="48626"/>
                  </a:lnTo>
                  <a:lnTo>
                    <a:pt x="53322" y="48496"/>
                  </a:lnTo>
                  <a:lnTo>
                    <a:pt x="53562" y="48330"/>
                  </a:lnTo>
                  <a:lnTo>
                    <a:pt x="53802" y="48145"/>
                  </a:lnTo>
                  <a:lnTo>
                    <a:pt x="54043" y="47942"/>
                  </a:lnTo>
                  <a:lnTo>
                    <a:pt x="54043" y="47942"/>
                  </a:lnTo>
                  <a:lnTo>
                    <a:pt x="54246" y="47701"/>
                  </a:lnTo>
                  <a:lnTo>
                    <a:pt x="54431" y="47461"/>
                  </a:lnTo>
                  <a:lnTo>
                    <a:pt x="54597" y="47221"/>
                  </a:lnTo>
                  <a:lnTo>
                    <a:pt x="54727" y="46943"/>
                  </a:lnTo>
                  <a:lnTo>
                    <a:pt x="54819" y="46684"/>
                  </a:lnTo>
                  <a:lnTo>
                    <a:pt x="54893" y="46389"/>
                  </a:lnTo>
                  <a:lnTo>
                    <a:pt x="54930" y="46093"/>
                  </a:lnTo>
                  <a:lnTo>
                    <a:pt x="54949" y="45797"/>
                  </a:lnTo>
                  <a:lnTo>
                    <a:pt x="54949" y="22908"/>
                  </a:lnTo>
                  <a:lnTo>
                    <a:pt x="54949" y="22908"/>
                  </a:lnTo>
                  <a:lnTo>
                    <a:pt x="54930" y="22742"/>
                  </a:lnTo>
                  <a:lnTo>
                    <a:pt x="54893" y="22612"/>
                  </a:lnTo>
                  <a:lnTo>
                    <a:pt x="2747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0"/>
            <p:cNvSpPr/>
            <p:nvPr/>
          </p:nvSpPr>
          <p:spPr>
            <a:xfrm>
              <a:off x="7725375" y="3485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0"/>
            <p:cNvSpPr/>
            <p:nvPr/>
          </p:nvSpPr>
          <p:spPr>
            <a:xfrm>
              <a:off x="7381025" y="3858475"/>
              <a:ext cx="697500" cy="671150"/>
            </a:xfrm>
            <a:custGeom>
              <a:avLst/>
              <a:gdLst/>
              <a:ahLst/>
              <a:cxnLst/>
              <a:rect l="l" t="t" r="r" b="b"/>
              <a:pathLst>
                <a:path w="27900" h="26846" extrusionOk="0">
                  <a:moveTo>
                    <a:pt x="1" y="1"/>
                  </a:moveTo>
                  <a:lnTo>
                    <a:pt x="1" y="26846"/>
                  </a:lnTo>
                  <a:lnTo>
                    <a:pt x="27900" y="26846"/>
                  </a:lnTo>
                  <a:lnTo>
                    <a:pt x="279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0"/>
            <p:cNvSpPr/>
            <p:nvPr/>
          </p:nvSpPr>
          <p:spPr>
            <a:xfrm>
              <a:off x="7436025" y="3909775"/>
              <a:ext cx="263950" cy="263950"/>
            </a:xfrm>
            <a:custGeom>
              <a:avLst/>
              <a:gdLst/>
              <a:ahLst/>
              <a:cxnLst/>
              <a:rect l="l" t="t" r="r" b="b"/>
              <a:pathLst>
                <a:path w="10558" h="10558" extrusionOk="0">
                  <a:moveTo>
                    <a:pt x="1" y="1"/>
                  </a:moveTo>
                  <a:lnTo>
                    <a:pt x="1" y="10558"/>
                  </a:lnTo>
                  <a:lnTo>
                    <a:pt x="10558" y="10558"/>
                  </a:lnTo>
                  <a:lnTo>
                    <a:pt x="105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0"/>
            <p:cNvSpPr/>
            <p:nvPr/>
          </p:nvSpPr>
          <p:spPr>
            <a:xfrm>
              <a:off x="7750800" y="3909775"/>
              <a:ext cx="263950" cy="263950"/>
            </a:xfrm>
            <a:custGeom>
              <a:avLst/>
              <a:gdLst/>
              <a:ahLst/>
              <a:cxnLst/>
              <a:rect l="l" t="t" r="r" b="b"/>
              <a:pathLst>
                <a:path w="10558" h="10558" extrusionOk="0">
                  <a:moveTo>
                    <a:pt x="1" y="1"/>
                  </a:moveTo>
                  <a:lnTo>
                    <a:pt x="1" y="10558"/>
                  </a:lnTo>
                  <a:lnTo>
                    <a:pt x="10558" y="10558"/>
                  </a:lnTo>
                  <a:lnTo>
                    <a:pt x="105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0"/>
            <p:cNvSpPr/>
            <p:nvPr/>
          </p:nvSpPr>
          <p:spPr>
            <a:xfrm>
              <a:off x="7436025" y="4222250"/>
              <a:ext cx="263950" cy="263950"/>
            </a:xfrm>
            <a:custGeom>
              <a:avLst/>
              <a:gdLst/>
              <a:ahLst/>
              <a:cxnLst/>
              <a:rect l="l" t="t" r="r" b="b"/>
              <a:pathLst>
                <a:path w="10558" h="10558" extrusionOk="0">
                  <a:moveTo>
                    <a:pt x="1" y="0"/>
                  </a:moveTo>
                  <a:lnTo>
                    <a:pt x="1" y="10557"/>
                  </a:lnTo>
                  <a:lnTo>
                    <a:pt x="10558" y="10557"/>
                  </a:lnTo>
                  <a:lnTo>
                    <a:pt x="105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0"/>
            <p:cNvSpPr/>
            <p:nvPr/>
          </p:nvSpPr>
          <p:spPr>
            <a:xfrm>
              <a:off x="7750800" y="4222250"/>
              <a:ext cx="263950" cy="263950"/>
            </a:xfrm>
            <a:custGeom>
              <a:avLst/>
              <a:gdLst/>
              <a:ahLst/>
              <a:cxnLst/>
              <a:rect l="l" t="t" r="r" b="b"/>
              <a:pathLst>
                <a:path w="10558" h="10558" extrusionOk="0">
                  <a:moveTo>
                    <a:pt x="1" y="0"/>
                  </a:moveTo>
                  <a:lnTo>
                    <a:pt x="1" y="10557"/>
                  </a:lnTo>
                  <a:lnTo>
                    <a:pt x="10558" y="10557"/>
                  </a:lnTo>
                  <a:lnTo>
                    <a:pt x="105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0"/>
            <p:cNvSpPr/>
            <p:nvPr/>
          </p:nvSpPr>
          <p:spPr>
            <a:xfrm>
              <a:off x="6764425" y="3284400"/>
              <a:ext cx="1922375" cy="900425"/>
            </a:xfrm>
            <a:custGeom>
              <a:avLst/>
              <a:gdLst/>
              <a:ahLst/>
              <a:cxnLst/>
              <a:rect l="l" t="t" r="r" b="b"/>
              <a:pathLst>
                <a:path w="76895" h="36017" extrusionOk="0">
                  <a:moveTo>
                    <a:pt x="38439" y="1"/>
                  </a:moveTo>
                  <a:lnTo>
                    <a:pt x="37921" y="19"/>
                  </a:lnTo>
                  <a:lnTo>
                    <a:pt x="37422" y="75"/>
                  </a:lnTo>
                  <a:lnTo>
                    <a:pt x="36941" y="167"/>
                  </a:lnTo>
                  <a:lnTo>
                    <a:pt x="36479" y="315"/>
                  </a:lnTo>
                  <a:lnTo>
                    <a:pt x="36035" y="481"/>
                  </a:lnTo>
                  <a:lnTo>
                    <a:pt x="35610" y="703"/>
                  </a:lnTo>
                  <a:lnTo>
                    <a:pt x="35203" y="944"/>
                  </a:lnTo>
                  <a:lnTo>
                    <a:pt x="34815" y="1239"/>
                  </a:lnTo>
                  <a:lnTo>
                    <a:pt x="519" y="29804"/>
                  </a:lnTo>
                  <a:lnTo>
                    <a:pt x="408" y="29897"/>
                  </a:lnTo>
                  <a:lnTo>
                    <a:pt x="315" y="30008"/>
                  </a:lnTo>
                  <a:lnTo>
                    <a:pt x="223" y="30137"/>
                  </a:lnTo>
                  <a:lnTo>
                    <a:pt x="149" y="30248"/>
                  </a:lnTo>
                  <a:lnTo>
                    <a:pt x="93" y="30377"/>
                  </a:lnTo>
                  <a:lnTo>
                    <a:pt x="56" y="30525"/>
                  </a:lnTo>
                  <a:lnTo>
                    <a:pt x="19" y="30673"/>
                  </a:lnTo>
                  <a:lnTo>
                    <a:pt x="1" y="30821"/>
                  </a:lnTo>
                  <a:lnTo>
                    <a:pt x="1" y="30988"/>
                  </a:lnTo>
                  <a:lnTo>
                    <a:pt x="1" y="31135"/>
                  </a:lnTo>
                  <a:lnTo>
                    <a:pt x="19" y="31283"/>
                  </a:lnTo>
                  <a:lnTo>
                    <a:pt x="56" y="31431"/>
                  </a:lnTo>
                  <a:lnTo>
                    <a:pt x="112" y="31561"/>
                  </a:lnTo>
                  <a:lnTo>
                    <a:pt x="167" y="31709"/>
                  </a:lnTo>
                  <a:lnTo>
                    <a:pt x="241" y="31838"/>
                  </a:lnTo>
                  <a:lnTo>
                    <a:pt x="334" y="31949"/>
                  </a:lnTo>
                  <a:lnTo>
                    <a:pt x="3292" y="35480"/>
                  </a:lnTo>
                  <a:lnTo>
                    <a:pt x="3384" y="35591"/>
                  </a:lnTo>
                  <a:lnTo>
                    <a:pt x="3495" y="35665"/>
                  </a:lnTo>
                  <a:lnTo>
                    <a:pt x="3606" y="35758"/>
                  </a:lnTo>
                  <a:lnTo>
                    <a:pt x="3736" y="35832"/>
                  </a:lnTo>
                  <a:lnTo>
                    <a:pt x="3865" y="35887"/>
                  </a:lnTo>
                  <a:lnTo>
                    <a:pt x="3994" y="35943"/>
                  </a:lnTo>
                  <a:lnTo>
                    <a:pt x="4142" y="35980"/>
                  </a:lnTo>
                  <a:lnTo>
                    <a:pt x="4290" y="35998"/>
                  </a:lnTo>
                  <a:lnTo>
                    <a:pt x="4438" y="36016"/>
                  </a:lnTo>
                  <a:lnTo>
                    <a:pt x="4568" y="35998"/>
                  </a:lnTo>
                  <a:lnTo>
                    <a:pt x="4715" y="35980"/>
                  </a:lnTo>
                  <a:lnTo>
                    <a:pt x="4863" y="35943"/>
                  </a:lnTo>
                  <a:lnTo>
                    <a:pt x="5011" y="35906"/>
                  </a:lnTo>
                  <a:lnTo>
                    <a:pt x="5141" y="35832"/>
                  </a:lnTo>
                  <a:lnTo>
                    <a:pt x="5289" y="35758"/>
                  </a:lnTo>
                  <a:lnTo>
                    <a:pt x="5437" y="35665"/>
                  </a:lnTo>
                  <a:lnTo>
                    <a:pt x="38439" y="8154"/>
                  </a:lnTo>
                  <a:lnTo>
                    <a:pt x="71441" y="35665"/>
                  </a:lnTo>
                  <a:lnTo>
                    <a:pt x="71552" y="35758"/>
                  </a:lnTo>
                  <a:lnTo>
                    <a:pt x="71644" y="35813"/>
                  </a:lnTo>
                  <a:lnTo>
                    <a:pt x="71755" y="35869"/>
                  </a:lnTo>
                  <a:lnTo>
                    <a:pt x="71885" y="35924"/>
                  </a:lnTo>
                  <a:lnTo>
                    <a:pt x="72014" y="35961"/>
                  </a:lnTo>
                  <a:lnTo>
                    <a:pt x="72143" y="35980"/>
                  </a:lnTo>
                  <a:lnTo>
                    <a:pt x="72439" y="35998"/>
                  </a:lnTo>
                  <a:lnTo>
                    <a:pt x="72587" y="35998"/>
                  </a:lnTo>
                  <a:lnTo>
                    <a:pt x="72735" y="35980"/>
                  </a:lnTo>
                  <a:lnTo>
                    <a:pt x="72883" y="35943"/>
                  </a:lnTo>
                  <a:lnTo>
                    <a:pt x="73012" y="35887"/>
                  </a:lnTo>
                  <a:lnTo>
                    <a:pt x="73142" y="35832"/>
                  </a:lnTo>
                  <a:lnTo>
                    <a:pt x="73271" y="35758"/>
                  </a:lnTo>
                  <a:lnTo>
                    <a:pt x="73382" y="35665"/>
                  </a:lnTo>
                  <a:lnTo>
                    <a:pt x="73493" y="35591"/>
                  </a:lnTo>
                  <a:lnTo>
                    <a:pt x="73586" y="35480"/>
                  </a:lnTo>
                  <a:lnTo>
                    <a:pt x="76544" y="31949"/>
                  </a:lnTo>
                  <a:lnTo>
                    <a:pt x="76636" y="31820"/>
                  </a:lnTo>
                  <a:lnTo>
                    <a:pt x="76710" y="31709"/>
                  </a:lnTo>
                  <a:lnTo>
                    <a:pt x="76766" y="31561"/>
                  </a:lnTo>
                  <a:lnTo>
                    <a:pt x="76821" y="31431"/>
                  </a:lnTo>
                  <a:lnTo>
                    <a:pt x="76858" y="31283"/>
                  </a:lnTo>
                  <a:lnTo>
                    <a:pt x="76877" y="31135"/>
                  </a:lnTo>
                  <a:lnTo>
                    <a:pt x="76895" y="30988"/>
                  </a:lnTo>
                  <a:lnTo>
                    <a:pt x="76877" y="30821"/>
                  </a:lnTo>
                  <a:lnTo>
                    <a:pt x="76858" y="30673"/>
                  </a:lnTo>
                  <a:lnTo>
                    <a:pt x="76821" y="30525"/>
                  </a:lnTo>
                  <a:lnTo>
                    <a:pt x="76784" y="30377"/>
                  </a:lnTo>
                  <a:lnTo>
                    <a:pt x="76729" y="30248"/>
                  </a:lnTo>
                  <a:lnTo>
                    <a:pt x="76655" y="30137"/>
                  </a:lnTo>
                  <a:lnTo>
                    <a:pt x="76562" y="30008"/>
                  </a:lnTo>
                  <a:lnTo>
                    <a:pt x="76470" y="29897"/>
                  </a:lnTo>
                  <a:lnTo>
                    <a:pt x="76359" y="29804"/>
                  </a:lnTo>
                  <a:lnTo>
                    <a:pt x="65913" y="21133"/>
                  </a:lnTo>
                  <a:lnTo>
                    <a:pt x="53710" y="10964"/>
                  </a:lnTo>
                  <a:lnTo>
                    <a:pt x="42062" y="1239"/>
                  </a:lnTo>
                  <a:lnTo>
                    <a:pt x="41674" y="944"/>
                  </a:lnTo>
                  <a:lnTo>
                    <a:pt x="41267" y="703"/>
                  </a:lnTo>
                  <a:lnTo>
                    <a:pt x="40842" y="481"/>
                  </a:lnTo>
                  <a:lnTo>
                    <a:pt x="40398" y="315"/>
                  </a:lnTo>
                  <a:lnTo>
                    <a:pt x="39936" y="167"/>
                  </a:lnTo>
                  <a:lnTo>
                    <a:pt x="39456" y="75"/>
                  </a:lnTo>
                  <a:lnTo>
                    <a:pt x="38956" y="19"/>
                  </a:lnTo>
                  <a:lnTo>
                    <a:pt x="384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0"/>
            <p:cNvSpPr/>
            <p:nvPr/>
          </p:nvSpPr>
          <p:spPr>
            <a:xfrm>
              <a:off x="6764425" y="3387025"/>
              <a:ext cx="1922375" cy="797800"/>
            </a:xfrm>
            <a:custGeom>
              <a:avLst/>
              <a:gdLst/>
              <a:ahLst/>
              <a:cxnLst/>
              <a:rect l="l" t="t" r="r" b="b"/>
              <a:pathLst>
                <a:path w="76895" h="31912" extrusionOk="0">
                  <a:moveTo>
                    <a:pt x="38439" y="0"/>
                  </a:moveTo>
                  <a:lnTo>
                    <a:pt x="5437" y="27530"/>
                  </a:lnTo>
                  <a:lnTo>
                    <a:pt x="5289" y="27622"/>
                  </a:lnTo>
                  <a:lnTo>
                    <a:pt x="5141" y="27696"/>
                  </a:lnTo>
                  <a:lnTo>
                    <a:pt x="5011" y="27752"/>
                  </a:lnTo>
                  <a:lnTo>
                    <a:pt x="4863" y="27807"/>
                  </a:lnTo>
                  <a:lnTo>
                    <a:pt x="4715" y="27844"/>
                  </a:lnTo>
                  <a:lnTo>
                    <a:pt x="4568" y="27862"/>
                  </a:lnTo>
                  <a:lnTo>
                    <a:pt x="4290" y="27862"/>
                  </a:lnTo>
                  <a:lnTo>
                    <a:pt x="4142" y="27825"/>
                  </a:lnTo>
                  <a:lnTo>
                    <a:pt x="3994" y="27789"/>
                  </a:lnTo>
                  <a:lnTo>
                    <a:pt x="3865" y="27752"/>
                  </a:lnTo>
                  <a:lnTo>
                    <a:pt x="3736" y="27678"/>
                  </a:lnTo>
                  <a:lnTo>
                    <a:pt x="3606" y="27604"/>
                  </a:lnTo>
                  <a:lnTo>
                    <a:pt x="3495" y="27530"/>
                  </a:lnTo>
                  <a:lnTo>
                    <a:pt x="3384" y="27437"/>
                  </a:lnTo>
                  <a:lnTo>
                    <a:pt x="3292" y="27345"/>
                  </a:lnTo>
                  <a:lnTo>
                    <a:pt x="1351" y="25015"/>
                  </a:lnTo>
                  <a:lnTo>
                    <a:pt x="519" y="25699"/>
                  </a:lnTo>
                  <a:lnTo>
                    <a:pt x="408" y="25792"/>
                  </a:lnTo>
                  <a:lnTo>
                    <a:pt x="315" y="25903"/>
                  </a:lnTo>
                  <a:lnTo>
                    <a:pt x="223" y="26032"/>
                  </a:lnTo>
                  <a:lnTo>
                    <a:pt x="149" y="26143"/>
                  </a:lnTo>
                  <a:lnTo>
                    <a:pt x="93" y="26272"/>
                  </a:lnTo>
                  <a:lnTo>
                    <a:pt x="56" y="26420"/>
                  </a:lnTo>
                  <a:lnTo>
                    <a:pt x="19" y="26568"/>
                  </a:lnTo>
                  <a:lnTo>
                    <a:pt x="1" y="26716"/>
                  </a:lnTo>
                  <a:lnTo>
                    <a:pt x="1" y="26883"/>
                  </a:lnTo>
                  <a:lnTo>
                    <a:pt x="1" y="27030"/>
                  </a:lnTo>
                  <a:lnTo>
                    <a:pt x="19" y="27178"/>
                  </a:lnTo>
                  <a:lnTo>
                    <a:pt x="56" y="27326"/>
                  </a:lnTo>
                  <a:lnTo>
                    <a:pt x="112" y="27456"/>
                  </a:lnTo>
                  <a:lnTo>
                    <a:pt x="167" y="27604"/>
                  </a:lnTo>
                  <a:lnTo>
                    <a:pt x="241" y="27733"/>
                  </a:lnTo>
                  <a:lnTo>
                    <a:pt x="334" y="27844"/>
                  </a:lnTo>
                  <a:lnTo>
                    <a:pt x="3292" y="31375"/>
                  </a:lnTo>
                  <a:lnTo>
                    <a:pt x="3384" y="31486"/>
                  </a:lnTo>
                  <a:lnTo>
                    <a:pt x="3495" y="31560"/>
                  </a:lnTo>
                  <a:lnTo>
                    <a:pt x="3606" y="31653"/>
                  </a:lnTo>
                  <a:lnTo>
                    <a:pt x="3736" y="31727"/>
                  </a:lnTo>
                  <a:lnTo>
                    <a:pt x="3865" y="31782"/>
                  </a:lnTo>
                  <a:lnTo>
                    <a:pt x="3994" y="31838"/>
                  </a:lnTo>
                  <a:lnTo>
                    <a:pt x="4142" y="31875"/>
                  </a:lnTo>
                  <a:lnTo>
                    <a:pt x="4290" y="31893"/>
                  </a:lnTo>
                  <a:lnTo>
                    <a:pt x="4438" y="31911"/>
                  </a:lnTo>
                  <a:lnTo>
                    <a:pt x="4568" y="31893"/>
                  </a:lnTo>
                  <a:lnTo>
                    <a:pt x="4715" y="31875"/>
                  </a:lnTo>
                  <a:lnTo>
                    <a:pt x="4863" y="31838"/>
                  </a:lnTo>
                  <a:lnTo>
                    <a:pt x="5011" y="31801"/>
                  </a:lnTo>
                  <a:lnTo>
                    <a:pt x="5141" y="31727"/>
                  </a:lnTo>
                  <a:lnTo>
                    <a:pt x="5289" y="31653"/>
                  </a:lnTo>
                  <a:lnTo>
                    <a:pt x="5437" y="31560"/>
                  </a:lnTo>
                  <a:lnTo>
                    <a:pt x="38439" y="4049"/>
                  </a:lnTo>
                  <a:lnTo>
                    <a:pt x="71441" y="31560"/>
                  </a:lnTo>
                  <a:lnTo>
                    <a:pt x="71552" y="31653"/>
                  </a:lnTo>
                  <a:lnTo>
                    <a:pt x="71644" y="31708"/>
                  </a:lnTo>
                  <a:lnTo>
                    <a:pt x="71755" y="31764"/>
                  </a:lnTo>
                  <a:lnTo>
                    <a:pt x="71885" y="31819"/>
                  </a:lnTo>
                  <a:lnTo>
                    <a:pt x="72014" y="31856"/>
                  </a:lnTo>
                  <a:lnTo>
                    <a:pt x="72143" y="31875"/>
                  </a:lnTo>
                  <a:lnTo>
                    <a:pt x="72439" y="31893"/>
                  </a:lnTo>
                  <a:lnTo>
                    <a:pt x="72587" y="31893"/>
                  </a:lnTo>
                  <a:lnTo>
                    <a:pt x="72735" y="31875"/>
                  </a:lnTo>
                  <a:lnTo>
                    <a:pt x="72883" y="31838"/>
                  </a:lnTo>
                  <a:lnTo>
                    <a:pt x="73012" y="31782"/>
                  </a:lnTo>
                  <a:lnTo>
                    <a:pt x="73142" y="31727"/>
                  </a:lnTo>
                  <a:lnTo>
                    <a:pt x="73271" y="31653"/>
                  </a:lnTo>
                  <a:lnTo>
                    <a:pt x="73382" y="31560"/>
                  </a:lnTo>
                  <a:lnTo>
                    <a:pt x="73493" y="31486"/>
                  </a:lnTo>
                  <a:lnTo>
                    <a:pt x="73586" y="31375"/>
                  </a:lnTo>
                  <a:lnTo>
                    <a:pt x="76544" y="27844"/>
                  </a:lnTo>
                  <a:lnTo>
                    <a:pt x="76636" y="27715"/>
                  </a:lnTo>
                  <a:lnTo>
                    <a:pt x="76710" y="27604"/>
                  </a:lnTo>
                  <a:lnTo>
                    <a:pt x="76766" y="27456"/>
                  </a:lnTo>
                  <a:lnTo>
                    <a:pt x="76821" y="27326"/>
                  </a:lnTo>
                  <a:lnTo>
                    <a:pt x="76858" y="27178"/>
                  </a:lnTo>
                  <a:lnTo>
                    <a:pt x="76877" y="27030"/>
                  </a:lnTo>
                  <a:lnTo>
                    <a:pt x="76895" y="26883"/>
                  </a:lnTo>
                  <a:lnTo>
                    <a:pt x="76877" y="26716"/>
                  </a:lnTo>
                  <a:lnTo>
                    <a:pt x="76858" y="26568"/>
                  </a:lnTo>
                  <a:lnTo>
                    <a:pt x="76821" y="26420"/>
                  </a:lnTo>
                  <a:lnTo>
                    <a:pt x="76784" y="26272"/>
                  </a:lnTo>
                  <a:lnTo>
                    <a:pt x="76729" y="26143"/>
                  </a:lnTo>
                  <a:lnTo>
                    <a:pt x="76655" y="26032"/>
                  </a:lnTo>
                  <a:lnTo>
                    <a:pt x="76562" y="25903"/>
                  </a:lnTo>
                  <a:lnTo>
                    <a:pt x="76470" y="25792"/>
                  </a:lnTo>
                  <a:lnTo>
                    <a:pt x="76359" y="25699"/>
                  </a:lnTo>
                  <a:lnTo>
                    <a:pt x="75527" y="25015"/>
                  </a:lnTo>
                  <a:lnTo>
                    <a:pt x="73586" y="27345"/>
                  </a:lnTo>
                  <a:lnTo>
                    <a:pt x="73493" y="27437"/>
                  </a:lnTo>
                  <a:lnTo>
                    <a:pt x="73382" y="27530"/>
                  </a:lnTo>
                  <a:lnTo>
                    <a:pt x="73271" y="27604"/>
                  </a:lnTo>
                  <a:lnTo>
                    <a:pt x="73142" y="27678"/>
                  </a:lnTo>
                  <a:lnTo>
                    <a:pt x="73012" y="27752"/>
                  </a:lnTo>
                  <a:lnTo>
                    <a:pt x="72883" y="27789"/>
                  </a:lnTo>
                  <a:lnTo>
                    <a:pt x="72735" y="27825"/>
                  </a:lnTo>
                  <a:lnTo>
                    <a:pt x="72587" y="27862"/>
                  </a:lnTo>
                  <a:lnTo>
                    <a:pt x="72439" y="27862"/>
                  </a:lnTo>
                  <a:lnTo>
                    <a:pt x="72143" y="27844"/>
                  </a:lnTo>
                  <a:lnTo>
                    <a:pt x="72014" y="27807"/>
                  </a:lnTo>
                  <a:lnTo>
                    <a:pt x="71885" y="27770"/>
                  </a:lnTo>
                  <a:lnTo>
                    <a:pt x="71755" y="27733"/>
                  </a:lnTo>
                  <a:lnTo>
                    <a:pt x="71644" y="27678"/>
                  </a:lnTo>
                  <a:lnTo>
                    <a:pt x="71552" y="27604"/>
                  </a:lnTo>
                  <a:lnTo>
                    <a:pt x="71441" y="27530"/>
                  </a:lnTo>
                  <a:lnTo>
                    <a:pt x="384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0"/>
            <p:cNvSpPr/>
            <p:nvPr/>
          </p:nvSpPr>
          <p:spPr>
            <a:xfrm>
              <a:off x="8107175" y="3287650"/>
              <a:ext cx="305075" cy="525100"/>
            </a:xfrm>
            <a:custGeom>
              <a:avLst/>
              <a:gdLst/>
              <a:ahLst/>
              <a:cxnLst/>
              <a:rect l="l" t="t" r="r" b="b"/>
              <a:pathLst>
                <a:path w="12203" h="21004" extrusionOk="0">
                  <a:moveTo>
                    <a:pt x="1516" y="0"/>
                  </a:moveTo>
                  <a:lnTo>
                    <a:pt x="1350" y="19"/>
                  </a:lnTo>
                  <a:lnTo>
                    <a:pt x="1202" y="37"/>
                  </a:lnTo>
                  <a:lnTo>
                    <a:pt x="1054" y="74"/>
                  </a:lnTo>
                  <a:lnTo>
                    <a:pt x="906" y="111"/>
                  </a:lnTo>
                  <a:lnTo>
                    <a:pt x="777" y="185"/>
                  </a:lnTo>
                  <a:lnTo>
                    <a:pt x="647" y="259"/>
                  </a:lnTo>
                  <a:lnTo>
                    <a:pt x="536" y="333"/>
                  </a:lnTo>
                  <a:lnTo>
                    <a:pt x="426" y="444"/>
                  </a:lnTo>
                  <a:lnTo>
                    <a:pt x="315" y="555"/>
                  </a:lnTo>
                  <a:lnTo>
                    <a:pt x="241" y="666"/>
                  </a:lnTo>
                  <a:lnTo>
                    <a:pt x="167" y="795"/>
                  </a:lnTo>
                  <a:lnTo>
                    <a:pt x="93" y="925"/>
                  </a:lnTo>
                  <a:lnTo>
                    <a:pt x="56" y="1072"/>
                  </a:lnTo>
                  <a:lnTo>
                    <a:pt x="19" y="1220"/>
                  </a:lnTo>
                  <a:lnTo>
                    <a:pt x="0" y="1368"/>
                  </a:lnTo>
                  <a:lnTo>
                    <a:pt x="0" y="1535"/>
                  </a:lnTo>
                  <a:lnTo>
                    <a:pt x="0" y="10834"/>
                  </a:lnTo>
                  <a:lnTo>
                    <a:pt x="12203" y="21003"/>
                  </a:lnTo>
                  <a:lnTo>
                    <a:pt x="12203" y="1535"/>
                  </a:lnTo>
                  <a:lnTo>
                    <a:pt x="12203" y="1368"/>
                  </a:lnTo>
                  <a:lnTo>
                    <a:pt x="12166" y="1220"/>
                  </a:lnTo>
                  <a:lnTo>
                    <a:pt x="12147" y="1072"/>
                  </a:lnTo>
                  <a:lnTo>
                    <a:pt x="12092" y="925"/>
                  </a:lnTo>
                  <a:lnTo>
                    <a:pt x="12036" y="795"/>
                  </a:lnTo>
                  <a:lnTo>
                    <a:pt x="11962" y="666"/>
                  </a:lnTo>
                  <a:lnTo>
                    <a:pt x="11870" y="555"/>
                  </a:lnTo>
                  <a:lnTo>
                    <a:pt x="11778" y="444"/>
                  </a:lnTo>
                  <a:lnTo>
                    <a:pt x="11667" y="333"/>
                  </a:lnTo>
                  <a:lnTo>
                    <a:pt x="11537" y="259"/>
                  </a:lnTo>
                  <a:lnTo>
                    <a:pt x="11408" y="185"/>
                  </a:lnTo>
                  <a:lnTo>
                    <a:pt x="11278" y="111"/>
                  </a:lnTo>
                  <a:lnTo>
                    <a:pt x="11149" y="74"/>
                  </a:lnTo>
                  <a:lnTo>
                    <a:pt x="11001" y="37"/>
                  </a:lnTo>
                  <a:lnTo>
                    <a:pt x="10835" y="19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0"/>
            <p:cNvSpPr/>
            <p:nvPr/>
          </p:nvSpPr>
          <p:spPr>
            <a:xfrm>
              <a:off x="8078500" y="3241425"/>
              <a:ext cx="356875" cy="179350"/>
            </a:xfrm>
            <a:custGeom>
              <a:avLst/>
              <a:gdLst/>
              <a:ahLst/>
              <a:cxnLst/>
              <a:rect l="l" t="t" r="r" b="b"/>
              <a:pathLst>
                <a:path w="14275" h="7174" extrusionOk="0">
                  <a:moveTo>
                    <a:pt x="1" y="0"/>
                  </a:moveTo>
                  <a:lnTo>
                    <a:pt x="1" y="7174"/>
                  </a:lnTo>
                  <a:lnTo>
                    <a:pt x="14274" y="7174"/>
                  </a:lnTo>
                  <a:lnTo>
                    <a:pt x="142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0"/>
            <p:cNvSpPr/>
            <p:nvPr/>
          </p:nvSpPr>
          <p:spPr>
            <a:xfrm>
              <a:off x="8078500" y="3339875"/>
              <a:ext cx="356875" cy="80900"/>
            </a:xfrm>
            <a:custGeom>
              <a:avLst/>
              <a:gdLst/>
              <a:ahLst/>
              <a:cxnLst/>
              <a:rect l="l" t="t" r="r" b="b"/>
              <a:pathLst>
                <a:path w="14275" h="3236" extrusionOk="0">
                  <a:moveTo>
                    <a:pt x="1" y="0"/>
                  </a:moveTo>
                  <a:lnTo>
                    <a:pt x="1" y="3236"/>
                  </a:lnTo>
                  <a:lnTo>
                    <a:pt x="14274" y="3236"/>
                  </a:lnTo>
                  <a:lnTo>
                    <a:pt x="142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0"/>
            <p:cNvSpPr/>
            <p:nvPr/>
          </p:nvSpPr>
          <p:spPr>
            <a:xfrm>
              <a:off x="6978450" y="4647475"/>
              <a:ext cx="1497600" cy="84600"/>
            </a:xfrm>
            <a:custGeom>
              <a:avLst/>
              <a:gdLst/>
              <a:ahLst/>
              <a:cxnLst/>
              <a:rect l="l" t="t" r="r" b="b"/>
              <a:pathLst>
                <a:path w="59904" h="3384" extrusionOk="0">
                  <a:moveTo>
                    <a:pt x="0" y="1"/>
                  </a:moveTo>
                  <a:lnTo>
                    <a:pt x="0" y="3384"/>
                  </a:lnTo>
                  <a:lnTo>
                    <a:pt x="59903" y="3384"/>
                  </a:lnTo>
                  <a:lnTo>
                    <a:pt x="599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0"/>
            <p:cNvSpPr/>
            <p:nvPr/>
          </p:nvSpPr>
          <p:spPr>
            <a:xfrm>
              <a:off x="6978450" y="4689550"/>
              <a:ext cx="1497600" cy="42525"/>
            </a:xfrm>
            <a:custGeom>
              <a:avLst/>
              <a:gdLst/>
              <a:ahLst/>
              <a:cxnLst/>
              <a:rect l="l" t="t" r="r" b="b"/>
              <a:pathLst>
                <a:path w="59904" h="1701" extrusionOk="0">
                  <a:moveTo>
                    <a:pt x="0" y="0"/>
                  </a:moveTo>
                  <a:lnTo>
                    <a:pt x="0" y="1701"/>
                  </a:lnTo>
                  <a:lnTo>
                    <a:pt x="59903" y="1701"/>
                  </a:lnTo>
                  <a:lnTo>
                    <a:pt x="599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6" name="Google Shape;1466;p30"/>
          <p:cNvGrpSpPr/>
          <p:nvPr/>
        </p:nvGrpSpPr>
        <p:grpSpPr>
          <a:xfrm>
            <a:off x="3545400" y="1546688"/>
            <a:ext cx="2053200" cy="1025200"/>
            <a:chOff x="3545400" y="1489400"/>
            <a:chExt cx="2053200" cy="1025200"/>
          </a:xfrm>
        </p:grpSpPr>
        <p:sp>
          <p:nvSpPr>
            <p:cNvPr id="1467" name="Google Shape;1467;p30"/>
            <p:cNvSpPr/>
            <p:nvPr/>
          </p:nvSpPr>
          <p:spPr>
            <a:xfrm>
              <a:off x="3571750" y="1489400"/>
              <a:ext cx="1994025" cy="850025"/>
            </a:xfrm>
            <a:custGeom>
              <a:avLst/>
              <a:gdLst/>
              <a:ahLst/>
              <a:cxnLst/>
              <a:rect l="l" t="t" r="r" b="b"/>
              <a:pathLst>
                <a:path w="79761" h="34001" extrusionOk="0">
                  <a:moveTo>
                    <a:pt x="41045" y="6434"/>
                  </a:moveTo>
                  <a:lnTo>
                    <a:pt x="43874" y="6453"/>
                  </a:lnTo>
                  <a:lnTo>
                    <a:pt x="47128" y="6471"/>
                  </a:lnTo>
                  <a:lnTo>
                    <a:pt x="47479" y="6471"/>
                  </a:lnTo>
                  <a:lnTo>
                    <a:pt x="47812" y="6490"/>
                  </a:lnTo>
                  <a:lnTo>
                    <a:pt x="47960" y="6526"/>
                  </a:lnTo>
                  <a:lnTo>
                    <a:pt x="48126" y="6563"/>
                  </a:lnTo>
                  <a:lnTo>
                    <a:pt x="48274" y="6637"/>
                  </a:lnTo>
                  <a:lnTo>
                    <a:pt x="48441" y="6730"/>
                  </a:lnTo>
                  <a:lnTo>
                    <a:pt x="48626" y="6841"/>
                  </a:lnTo>
                  <a:lnTo>
                    <a:pt x="48810" y="6989"/>
                  </a:lnTo>
                  <a:lnTo>
                    <a:pt x="49014" y="7174"/>
                  </a:lnTo>
                  <a:lnTo>
                    <a:pt x="49236" y="7377"/>
                  </a:lnTo>
                  <a:lnTo>
                    <a:pt x="49476" y="7636"/>
                  </a:lnTo>
                  <a:lnTo>
                    <a:pt x="49735" y="7932"/>
                  </a:lnTo>
                  <a:lnTo>
                    <a:pt x="50345" y="8671"/>
                  </a:lnTo>
                  <a:lnTo>
                    <a:pt x="55688" y="14976"/>
                  </a:lnTo>
                  <a:lnTo>
                    <a:pt x="55762" y="15105"/>
                  </a:lnTo>
                  <a:lnTo>
                    <a:pt x="55818" y="15216"/>
                  </a:lnTo>
                  <a:lnTo>
                    <a:pt x="55855" y="15346"/>
                  </a:lnTo>
                  <a:lnTo>
                    <a:pt x="55873" y="15475"/>
                  </a:lnTo>
                  <a:lnTo>
                    <a:pt x="55873" y="15586"/>
                  </a:lnTo>
                  <a:lnTo>
                    <a:pt x="55873" y="15715"/>
                  </a:lnTo>
                  <a:lnTo>
                    <a:pt x="55855" y="15826"/>
                  </a:lnTo>
                  <a:lnTo>
                    <a:pt x="55818" y="15937"/>
                  </a:lnTo>
                  <a:lnTo>
                    <a:pt x="55781" y="16030"/>
                  </a:lnTo>
                  <a:lnTo>
                    <a:pt x="55725" y="16122"/>
                  </a:lnTo>
                  <a:lnTo>
                    <a:pt x="55670" y="16196"/>
                  </a:lnTo>
                  <a:lnTo>
                    <a:pt x="55596" y="16270"/>
                  </a:lnTo>
                  <a:lnTo>
                    <a:pt x="55522" y="16325"/>
                  </a:lnTo>
                  <a:lnTo>
                    <a:pt x="55448" y="16381"/>
                  </a:lnTo>
                  <a:lnTo>
                    <a:pt x="55374" y="16399"/>
                  </a:lnTo>
                  <a:lnTo>
                    <a:pt x="55281" y="16418"/>
                  </a:lnTo>
                  <a:lnTo>
                    <a:pt x="47165" y="16399"/>
                  </a:lnTo>
                  <a:lnTo>
                    <a:pt x="40657" y="16362"/>
                  </a:lnTo>
                  <a:lnTo>
                    <a:pt x="40528" y="16344"/>
                  </a:lnTo>
                  <a:lnTo>
                    <a:pt x="40398" y="16307"/>
                  </a:lnTo>
                  <a:lnTo>
                    <a:pt x="40287" y="16251"/>
                  </a:lnTo>
                  <a:lnTo>
                    <a:pt x="40195" y="16178"/>
                  </a:lnTo>
                  <a:lnTo>
                    <a:pt x="40121" y="16085"/>
                  </a:lnTo>
                  <a:lnTo>
                    <a:pt x="40047" y="15974"/>
                  </a:lnTo>
                  <a:lnTo>
                    <a:pt x="40010" y="15845"/>
                  </a:lnTo>
                  <a:lnTo>
                    <a:pt x="40010" y="15715"/>
                  </a:lnTo>
                  <a:lnTo>
                    <a:pt x="40010" y="7488"/>
                  </a:lnTo>
                  <a:lnTo>
                    <a:pt x="40010" y="7321"/>
                  </a:lnTo>
                  <a:lnTo>
                    <a:pt x="40047" y="7155"/>
                  </a:lnTo>
                  <a:lnTo>
                    <a:pt x="40102" y="6970"/>
                  </a:lnTo>
                  <a:lnTo>
                    <a:pt x="40158" y="6878"/>
                  </a:lnTo>
                  <a:lnTo>
                    <a:pt x="40213" y="6785"/>
                  </a:lnTo>
                  <a:lnTo>
                    <a:pt x="40287" y="6693"/>
                  </a:lnTo>
                  <a:lnTo>
                    <a:pt x="40398" y="6619"/>
                  </a:lnTo>
                  <a:lnTo>
                    <a:pt x="40528" y="6545"/>
                  </a:lnTo>
                  <a:lnTo>
                    <a:pt x="40657" y="6490"/>
                  </a:lnTo>
                  <a:lnTo>
                    <a:pt x="40842" y="6453"/>
                  </a:lnTo>
                  <a:lnTo>
                    <a:pt x="41045" y="6434"/>
                  </a:lnTo>
                  <a:close/>
                  <a:moveTo>
                    <a:pt x="23721" y="6434"/>
                  </a:moveTo>
                  <a:lnTo>
                    <a:pt x="29693" y="6453"/>
                  </a:lnTo>
                  <a:lnTo>
                    <a:pt x="35332" y="6471"/>
                  </a:lnTo>
                  <a:lnTo>
                    <a:pt x="35554" y="6471"/>
                  </a:lnTo>
                  <a:lnTo>
                    <a:pt x="35758" y="6508"/>
                  </a:lnTo>
                  <a:lnTo>
                    <a:pt x="35942" y="6545"/>
                  </a:lnTo>
                  <a:lnTo>
                    <a:pt x="36090" y="6619"/>
                  </a:lnTo>
                  <a:lnTo>
                    <a:pt x="36201" y="6693"/>
                  </a:lnTo>
                  <a:lnTo>
                    <a:pt x="36312" y="6785"/>
                  </a:lnTo>
                  <a:lnTo>
                    <a:pt x="36405" y="6878"/>
                  </a:lnTo>
                  <a:lnTo>
                    <a:pt x="36479" y="6970"/>
                  </a:lnTo>
                  <a:lnTo>
                    <a:pt x="36534" y="7081"/>
                  </a:lnTo>
                  <a:lnTo>
                    <a:pt x="36571" y="7174"/>
                  </a:lnTo>
                  <a:lnTo>
                    <a:pt x="36608" y="7340"/>
                  </a:lnTo>
                  <a:lnTo>
                    <a:pt x="36645" y="7469"/>
                  </a:lnTo>
                  <a:lnTo>
                    <a:pt x="36645" y="7506"/>
                  </a:lnTo>
                  <a:lnTo>
                    <a:pt x="36608" y="15715"/>
                  </a:lnTo>
                  <a:lnTo>
                    <a:pt x="36589" y="15845"/>
                  </a:lnTo>
                  <a:lnTo>
                    <a:pt x="36553" y="15974"/>
                  </a:lnTo>
                  <a:lnTo>
                    <a:pt x="36497" y="16085"/>
                  </a:lnTo>
                  <a:lnTo>
                    <a:pt x="36423" y="16178"/>
                  </a:lnTo>
                  <a:lnTo>
                    <a:pt x="36331" y="16251"/>
                  </a:lnTo>
                  <a:lnTo>
                    <a:pt x="36220" y="16307"/>
                  </a:lnTo>
                  <a:lnTo>
                    <a:pt x="36090" y="16344"/>
                  </a:lnTo>
                  <a:lnTo>
                    <a:pt x="35961" y="16362"/>
                  </a:lnTo>
                  <a:lnTo>
                    <a:pt x="25866" y="16418"/>
                  </a:lnTo>
                  <a:lnTo>
                    <a:pt x="20246" y="16436"/>
                  </a:lnTo>
                  <a:lnTo>
                    <a:pt x="18267" y="16418"/>
                  </a:lnTo>
                  <a:lnTo>
                    <a:pt x="17232" y="16418"/>
                  </a:lnTo>
                  <a:lnTo>
                    <a:pt x="16936" y="16381"/>
                  </a:lnTo>
                  <a:lnTo>
                    <a:pt x="16696" y="16325"/>
                  </a:lnTo>
                  <a:lnTo>
                    <a:pt x="16511" y="16251"/>
                  </a:lnTo>
                  <a:lnTo>
                    <a:pt x="16381" y="16159"/>
                  </a:lnTo>
                  <a:lnTo>
                    <a:pt x="16289" y="16048"/>
                  </a:lnTo>
                  <a:lnTo>
                    <a:pt x="16234" y="15919"/>
                  </a:lnTo>
                  <a:lnTo>
                    <a:pt x="16215" y="15789"/>
                  </a:lnTo>
                  <a:lnTo>
                    <a:pt x="16215" y="15660"/>
                  </a:lnTo>
                  <a:lnTo>
                    <a:pt x="16234" y="15530"/>
                  </a:lnTo>
                  <a:lnTo>
                    <a:pt x="16271" y="15401"/>
                  </a:lnTo>
                  <a:lnTo>
                    <a:pt x="16381" y="15179"/>
                  </a:lnTo>
                  <a:lnTo>
                    <a:pt x="16474" y="15031"/>
                  </a:lnTo>
                  <a:lnTo>
                    <a:pt x="16511" y="14957"/>
                  </a:lnTo>
                  <a:lnTo>
                    <a:pt x="18545" y="12018"/>
                  </a:lnTo>
                  <a:lnTo>
                    <a:pt x="19654" y="10391"/>
                  </a:lnTo>
                  <a:lnTo>
                    <a:pt x="20930" y="8468"/>
                  </a:lnTo>
                  <a:lnTo>
                    <a:pt x="21429" y="7747"/>
                  </a:lnTo>
                  <a:lnTo>
                    <a:pt x="21651" y="7469"/>
                  </a:lnTo>
                  <a:lnTo>
                    <a:pt x="21854" y="7229"/>
                  </a:lnTo>
                  <a:lnTo>
                    <a:pt x="22039" y="7026"/>
                  </a:lnTo>
                  <a:lnTo>
                    <a:pt x="22205" y="6859"/>
                  </a:lnTo>
                  <a:lnTo>
                    <a:pt x="22353" y="6730"/>
                  </a:lnTo>
                  <a:lnTo>
                    <a:pt x="22501" y="6619"/>
                  </a:lnTo>
                  <a:lnTo>
                    <a:pt x="22649" y="6545"/>
                  </a:lnTo>
                  <a:lnTo>
                    <a:pt x="22797" y="6508"/>
                  </a:lnTo>
                  <a:lnTo>
                    <a:pt x="22945" y="6471"/>
                  </a:lnTo>
                  <a:lnTo>
                    <a:pt x="23074" y="6453"/>
                  </a:lnTo>
                  <a:lnTo>
                    <a:pt x="23389" y="6434"/>
                  </a:lnTo>
                  <a:close/>
                  <a:moveTo>
                    <a:pt x="42709" y="0"/>
                  </a:moveTo>
                  <a:lnTo>
                    <a:pt x="42432" y="55"/>
                  </a:lnTo>
                  <a:lnTo>
                    <a:pt x="42302" y="92"/>
                  </a:lnTo>
                  <a:lnTo>
                    <a:pt x="42173" y="148"/>
                  </a:lnTo>
                  <a:lnTo>
                    <a:pt x="42025" y="222"/>
                  </a:lnTo>
                  <a:lnTo>
                    <a:pt x="41896" y="314"/>
                  </a:lnTo>
                  <a:lnTo>
                    <a:pt x="41785" y="425"/>
                  </a:lnTo>
                  <a:lnTo>
                    <a:pt x="41674" y="555"/>
                  </a:lnTo>
                  <a:lnTo>
                    <a:pt x="41563" y="703"/>
                  </a:lnTo>
                  <a:lnTo>
                    <a:pt x="41489" y="869"/>
                  </a:lnTo>
                  <a:lnTo>
                    <a:pt x="41415" y="1072"/>
                  </a:lnTo>
                  <a:lnTo>
                    <a:pt x="41360" y="1294"/>
                  </a:lnTo>
                  <a:lnTo>
                    <a:pt x="41323" y="1553"/>
                  </a:lnTo>
                  <a:lnTo>
                    <a:pt x="41323" y="1849"/>
                  </a:lnTo>
                  <a:lnTo>
                    <a:pt x="41323" y="3716"/>
                  </a:lnTo>
                  <a:lnTo>
                    <a:pt x="23185" y="3716"/>
                  </a:lnTo>
                  <a:lnTo>
                    <a:pt x="22797" y="3735"/>
                  </a:lnTo>
                  <a:lnTo>
                    <a:pt x="22446" y="3772"/>
                  </a:lnTo>
                  <a:lnTo>
                    <a:pt x="22131" y="3846"/>
                  </a:lnTo>
                  <a:lnTo>
                    <a:pt x="21836" y="3920"/>
                  </a:lnTo>
                  <a:lnTo>
                    <a:pt x="21558" y="4012"/>
                  </a:lnTo>
                  <a:lnTo>
                    <a:pt x="21299" y="4123"/>
                  </a:lnTo>
                  <a:lnTo>
                    <a:pt x="21078" y="4234"/>
                  </a:lnTo>
                  <a:lnTo>
                    <a:pt x="20874" y="4345"/>
                  </a:lnTo>
                  <a:lnTo>
                    <a:pt x="20708" y="4456"/>
                  </a:lnTo>
                  <a:lnTo>
                    <a:pt x="20560" y="4585"/>
                  </a:lnTo>
                  <a:lnTo>
                    <a:pt x="20320" y="4789"/>
                  </a:lnTo>
                  <a:lnTo>
                    <a:pt x="20172" y="4936"/>
                  </a:lnTo>
                  <a:lnTo>
                    <a:pt x="20116" y="5010"/>
                  </a:lnTo>
                  <a:lnTo>
                    <a:pt x="12258" y="15752"/>
                  </a:lnTo>
                  <a:lnTo>
                    <a:pt x="12148" y="15937"/>
                  </a:lnTo>
                  <a:lnTo>
                    <a:pt x="12129" y="15937"/>
                  </a:lnTo>
                  <a:lnTo>
                    <a:pt x="12111" y="15919"/>
                  </a:lnTo>
                  <a:lnTo>
                    <a:pt x="4900" y="15956"/>
                  </a:lnTo>
                  <a:lnTo>
                    <a:pt x="4882" y="15956"/>
                  </a:lnTo>
                  <a:lnTo>
                    <a:pt x="4290" y="15993"/>
                  </a:lnTo>
                  <a:lnTo>
                    <a:pt x="4013" y="16030"/>
                  </a:lnTo>
                  <a:lnTo>
                    <a:pt x="3754" y="16085"/>
                  </a:lnTo>
                  <a:lnTo>
                    <a:pt x="3476" y="16141"/>
                  </a:lnTo>
                  <a:lnTo>
                    <a:pt x="3236" y="16215"/>
                  </a:lnTo>
                  <a:lnTo>
                    <a:pt x="2996" y="16288"/>
                  </a:lnTo>
                  <a:lnTo>
                    <a:pt x="2755" y="16381"/>
                  </a:lnTo>
                  <a:lnTo>
                    <a:pt x="2533" y="16473"/>
                  </a:lnTo>
                  <a:lnTo>
                    <a:pt x="2312" y="16584"/>
                  </a:lnTo>
                  <a:lnTo>
                    <a:pt x="2108" y="16695"/>
                  </a:lnTo>
                  <a:lnTo>
                    <a:pt x="1923" y="16825"/>
                  </a:lnTo>
                  <a:lnTo>
                    <a:pt x="1720" y="16973"/>
                  </a:lnTo>
                  <a:lnTo>
                    <a:pt x="1554" y="17120"/>
                  </a:lnTo>
                  <a:lnTo>
                    <a:pt x="1387" y="17287"/>
                  </a:lnTo>
                  <a:lnTo>
                    <a:pt x="1221" y="17453"/>
                  </a:lnTo>
                  <a:lnTo>
                    <a:pt x="1073" y="17620"/>
                  </a:lnTo>
                  <a:lnTo>
                    <a:pt x="943" y="17823"/>
                  </a:lnTo>
                  <a:lnTo>
                    <a:pt x="814" y="18026"/>
                  </a:lnTo>
                  <a:lnTo>
                    <a:pt x="685" y="18230"/>
                  </a:lnTo>
                  <a:lnTo>
                    <a:pt x="574" y="18452"/>
                  </a:lnTo>
                  <a:lnTo>
                    <a:pt x="481" y="18674"/>
                  </a:lnTo>
                  <a:lnTo>
                    <a:pt x="389" y="18914"/>
                  </a:lnTo>
                  <a:lnTo>
                    <a:pt x="315" y="19173"/>
                  </a:lnTo>
                  <a:lnTo>
                    <a:pt x="241" y="19432"/>
                  </a:lnTo>
                  <a:lnTo>
                    <a:pt x="167" y="19690"/>
                  </a:lnTo>
                  <a:lnTo>
                    <a:pt x="111" y="19986"/>
                  </a:lnTo>
                  <a:lnTo>
                    <a:pt x="74" y="20264"/>
                  </a:lnTo>
                  <a:lnTo>
                    <a:pt x="19" y="20874"/>
                  </a:lnTo>
                  <a:lnTo>
                    <a:pt x="1" y="21521"/>
                  </a:lnTo>
                  <a:lnTo>
                    <a:pt x="1" y="29083"/>
                  </a:lnTo>
                  <a:lnTo>
                    <a:pt x="1" y="29341"/>
                  </a:lnTo>
                  <a:lnTo>
                    <a:pt x="19" y="29582"/>
                  </a:lnTo>
                  <a:lnTo>
                    <a:pt x="56" y="29822"/>
                  </a:lnTo>
                  <a:lnTo>
                    <a:pt x="93" y="30062"/>
                  </a:lnTo>
                  <a:lnTo>
                    <a:pt x="148" y="30303"/>
                  </a:lnTo>
                  <a:lnTo>
                    <a:pt x="222" y="30543"/>
                  </a:lnTo>
                  <a:lnTo>
                    <a:pt x="296" y="30765"/>
                  </a:lnTo>
                  <a:lnTo>
                    <a:pt x="389" y="30987"/>
                  </a:lnTo>
                  <a:lnTo>
                    <a:pt x="481" y="31209"/>
                  </a:lnTo>
                  <a:lnTo>
                    <a:pt x="592" y="31412"/>
                  </a:lnTo>
                  <a:lnTo>
                    <a:pt x="703" y="31634"/>
                  </a:lnTo>
                  <a:lnTo>
                    <a:pt x="833" y="31819"/>
                  </a:lnTo>
                  <a:lnTo>
                    <a:pt x="980" y="32022"/>
                  </a:lnTo>
                  <a:lnTo>
                    <a:pt x="1128" y="32207"/>
                  </a:lnTo>
                  <a:lnTo>
                    <a:pt x="1276" y="32374"/>
                  </a:lnTo>
                  <a:lnTo>
                    <a:pt x="1443" y="32558"/>
                  </a:lnTo>
                  <a:lnTo>
                    <a:pt x="1609" y="32706"/>
                  </a:lnTo>
                  <a:lnTo>
                    <a:pt x="1794" y="32873"/>
                  </a:lnTo>
                  <a:lnTo>
                    <a:pt x="1979" y="33021"/>
                  </a:lnTo>
                  <a:lnTo>
                    <a:pt x="2164" y="33150"/>
                  </a:lnTo>
                  <a:lnTo>
                    <a:pt x="2367" y="33280"/>
                  </a:lnTo>
                  <a:lnTo>
                    <a:pt x="2570" y="33390"/>
                  </a:lnTo>
                  <a:lnTo>
                    <a:pt x="2792" y="33501"/>
                  </a:lnTo>
                  <a:lnTo>
                    <a:pt x="2996" y="33612"/>
                  </a:lnTo>
                  <a:lnTo>
                    <a:pt x="3218" y="33686"/>
                  </a:lnTo>
                  <a:lnTo>
                    <a:pt x="3458" y="33779"/>
                  </a:lnTo>
                  <a:lnTo>
                    <a:pt x="3680" y="33834"/>
                  </a:lnTo>
                  <a:lnTo>
                    <a:pt x="3920" y="33890"/>
                  </a:lnTo>
                  <a:lnTo>
                    <a:pt x="4160" y="33927"/>
                  </a:lnTo>
                  <a:lnTo>
                    <a:pt x="4401" y="33964"/>
                  </a:lnTo>
                  <a:lnTo>
                    <a:pt x="4660" y="33982"/>
                  </a:lnTo>
                  <a:lnTo>
                    <a:pt x="4918" y="34001"/>
                  </a:lnTo>
                  <a:lnTo>
                    <a:pt x="8764" y="34001"/>
                  </a:lnTo>
                  <a:lnTo>
                    <a:pt x="8949" y="33982"/>
                  </a:lnTo>
                  <a:lnTo>
                    <a:pt x="9134" y="33927"/>
                  </a:lnTo>
                  <a:lnTo>
                    <a:pt x="9300" y="33834"/>
                  </a:lnTo>
                  <a:lnTo>
                    <a:pt x="9448" y="33723"/>
                  </a:lnTo>
                  <a:lnTo>
                    <a:pt x="9559" y="33594"/>
                  </a:lnTo>
                  <a:lnTo>
                    <a:pt x="9670" y="33446"/>
                  </a:lnTo>
                  <a:lnTo>
                    <a:pt x="9744" y="33280"/>
                  </a:lnTo>
                  <a:lnTo>
                    <a:pt x="9781" y="33076"/>
                  </a:lnTo>
                  <a:lnTo>
                    <a:pt x="9836" y="32725"/>
                  </a:lnTo>
                  <a:lnTo>
                    <a:pt x="9910" y="32355"/>
                  </a:lnTo>
                  <a:lnTo>
                    <a:pt x="9984" y="32004"/>
                  </a:lnTo>
                  <a:lnTo>
                    <a:pt x="10095" y="31653"/>
                  </a:lnTo>
                  <a:lnTo>
                    <a:pt x="10206" y="31320"/>
                  </a:lnTo>
                  <a:lnTo>
                    <a:pt x="10354" y="30968"/>
                  </a:lnTo>
                  <a:lnTo>
                    <a:pt x="10502" y="30636"/>
                  </a:lnTo>
                  <a:lnTo>
                    <a:pt x="10668" y="30321"/>
                  </a:lnTo>
                  <a:lnTo>
                    <a:pt x="10853" y="29989"/>
                  </a:lnTo>
                  <a:lnTo>
                    <a:pt x="11038" y="29693"/>
                  </a:lnTo>
                  <a:lnTo>
                    <a:pt x="11260" y="29378"/>
                  </a:lnTo>
                  <a:lnTo>
                    <a:pt x="11482" y="29083"/>
                  </a:lnTo>
                  <a:lnTo>
                    <a:pt x="11722" y="28805"/>
                  </a:lnTo>
                  <a:lnTo>
                    <a:pt x="11963" y="28528"/>
                  </a:lnTo>
                  <a:lnTo>
                    <a:pt x="12240" y="28251"/>
                  </a:lnTo>
                  <a:lnTo>
                    <a:pt x="12517" y="28010"/>
                  </a:lnTo>
                  <a:lnTo>
                    <a:pt x="12813" y="27770"/>
                  </a:lnTo>
                  <a:lnTo>
                    <a:pt x="13109" y="27530"/>
                  </a:lnTo>
                  <a:lnTo>
                    <a:pt x="13423" y="27326"/>
                  </a:lnTo>
                  <a:lnTo>
                    <a:pt x="13738" y="27123"/>
                  </a:lnTo>
                  <a:lnTo>
                    <a:pt x="14070" y="26938"/>
                  </a:lnTo>
                  <a:lnTo>
                    <a:pt x="14403" y="26753"/>
                  </a:lnTo>
                  <a:lnTo>
                    <a:pt x="14736" y="26605"/>
                  </a:lnTo>
                  <a:lnTo>
                    <a:pt x="15087" y="26476"/>
                  </a:lnTo>
                  <a:lnTo>
                    <a:pt x="15439" y="26346"/>
                  </a:lnTo>
                  <a:lnTo>
                    <a:pt x="15790" y="26235"/>
                  </a:lnTo>
                  <a:lnTo>
                    <a:pt x="16141" y="26143"/>
                  </a:lnTo>
                  <a:lnTo>
                    <a:pt x="16511" y="26069"/>
                  </a:lnTo>
                  <a:lnTo>
                    <a:pt x="16881" y="26013"/>
                  </a:lnTo>
                  <a:lnTo>
                    <a:pt x="17250" y="25958"/>
                  </a:lnTo>
                  <a:lnTo>
                    <a:pt x="17620" y="25940"/>
                  </a:lnTo>
                  <a:lnTo>
                    <a:pt x="18378" y="25940"/>
                  </a:lnTo>
                  <a:lnTo>
                    <a:pt x="18748" y="25977"/>
                  </a:lnTo>
                  <a:lnTo>
                    <a:pt x="19118" y="26013"/>
                  </a:lnTo>
                  <a:lnTo>
                    <a:pt x="19488" y="26069"/>
                  </a:lnTo>
                  <a:lnTo>
                    <a:pt x="19839" y="26143"/>
                  </a:lnTo>
                  <a:lnTo>
                    <a:pt x="20209" y="26235"/>
                  </a:lnTo>
                  <a:lnTo>
                    <a:pt x="20541" y="26346"/>
                  </a:lnTo>
                  <a:lnTo>
                    <a:pt x="20893" y="26476"/>
                  </a:lnTo>
                  <a:lnTo>
                    <a:pt x="21225" y="26624"/>
                  </a:lnTo>
                  <a:lnTo>
                    <a:pt x="21540" y="26772"/>
                  </a:lnTo>
                  <a:lnTo>
                    <a:pt x="21873" y="26938"/>
                  </a:lnTo>
                  <a:lnTo>
                    <a:pt x="22168" y="27123"/>
                  </a:lnTo>
                  <a:lnTo>
                    <a:pt x="22483" y="27308"/>
                  </a:lnTo>
                  <a:lnTo>
                    <a:pt x="22778" y="27530"/>
                  </a:lnTo>
                  <a:lnTo>
                    <a:pt x="23056" y="27751"/>
                  </a:lnTo>
                  <a:lnTo>
                    <a:pt x="23315" y="27973"/>
                  </a:lnTo>
                  <a:lnTo>
                    <a:pt x="23592" y="28232"/>
                  </a:lnTo>
                  <a:lnTo>
                    <a:pt x="23832" y="28472"/>
                  </a:lnTo>
                  <a:lnTo>
                    <a:pt x="24073" y="28750"/>
                  </a:lnTo>
                  <a:lnTo>
                    <a:pt x="24295" y="29027"/>
                  </a:lnTo>
                  <a:lnTo>
                    <a:pt x="24516" y="29323"/>
                  </a:lnTo>
                  <a:lnTo>
                    <a:pt x="24720" y="29619"/>
                  </a:lnTo>
                  <a:lnTo>
                    <a:pt x="24905" y="29933"/>
                  </a:lnTo>
                  <a:lnTo>
                    <a:pt x="25090" y="30247"/>
                  </a:lnTo>
                  <a:lnTo>
                    <a:pt x="25256" y="30580"/>
                  </a:lnTo>
                  <a:lnTo>
                    <a:pt x="25404" y="30913"/>
                  </a:lnTo>
                  <a:lnTo>
                    <a:pt x="25533" y="31246"/>
                  </a:lnTo>
                  <a:lnTo>
                    <a:pt x="25644" y="31597"/>
                  </a:lnTo>
                  <a:lnTo>
                    <a:pt x="25755" y="31967"/>
                  </a:lnTo>
                  <a:lnTo>
                    <a:pt x="25848" y="32337"/>
                  </a:lnTo>
                  <a:lnTo>
                    <a:pt x="25922" y="32706"/>
                  </a:lnTo>
                  <a:lnTo>
                    <a:pt x="25959" y="33076"/>
                  </a:lnTo>
                  <a:lnTo>
                    <a:pt x="26014" y="33261"/>
                  </a:lnTo>
                  <a:lnTo>
                    <a:pt x="26088" y="33446"/>
                  </a:lnTo>
                  <a:lnTo>
                    <a:pt x="26180" y="33594"/>
                  </a:lnTo>
                  <a:lnTo>
                    <a:pt x="26310" y="33723"/>
                  </a:lnTo>
                  <a:lnTo>
                    <a:pt x="26458" y="33834"/>
                  </a:lnTo>
                  <a:lnTo>
                    <a:pt x="26624" y="33927"/>
                  </a:lnTo>
                  <a:lnTo>
                    <a:pt x="26809" y="33982"/>
                  </a:lnTo>
                  <a:lnTo>
                    <a:pt x="26994" y="34001"/>
                  </a:lnTo>
                  <a:lnTo>
                    <a:pt x="50844" y="34001"/>
                  </a:lnTo>
                  <a:lnTo>
                    <a:pt x="51029" y="33982"/>
                  </a:lnTo>
                  <a:lnTo>
                    <a:pt x="51214" y="33927"/>
                  </a:lnTo>
                  <a:lnTo>
                    <a:pt x="51380" y="33834"/>
                  </a:lnTo>
                  <a:lnTo>
                    <a:pt x="51528" y="33723"/>
                  </a:lnTo>
                  <a:lnTo>
                    <a:pt x="51658" y="33594"/>
                  </a:lnTo>
                  <a:lnTo>
                    <a:pt x="51750" y="33446"/>
                  </a:lnTo>
                  <a:lnTo>
                    <a:pt x="51824" y="33261"/>
                  </a:lnTo>
                  <a:lnTo>
                    <a:pt x="51861" y="33076"/>
                  </a:lnTo>
                  <a:lnTo>
                    <a:pt x="51917" y="32706"/>
                  </a:lnTo>
                  <a:lnTo>
                    <a:pt x="51991" y="32337"/>
                  </a:lnTo>
                  <a:lnTo>
                    <a:pt x="52083" y="31967"/>
                  </a:lnTo>
                  <a:lnTo>
                    <a:pt x="52194" y="31597"/>
                  </a:lnTo>
                  <a:lnTo>
                    <a:pt x="52305" y="31246"/>
                  </a:lnTo>
                  <a:lnTo>
                    <a:pt x="52434" y="30913"/>
                  </a:lnTo>
                  <a:lnTo>
                    <a:pt x="52582" y="30580"/>
                  </a:lnTo>
                  <a:lnTo>
                    <a:pt x="52749" y="30247"/>
                  </a:lnTo>
                  <a:lnTo>
                    <a:pt x="52933" y="29933"/>
                  </a:lnTo>
                  <a:lnTo>
                    <a:pt x="53118" y="29619"/>
                  </a:lnTo>
                  <a:lnTo>
                    <a:pt x="53322" y="29323"/>
                  </a:lnTo>
                  <a:lnTo>
                    <a:pt x="53544" y="29027"/>
                  </a:lnTo>
                  <a:lnTo>
                    <a:pt x="53784" y="28750"/>
                  </a:lnTo>
                  <a:lnTo>
                    <a:pt x="54024" y="28472"/>
                  </a:lnTo>
                  <a:lnTo>
                    <a:pt x="54265" y="28232"/>
                  </a:lnTo>
                  <a:lnTo>
                    <a:pt x="54542" y="27973"/>
                  </a:lnTo>
                  <a:lnTo>
                    <a:pt x="54819" y="27751"/>
                  </a:lnTo>
                  <a:lnTo>
                    <a:pt x="55097" y="27530"/>
                  </a:lnTo>
                  <a:lnTo>
                    <a:pt x="55392" y="27308"/>
                  </a:lnTo>
                  <a:lnTo>
                    <a:pt x="55688" y="27123"/>
                  </a:lnTo>
                  <a:lnTo>
                    <a:pt x="56003" y="26938"/>
                  </a:lnTo>
                  <a:lnTo>
                    <a:pt x="56335" y="26772"/>
                  </a:lnTo>
                  <a:lnTo>
                    <a:pt x="56668" y="26624"/>
                  </a:lnTo>
                  <a:lnTo>
                    <a:pt x="57001" y="26476"/>
                  </a:lnTo>
                  <a:lnTo>
                    <a:pt x="57334" y="26346"/>
                  </a:lnTo>
                  <a:lnTo>
                    <a:pt x="57685" y="26235"/>
                  </a:lnTo>
                  <a:lnTo>
                    <a:pt x="58055" y="26143"/>
                  </a:lnTo>
                  <a:lnTo>
                    <a:pt x="58406" y="26069"/>
                  </a:lnTo>
                  <a:lnTo>
                    <a:pt x="58776" y="26013"/>
                  </a:lnTo>
                  <a:lnTo>
                    <a:pt x="59164" y="25977"/>
                  </a:lnTo>
                  <a:lnTo>
                    <a:pt x="59534" y="25940"/>
                  </a:lnTo>
                  <a:lnTo>
                    <a:pt x="60292" y="25940"/>
                  </a:lnTo>
                  <a:lnTo>
                    <a:pt x="60680" y="25977"/>
                  </a:lnTo>
                  <a:lnTo>
                    <a:pt x="61050" y="26013"/>
                  </a:lnTo>
                  <a:lnTo>
                    <a:pt x="61420" y="26069"/>
                  </a:lnTo>
                  <a:lnTo>
                    <a:pt x="61789" y="26143"/>
                  </a:lnTo>
                  <a:lnTo>
                    <a:pt x="62141" y="26235"/>
                  </a:lnTo>
                  <a:lnTo>
                    <a:pt x="62492" y="26346"/>
                  </a:lnTo>
                  <a:lnTo>
                    <a:pt x="62843" y="26476"/>
                  </a:lnTo>
                  <a:lnTo>
                    <a:pt x="63176" y="26624"/>
                  </a:lnTo>
                  <a:lnTo>
                    <a:pt x="63509" y="26772"/>
                  </a:lnTo>
                  <a:lnTo>
                    <a:pt x="63823" y="26938"/>
                  </a:lnTo>
                  <a:lnTo>
                    <a:pt x="64138" y="27123"/>
                  </a:lnTo>
                  <a:lnTo>
                    <a:pt x="64452" y="27308"/>
                  </a:lnTo>
                  <a:lnTo>
                    <a:pt x="64729" y="27530"/>
                  </a:lnTo>
                  <a:lnTo>
                    <a:pt x="65025" y="27751"/>
                  </a:lnTo>
                  <a:lnTo>
                    <a:pt x="65302" y="27973"/>
                  </a:lnTo>
                  <a:lnTo>
                    <a:pt x="65561" y="28232"/>
                  </a:lnTo>
                  <a:lnTo>
                    <a:pt x="65820" y="28472"/>
                  </a:lnTo>
                  <a:lnTo>
                    <a:pt x="66060" y="28750"/>
                  </a:lnTo>
                  <a:lnTo>
                    <a:pt x="66282" y="29027"/>
                  </a:lnTo>
                  <a:lnTo>
                    <a:pt x="66504" y="29323"/>
                  </a:lnTo>
                  <a:lnTo>
                    <a:pt x="66707" y="29619"/>
                  </a:lnTo>
                  <a:lnTo>
                    <a:pt x="66911" y="29933"/>
                  </a:lnTo>
                  <a:lnTo>
                    <a:pt x="67077" y="30247"/>
                  </a:lnTo>
                  <a:lnTo>
                    <a:pt x="67244" y="30580"/>
                  </a:lnTo>
                  <a:lnTo>
                    <a:pt x="67392" y="30913"/>
                  </a:lnTo>
                  <a:lnTo>
                    <a:pt x="67539" y="31246"/>
                  </a:lnTo>
                  <a:lnTo>
                    <a:pt x="67650" y="31597"/>
                  </a:lnTo>
                  <a:lnTo>
                    <a:pt x="67761" y="31967"/>
                  </a:lnTo>
                  <a:lnTo>
                    <a:pt x="67835" y="32337"/>
                  </a:lnTo>
                  <a:lnTo>
                    <a:pt x="67909" y="32706"/>
                  </a:lnTo>
                  <a:lnTo>
                    <a:pt x="67965" y="33076"/>
                  </a:lnTo>
                  <a:lnTo>
                    <a:pt x="68002" y="33261"/>
                  </a:lnTo>
                  <a:lnTo>
                    <a:pt x="68076" y="33446"/>
                  </a:lnTo>
                  <a:lnTo>
                    <a:pt x="68187" y="33594"/>
                  </a:lnTo>
                  <a:lnTo>
                    <a:pt x="68316" y="33723"/>
                  </a:lnTo>
                  <a:lnTo>
                    <a:pt x="68464" y="33834"/>
                  </a:lnTo>
                  <a:lnTo>
                    <a:pt x="68630" y="33927"/>
                  </a:lnTo>
                  <a:lnTo>
                    <a:pt x="68797" y="33982"/>
                  </a:lnTo>
                  <a:lnTo>
                    <a:pt x="69000" y="34001"/>
                  </a:lnTo>
                  <a:lnTo>
                    <a:pt x="74861" y="34001"/>
                  </a:lnTo>
                  <a:lnTo>
                    <a:pt x="75101" y="33982"/>
                  </a:lnTo>
                  <a:lnTo>
                    <a:pt x="75360" y="33964"/>
                  </a:lnTo>
                  <a:lnTo>
                    <a:pt x="75600" y="33927"/>
                  </a:lnTo>
                  <a:lnTo>
                    <a:pt x="75841" y="33890"/>
                  </a:lnTo>
                  <a:lnTo>
                    <a:pt x="76081" y="33834"/>
                  </a:lnTo>
                  <a:lnTo>
                    <a:pt x="76322" y="33779"/>
                  </a:lnTo>
                  <a:lnTo>
                    <a:pt x="76543" y="33686"/>
                  </a:lnTo>
                  <a:lnTo>
                    <a:pt x="76765" y="33612"/>
                  </a:lnTo>
                  <a:lnTo>
                    <a:pt x="76987" y="33501"/>
                  </a:lnTo>
                  <a:lnTo>
                    <a:pt x="77190" y="33390"/>
                  </a:lnTo>
                  <a:lnTo>
                    <a:pt x="77394" y="33280"/>
                  </a:lnTo>
                  <a:lnTo>
                    <a:pt x="77597" y="33150"/>
                  </a:lnTo>
                  <a:lnTo>
                    <a:pt x="77801" y="33021"/>
                  </a:lnTo>
                  <a:lnTo>
                    <a:pt x="77985" y="32873"/>
                  </a:lnTo>
                  <a:lnTo>
                    <a:pt x="78152" y="32706"/>
                  </a:lnTo>
                  <a:lnTo>
                    <a:pt x="78337" y="32558"/>
                  </a:lnTo>
                  <a:lnTo>
                    <a:pt x="78485" y="32374"/>
                  </a:lnTo>
                  <a:lnTo>
                    <a:pt x="78651" y="32207"/>
                  </a:lnTo>
                  <a:lnTo>
                    <a:pt x="78799" y="32022"/>
                  </a:lnTo>
                  <a:lnTo>
                    <a:pt x="78928" y="31819"/>
                  </a:lnTo>
                  <a:lnTo>
                    <a:pt x="79058" y="31634"/>
                  </a:lnTo>
                  <a:lnTo>
                    <a:pt x="79169" y="31412"/>
                  </a:lnTo>
                  <a:lnTo>
                    <a:pt x="79280" y="31209"/>
                  </a:lnTo>
                  <a:lnTo>
                    <a:pt x="79391" y="30987"/>
                  </a:lnTo>
                  <a:lnTo>
                    <a:pt x="79465" y="30765"/>
                  </a:lnTo>
                  <a:lnTo>
                    <a:pt x="79539" y="30543"/>
                  </a:lnTo>
                  <a:lnTo>
                    <a:pt x="79612" y="30303"/>
                  </a:lnTo>
                  <a:lnTo>
                    <a:pt x="79668" y="30062"/>
                  </a:lnTo>
                  <a:lnTo>
                    <a:pt x="79705" y="29822"/>
                  </a:lnTo>
                  <a:lnTo>
                    <a:pt x="79742" y="29582"/>
                  </a:lnTo>
                  <a:lnTo>
                    <a:pt x="79760" y="29323"/>
                  </a:lnTo>
                  <a:lnTo>
                    <a:pt x="79760" y="29083"/>
                  </a:lnTo>
                  <a:lnTo>
                    <a:pt x="79760" y="21521"/>
                  </a:lnTo>
                  <a:lnTo>
                    <a:pt x="79760" y="21280"/>
                  </a:lnTo>
                  <a:lnTo>
                    <a:pt x="79742" y="21040"/>
                  </a:lnTo>
                  <a:lnTo>
                    <a:pt x="79723" y="20781"/>
                  </a:lnTo>
                  <a:lnTo>
                    <a:pt x="79668" y="20541"/>
                  </a:lnTo>
                  <a:lnTo>
                    <a:pt x="79631" y="20301"/>
                  </a:lnTo>
                  <a:lnTo>
                    <a:pt x="79557" y="20060"/>
                  </a:lnTo>
                  <a:lnTo>
                    <a:pt x="79409" y="19579"/>
                  </a:lnTo>
                  <a:lnTo>
                    <a:pt x="79206" y="19117"/>
                  </a:lnTo>
                  <a:lnTo>
                    <a:pt x="78965" y="18655"/>
                  </a:lnTo>
                  <a:lnTo>
                    <a:pt x="78688" y="18230"/>
                  </a:lnTo>
                  <a:lnTo>
                    <a:pt x="78522" y="18026"/>
                  </a:lnTo>
                  <a:lnTo>
                    <a:pt x="78374" y="17823"/>
                  </a:lnTo>
                  <a:lnTo>
                    <a:pt x="78189" y="17620"/>
                  </a:lnTo>
                  <a:lnTo>
                    <a:pt x="77985" y="17416"/>
                  </a:lnTo>
                  <a:lnTo>
                    <a:pt x="77801" y="17250"/>
                  </a:lnTo>
                  <a:lnTo>
                    <a:pt x="77597" y="17065"/>
                  </a:lnTo>
                  <a:lnTo>
                    <a:pt x="77394" y="16917"/>
                  </a:lnTo>
                  <a:lnTo>
                    <a:pt x="77172" y="16769"/>
                  </a:lnTo>
                  <a:lnTo>
                    <a:pt x="76969" y="16640"/>
                  </a:lnTo>
                  <a:lnTo>
                    <a:pt x="76747" y="16529"/>
                  </a:lnTo>
                  <a:lnTo>
                    <a:pt x="76506" y="16418"/>
                  </a:lnTo>
                  <a:lnTo>
                    <a:pt x="76285" y="16325"/>
                  </a:lnTo>
                  <a:lnTo>
                    <a:pt x="76063" y="16251"/>
                  </a:lnTo>
                  <a:lnTo>
                    <a:pt x="75822" y="16196"/>
                  </a:lnTo>
                  <a:lnTo>
                    <a:pt x="75582" y="16141"/>
                  </a:lnTo>
                  <a:lnTo>
                    <a:pt x="75342" y="16104"/>
                  </a:lnTo>
                  <a:lnTo>
                    <a:pt x="75101" y="16085"/>
                  </a:lnTo>
                  <a:lnTo>
                    <a:pt x="74861" y="16067"/>
                  </a:lnTo>
                  <a:lnTo>
                    <a:pt x="60791" y="16122"/>
                  </a:lnTo>
                  <a:lnTo>
                    <a:pt x="59978" y="15290"/>
                  </a:lnTo>
                  <a:lnTo>
                    <a:pt x="59053" y="14329"/>
                  </a:lnTo>
                  <a:lnTo>
                    <a:pt x="58073" y="13275"/>
                  </a:lnTo>
                  <a:lnTo>
                    <a:pt x="57075" y="12147"/>
                  </a:lnTo>
                  <a:lnTo>
                    <a:pt x="55041" y="9873"/>
                  </a:lnTo>
                  <a:lnTo>
                    <a:pt x="53192" y="7765"/>
                  </a:lnTo>
                  <a:lnTo>
                    <a:pt x="51880" y="6286"/>
                  </a:lnTo>
                  <a:lnTo>
                    <a:pt x="51029" y="5343"/>
                  </a:lnTo>
                  <a:lnTo>
                    <a:pt x="51029" y="5325"/>
                  </a:lnTo>
                  <a:lnTo>
                    <a:pt x="50789" y="5103"/>
                  </a:lnTo>
                  <a:lnTo>
                    <a:pt x="50567" y="4918"/>
                  </a:lnTo>
                  <a:lnTo>
                    <a:pt x="50345" y="4733"/>
                  </a:lnTo>
                  <a:lnTo>
                    <a:pt x="50105" y="4567"/>
                  </a:lnTo>
                  <a:lnTo>
                    <a:pt x="49864" y="4419"/>
                  </a:lnTo>
                  <a:lnTo>
                    <a:pt x="49624" y="4289"/>
                  </a:lnTo>
                  <a:lnTo>
                    <a:pt x="49402" y="4178"/>
                  </a:lnTo>
                  <a:lnTo>
                    <a:pt x="49162" y="4067"/>
                  </a:lnTo>
                  <a:lnTo>
                    <a:pt x="48921" y="3994"/>
                  </a:lnTo>
                  <a:lnTo>
                    <a:pt x="48681" y="3920"/>
                  </a:lnTo>
                  <a:lnTo>
                    <a:pt x="48441" y="3846"/>
                  </a:lnTo>
                  <a:lnTo>
                    <a:pt x="48200" y="3809"/>
                  </a:lnTo>
                  <a:lnTo>
                    <a:pt x="47960" y="3772"/>
                  </a:lnTo>
                  <a:lnTo>
                    <a:pt x="47720" y="3735"/>
                  </a:lnTo>
                  <a:lnTo>
                    <a:pt x="47239" y="3716"/>
                  </a:lnTo>
                  <a:lnTo>
                    <a:pt x="45852" y="3716"/>
                  </a:lnTo>
                  <a:lnTo>
                    <a:pt x="45852" y="1849"/>
                  </a:lnTo>
                  <a:lnTo>
                    <a:pt x="45834" y="1516"/>
                  </a:lnTo>
                  <a:lnTo>
                    <a:pt x="45778" y="1202"/>
                  </a:lnTo>
                  <a:lnTo>
                    <a:pt x="45741" y="1035"/>
                  </a:lnTo>
                  <a:lnTo>
                    <a:pt x="45686" y="887"/>
                  </a:lnTo>
                  <a:lnTo>
                    <a:pt x="45630" y="740"/>
                  </a:lnTo>
                  <a:lnTo>
                    <a:pt x="45556" y="592"/>
                  </a:lnTo>
                  <a:lnTo>
                    <a:pt x="45464" y="481"/>
                  </a:lnTo>
                  <a:lnTo>
                    <a:pt x="45353" y="351"/>
                  </a:lnTo>
                  <a:lnTo>
                    <a:pt x="45224" y="259"/>
                  </a:lnTo>
                  <a:lnTo>
                    <a:pt x="45076" y="166"/>
                  </a:lnTo>
                  <a:lnTo>
                    <a:pt x="44909" y="92"/>
                  </a:lnTo>
                  <a:lnTo>
                    <a:pt x="44724" y="37"/>
                  </a:lnTo>
                  <a:lnTo>
                    <a:pt x="445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0"/>
            <p:cNvSpPr/>
            <p:nvPr/>
          </p:nvSpPr>
          <p:spPr>
            <a:xfrm>
              <a:off x="3856925" y="2188725"/>
              <a:ext cx="326350" cy="325875"/>
            </a:xfrm>
            <a:custGeom>
              <a:avLst/>
              <a:gdLst/>
              <a:ahLst/>
              <a:cxnLst/>
              <a:rect l="l" t="t" r="r" b="b"/>
              <a:pathLst>
                <a:path w="13054" h="13035" extrusionOk="0">
                  <a:moveTo>
                    <a:pt x="6195" y="0"/>
                  </a:moveTo>
                  <a:lnTo>
                    <a:pt x="5862" y="37"/>
                  </a:lnTo>
                  <a:lnTo>
                    <a:pt x="5529" y="74"/>
                  </a:lnTo>
                  <a:lnTo>
                    <a:pt x="5215" y="130"/>
                  </a:lnTo>
                  <a:lnTo>
                    <a:pt x="4900" y="204"/>
                  </a:lnTo>
                  <a:lnTo>
                    <a:pt x="4586" y="296"/>
                  </a:lnTo>
                  <a:lnTo>
                    <a:pt x="4290" y="389"/>
                  </a:lnTo>
                  <a:lnTo>
                    <a:pt x="3995" y="518"/>
                  </a:lnTo>
                  <a:lnTo>
                    <a:pt x="3699" y="647"/>
                  </a:lnTo>
                  <a:lnTo>
                    <a:pt x="3421" y="777"/>
                  </a:lnTo>
                  <a:lnTo>
                    <a:pt x="3144" y="943"/>
                  </a:lnTo>
                  <a:lnTo>
                    <a:pt x="2885" y="1110"/>
                  </a:lnTo>
                  <a:lnTo>
                    <a:pt x="2626" y="1294"/>
                  </a:lnTo>
                  <a:lnTo>
                    <a:pt x="2386" y="1479"/>
                  </a:lnTo>
                  <a:lnTo>
                    <a:pt x="2146" y="1683"/>
                  </a:lnTo>
                  <a:lnTo>
                    <a:pt x="1924" y="1905"/>
                  </a:lnTo>
                  <a:lnTo>
                    <a:pt x="1702" y="2126"/>
                  </a:lnTo>
                  <a:lnTo>
                    <a:pt x="1499" y="2367"/>
                  </a:lnTo>
                  <a:lnTo>
                    <a:pt x="1295" y="2626"/>
                  </a:lnTo>
                  <a:lnTo>
                    <a:pt x="1129" y="2866"/>
                  </a:lnTo>
                  <a:lnTo>
                    <a:pt x="944" y="3143"/>
                  </a:lnTo>
                  <a:lnTo>
                    <a:pt x="796" y="3402"/>
                  </a:lnTo>
                  <a:lnTo>
                    <a:pt x="648" y="3698"/>
                  </a:lnTo>
                  <a:lnTo>
                    <a:pt x="519" y="3975"/>
                  </a:lnTo>
                  <a:lnTo>
                    <a:pt x="408" y="4271"/>
                  </a:lnTo>
                  <a:lnTo>
                    <a:pt x="297" y="4585"/>
                  </a:lnTo>
                  <a:lnTo>
                    <a:pt x="204" y="4881"/>
                  </a:lnTo>
                  <a:lnTo>
                    <a:pt x="130" y="5196"/>
                  </a:lnTo>
                  <a:lnTo>
                    <a:pt x="75" y="5528"/>
                  </a:lnTo>
                  <a:lnTo>
                    <a:pt x="38" y="5843"/>
                  </a:lnTo>
                  <a:lnTo>
                    <a:pt x="19" y="6175"/>
                  </a:lnTo>
                  <a:lnTo>
                    <a:pt x="1" y="6508"/>
                  </a:lnTo>
                  <a:lnTo>
                    <a:pt x="19" y="6860"/>
                  </a:lnTo>
                  <a:lnTo>
                    <a:pt x="38" y="7192"/>
                  </a:lnTo>
                  <a:lnTo>
                    <a:pt x="75" y="7507"/>
                  </a:lnTo>
                  <a:lnTo>
                    <a:pt x="130" y="7839"/>
                  </a:lnTo>
                  <a:lnTo>
                    <a:pt x="204" y="8154"/>
                  </a:lnTo>
                  <a:lnTo>
                    <a:pt x="297" y="8450"/>
                  </a:lnTo>
                  <a:lnTo>
                    <a:pt x="408" y="8764"/>
                  </a:lnTo>
                  <a:lnTo>
                    <a:pt x="519" y="9060"/>
                  </a:lnTo>
                  <a:lnTo>
                    <a:pt x="648" y="9337"/>
                  </a:lnTo>
                  <a:lnTo>
                    <a:pt x="796" y="9633"/>
                  </a:lnTo>
                  <a:lnTo>
                    <a:pt x="944" y="9892"/>
                  </a:lnTo>
                  <a:lnTo>
                    <a:pt x="1129" y="10169"/>
                  </a:lnTo>
                  <a:lnTo>
                    <a:pt x="1295" y="10409"/>
                  </a:lnTo>
                  <a:lnTo>
                    <a:pt x="1499" y="10668"/>
                  </a:lnTo>
                  <a:lnTo>
                    <a:pt x="1702" y="10909"/>
                  </a:lnTo>
                  <a:lnTo>
                    <a:pt x="1924" y="11130"/>
                  </a:lnTo>
                  <a:lnTo>
                    <a:pt x="2146" y="11352"/>
                  </a:lnTo>
                  <a:lnTo>
                    <a:pt x="2386" y="11556"/>
                  </a:lnTo>
                  <a:lnTo>
                    <a:pt x="2626" y="11741"/>
                  </a:lnTo>
                  <a:lnTo>
                    <a:pt x="2885" y="11925"/>
                  </a:lnTo>
                  <a:lnTo>
                    <a:pt x="3144" y="12092"/>
                  </a:lnTo>
                  <a:lnTo>
                    <a:pt x="3421" y="12258"/>
                  </a:lnTo>
                  <a:lnTo>
                    <a:pt x="3699" y="12388"/>
                  </a:lnTo>
                  <a:lnTo>
                    <a:pt x="3995" y="12536"/>
                  </a:lnTo>
                  <a:lnTo>
                    <a:pt x="4290" y="12646"/>
                  </a:lnTo>
                  <a:lnTo>
                    <a:pt x="4586" y="12739"/>
                  </a:lnTo>
                  <a:lnTo>
                    <a:pt x="4900" y="12831"/>
                  </a:lnTo>
                  <a:lnTo>
                    <a:pt x="5215" y="12905"/>
                  </a:lnTo>
                  <a:lnTo>
                    <a:pt x="5529" y="12961"/>
                  </a:lnTo>
                  <a:lnTo>
                    <a:pt x="5862" y="12998"/>
                  </a:lnTo>
                  <a:lnTo>
                    <a:pt x="6195" y="13035"/>
                  </a:lnTo>
                  <a:lnTo>
                    <a:pt x="6860" y="13035"/>
                  </a:lnTo>
                  <a:lnTo>
                    <a:pt x="7193" y="12998"/>
                  </a:lnTo>
                  <a:lnTo>
                    <a:pt x="7526" y="12961"/>
                  </a:lnTo>
                  <a:lnTo>
                    <a:pt x="7840" y="12905"/>
                  </a:lnTo>
                  <a:lnTo>
                    <a:pt x="8154" y="12831"/>
                  </a:lnTo>
                  <a:lnTo>
                    <a:pt x="8469" y="12739"/>
                  </a:lnTo>
                  <a:lnTo>
                    <a:pt x="8765" y="12646"/>
                  </a:lnTo>
                  <a:lnTo>
                    <a:pt x="9060" y="12536"/>
                  </a:lnTo>
                  <a:lnTo>
                    <a:pt x="9356" y="12388"/>
                  </a:lnTo>
                  <a:lnTo>
                    <a:pt x="9634" y="12258"/>
                  </a:lnTo>
                  <a:lnTo>
                    <a:pt x="9911" y="12092"/>
                  </a:lnTo>
                  <a:lnTo>
                    <a:pt x="10170" y="11925"/>
                  </a:lnTo>
                  <a:lnTo>
                    <a:pt x="10429" y="11741"/>
                  </a:lnTo>
                  <a:lnTo>
                    <a:pt x="10669" y="11556"/>
                  </a:lnTo>
                  <a:lnTo>
                    <a:pt x="10909" y="11352"/>
                  </a:lnTo>
                  <a:lnTo>
                    <a:pt x="11131" y="11130"/>
                  </a:lnTo>
                  <a:lnTo>
                    <a:pt x="11353" y="10909"/>
                  </a:lnTo>
                  <a:lnTo>
                    <a:pt x="11556" y="10668"/>
                  </a:lnTo>
                  <a:lnTo>
                    <a:pt x="11760" y="10409"/>
                  </a:lnTo>
                  <a:lnTo>
                    <a:pt x="11945" y="10169"/>
                  </a:lnTo>
                  <a:lnTo>
                    <a:pt x="12111" y="9892"/>
                  </a:lnTo>
                  <a:lnTo>
                    <a:pt x="12259" y="9633"/>
                  </a:lnTo>
                  <a:lnTo>
                    <a:pt x="12407" y="9337"/>
                  </a:lnTo>
                  <a:lnTo>
                    <a:pt x="12536" y="9060"/>
                  </a:lnTo>
                  <a:lnTo>
                    <a:pt x="12647" y="8764"/>
                  </a:lnTo>
                  <a:lnTo>
                    <a:pt x="12758" y="8450"/>
                  </a:lnTo>
                  <a:lnTo>
                    <a:pt x="12851" y="8154"/>
                  </a:lnTo>
                  <a:lnTo>
                    <a:pt x="12925" y="7839"/>
                  </a:lnTo>
                  <a:lnTo>
                    <a:pt x="12980" y="7507"/>
                  </a:lnTo>
                  <a:lnTo>
                    <a:pt x="13017" y="7192"/>
                  </a:lnTo>
                  <a:lnTo>
                    <a:pt x="13035" y="6860"/>
                  </a:lnTo>
                  <a:lnTo>
                    <a:pt x="13054" y="6508"/>
                  </a:lnTo>
                  <a:lnTo>
                    <a:pt x="13035" y="6175"/>
                  </a:lnTo>
                  <a:lnTo>
                    <a:pt x="13017" y="5843"/>
                  </a:lnTo>
                  <a:lnTo>
                    <a:pt x="12980" y="5528"/>
                  </a:lnTo>
                  <a:lnTo>
                    <a:pt x="12925" y="5196"/>
                  </a:lnTo>
                  <a:lnTo>
                    <a:pt x="12851" y="4881"/>
                  </a:lnTo>
                  <a:lnTo>
                    <a:pt x="12758" y="4585"/>
                  </a:lnTo>
                  <a:lnTo>
                    <a:pt x="12647" y="4271"/>
                  </a:lnTo>
                  <a:lnTo>
                    <a:pt x="12536" y="3975"/>
                  </a:lnTo>
                  <a:lnTo>
                    <a:pt x="12407" y="3698"/>
                  </a:lnTo>
                  <a:lnTo>
                    <a:pt x="12259" y="3402"/>
                  </a:lnTo>
                  <a:lnTo>
                    <a:pt x="12111" y="3143"/>
                  </a:lnTo>
                  <a:lnTo>
                    <a:pt x="11945" y="2866"/>
                  </a:lnTo>
                  <a:lnTo>
                    <a:pt x="11760" y="2626"/>
                  </a:lnTo>
                  <a:lnTo>
                    <a:pt x="11556" y="2367"/>
                  </a:lnTo>
                  <a:lnTo>
                    <a:pt x="11353" y="2126"/>
                  </a:lnTo>
                  <a:lnTo>
                    <a:pt x="11131" y="1905"/>
                  </a:lnTo>
                  <a:lnTo>
                    <a:pt x="10909" y="1683"/>
                  </a:lnTo>
                  <a:lnTo>
                    <a:pt x="10669" y="1479"/>
                  </a:lnTo>
                  <a:lnTo>
                    <a:pt x="10429" y="1294"/>
                  </a:lnTo>
                  <a:lnTo>
                    <a:pt x="10170" y="1110"/>
                  </a:lnTo>
                  <a:lnTo>
                    <a:pt x="9911" y="943"/>
                  </a:lnTo>
                  <a:lnTo>
                    <a:pt x="9634" y="777"/>
                  </a:lnTo>
                  <a:lnTo>
                    <a:pt x="9356" y="647"/>
                  </a:lnTo>
                  <a:lnTo>
                    <a:pt x="9060" y="518"/>
                  </a:lnTo>
                  <a:lnTo>
                    <a:pt x="8765" y="389"/>
                  </a:lnTo>
                  <a:lnTo>
                    <a:pt x="8469" y="296"/>
                  </a:lnTo>
                  <a:lnTo>
                    <a:pt x="8154" y="204"/>
                  </a:lnTo>
                  <a:lnTo>
                    <a:pt x="7840" y="130"/>
                  </a:lnTo>
                  <a:lnTo>
                    <a:pt x="7526" y="74"/>
                  </a:lnTo>
                  <a:lnTo>
                    <a:pt x="7193" y="37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0"/>
            <p:cNvSpPr/>
            <p:nvPr/>
          </p:nvSpPr>
          <p:spPr>
            <a:xfrm>
              <a:off x="3913800" y="2245100"/>
              <a:ext cx="212625" cy="213125"/>
            </a:xfrm>
            <a:custGeom>
              <a:avLst/>
              <a:gdLst/>
              <a:ahLst/>
              <a:cxnLst/>
              <a:rect l="l" t="t" r="r" b="b"/>
              <a:pathLst>
                <a:path w="8505" h="8525" extrusionOk="0">
                  <a:moveTo>
                    <a:pt x="4252" y="1"/>
                  </a:moveTo>
                  <a:lnTo>
                    <a:pt x="4031" y="19"/>
                  </a:lnTo>
                  <a:lnTo>
                    <a:pt x="3827" y="38"/>
                  </a:lnTo>
                  <a:lnTo>
                    <a:pt x="3402" y="93"/>
                  </a:lnTo>
                  <a:lnTo>
                    <a:pt x="2995" y="204"/>
                  </a:lnTo>
                  <a:lnTo>
                    <a:pt x="2607" y="352"/>
                  </a:lnTo>
                  <a:lnTo>
                    <a:pt x="2219" y="519"/>
                  </a:lnTo>
                  <a:lnTo>
                    <a:pt x="1867" y="740"/>
                  </a:lnTo>
                  <a:lnTo>
                    <a:pt x="1553" y="981"/>
                  </a:lnTo>
                  <a:lnTo>
                    <a:pt x="1239" y="1258"/>
                  </a:lnTo>
                  <a:lnTo>
                    <a:pt x="980" y="1554"/>
                  </a:lnTo>
                  <a:lnTo>
                    <a:pt x="721" y="1887"/>
                  </a:lnTo>
                  <a:lnTo>
                    <a:pt x="518" y="2238"/>
                  </a:lnTo>
                  <a:lnTo>
                    <a:pt x="333" y="2608"/>
                  </a:lnTo>
                  <a:lnTo>
                    <a:pt x="185" y="2996"/>
                  </a:lnTo>
                  <a:lnTo>
                    <a:pt x="93" y="3403"/>
                  </a:lnTo>
                  <a:lnTo>
                    <a:pt x="19" y="3828"/>
                  </a:lnTo>
                  <a:lnTo>
                    <a:pt x="0" y="4050"/>
                  </a:lnTo>
                  <a:lnTo>
                    <a:pt x="0" y="4272"/>
                  </a:lnTo>
                  <a:lnTo>
                    <a:pt x="0" y="4475"/>
                  </a:lnTo>
                  <a:lnTo>
                    <a:pt x="19" y="4697"/>
                  </a:lnTo>
                  <a:lnTo>
                    <a:pt x="93" y="5122"/>
                  </a:lnTo>
                  <a:lnTo>
                    <a:pt x="185" y="5529"/>
                  </a:lnTo>
                  <a:lnTo>
                    <a:pt x="333" y="5917"/>
                  </a:lnTo>
                  <a:lnTo>
                    <a:pt x="518" y="6287"/>
                  </a:lnTo>
                  <a:lnTo>
                    <a:pt x="721" y="6638"/>
                  </a:lnTo>
                  <a:lnTo>
                    <a:pt x="980" y="6971"/>
                  </a:lnTo>
                  <a:lnTo>
                    <a:pt x="1239" y="7267"/>
                  </a:lnTo>
                  <a:lnTo>
                    <a:pt x="1553" y="7544"/>
                  </a:lnTo>
                  <a:lnTo>
                    <a:pt x="1867" y="7785"/>
                  </a:lnTo>
                  <a:lnTo>
                    <a:pt x="2219" y="8006"/>
                  </a:lnTo>
                  <a:lnTo>
                    <a:pt x="2607" y="8173"/>
                  </a:lnTo>
                  <a:lnTo>
                    <a:pt x="2995" y="8321"/>
                  </a:lnTo>
                  <a:lnTo>
                    <a:pt x="3402" y="8432"/>
                  </a:lnTo>
                  <a:lnTo>
                    <a:pt x="3827" y="8487"/>
                  </a:lnTo>
                  <a:lnTo>
                    <a:pt x="4031" y="8506"/>
                  </a:lnTo>
                  <a:lnTo>
                    <a:pt x="4252" y="8524"/>
                  </a:lnTo>
                  <a:lnTo>
                    <a:pt x="4474" y="8506"/>
                  </a:lnTo>
                  <a:lnTo>
                    <a:pt x="4696" y="8487"/>
                  </a:lnTo>
                  <a:lnTo>
                    <a:pt x="5103" y="8432"/>
                  </a:lnTo>
                  <a:lnTo>
                    <a:pt x="5510" y="8321"/>
                  </a:lnTo>
                  <a:lnTo>
                    <a:pt x="5916" y="8173"/>
                  </a:lnTo>
                  <a:lnTo>
                    <a:pt x="6286" y="8006"/>
                  </a:lnTo>
                  <a:lnTo>
                    <a:pt x="6638" y="7785"/>
                  </a:lnTo>
                  <a:lnTo>
                    <a:pt x="6952" y="7544"/>
                  </a:lnTo>
                  <a:lnTo>
                    <a:pt x="7266" y="7267"/>
                  </a:lnTo>
                  <a:lnTo>
                    <a:pt x="7543" y="6971"/>
                  </a:lnTo>
                  <a:lnTo>
                    <a:pt x="7784" y="6638"/>
                  </a:lnTo>
                  <a:lnTo>
                    <a:pt x="7987" y="6287"/>
                  </a:lnTo>
                  <a:lnTo>
                    <a:pt x="8172" y="5917"/>
                  </a:lnTo>
                  <a:lnTo>
                    <a:pt x="8320" y="5529"/>
                  </a:lnTo>
                  <a:lnTo>
                    <a:pt x="8412" y="5122"/>
                  </a:lnTo>
                  <a:lnTo>
                    <a:pt x="8486" y="4697"/>
                  </a:lnTo>
                  <a:lnTo>
                    <a:pt x="8505" y="4475"/>
                  </a:lnTo>
                  <a:lnTo>
                    <a:pt x="8505" y="4272"/>
                  </a:lnTo>
                  <a:lnTo>
                    <a:pt x="8505" y="4050"/>
                  </a:lnTo>
                  <a:lnTo>
                    <a:pt x="8486" y="3828"/>
                  </a:lnTo>
                  <a:lnTo>
                    <a:pt x="8412" y="3403"/>
                  </a:lnTo>
                  <a:lnTo>
                    <a:pt x="8320" y="2996"/>
                  </a:lnTo>
                  <a:lnTo>
                    <a:pt x="8172" y="2608"/>
                  </a:lnTo>
                  <a:lnTo>
                    <a:pt x="7987" y="2238"/>
                  </a:lnTo>
                  <a:lnTo>
                    <a:pt x="7784" y="1887"/>
                  </a:lnTo>
                  <a:lnTo>
                    <a:pt x="7543" y="1554"/>
                  </a:lnTo>
                  <a:lnTo>
                    <a:pt x="7266" y="1258"/>
                  </a:lnTo>
                  <a:lnTo>
                    <a:pt x="6952" y="981"/>
                  </a:lnTo>
                  <a:lnTo>
                    <a:pt x="6638" y="740"/>
                  </a:lnTo>
                  <a:lnTo>
                    <a:pt x="6286" y="519"/>
                  </a:lnTo>
                  <a:lnTo>
                    <a:pt x="5916" y="352"/>
                  </a:lnTo>
                  <a:lnTo>
                    <a:pt x="5510" y="204"/>
                  </a:lnTo>
                  <a:lnTo>
                    <a:pt x="5103" y="93"/>
                  </a:lnTo>
                  <a:lnTo>
                    <a:pt x="4696" y="38"/>
                  </a:lnTo>
                  <a:lnTo>
                    <a:pt x="4474" y="19"/>
                  </a:lnTo>
                  <a:lnTo>
                    <a:pt x="42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0"/>
            <p:cNvSpPr/>
            <p:nvPr/>
          </p:nvSpPr>
          <p:spPr>
            <a:xfrm>
              <a:off x="4908025" y="2188725"/>
              <a:ext cx="326350" cy="325875"/>
            </a:xfrm>
            <a:custGeom>
              <a:avLst/>
              <a:gdLst/>
              <a:ahLst/>
              <a:cxnLst/>
              <a:rect l="l" t="t" r="r" b="b"/>
              <a:pathLst>
                <a:path w="13054" h="13035" extrusionOk="0">
                  <a:moveTo>
                    <a:pt x="6194" y="0"/>
                  </a:moveTo>
                  <a:lnTo>
                    <a:pt x="5861" y="37"/>
                  </a:lnTo>
                  <a:lnTo>
                    <a:pt x="5547" y="74"/>
                  </a:lnTo>
                  <a:lnTo>
                    <a:pt x="5214" y="130"/>
                  </a:lnTo>
                  <a:lnTo>
                    <a:pt x="4900" y="204"/>
                  </a:lnTo>
                  <a:lnTo>
                    <a:pt x="4585" y="296"/>
                  </a:lnTo>
                  <a:lnTo>
                    <a:pt x="4289" y="389"/>
                  </a:lnTo>
                  <a:lnTo>
                    <a:pt x="3994" y="518"/>
                  </a:lnTo>
                  <a:lnTo>
                    <a:pt x="3698" y="647"/>
                  </a:lnTo>
                  <a:lnTo>
                    <a:pt x="3420" y="777"/>
                  </a:lnTo>
                  <a:lnTo>
                    <a:pt x="3143" y="943"/>
                  </a:lnTo>
                  <a:lnTo>
                    <a:pt x="2884" y="1110"/>
                  </a:lnTo>
                  <a:lnTo>
                    <a:pt x="2625" y="1294"/>
                  </a:lnTo>
                  <a:lnTo>
                    <a:pt x="2385" y="1479"/>
                  </a:lnTo>
                  <a:lnTo>
                    <a:pt x="2145" y="1683"/>
                  </a:lnTo>
                  <a:lnTo>
                    <a:pt x="1923" y="1905"/>
                  </a:lnTo>
                  <a:lnTo>
                    <a:pt x="1701" y="2126"/>
                  </a:lnTo>
                  <a:lnTo>
                    <a:pt x="1498" y="2367"/>
                  </a:lnTo>
                  <a:lnTo>
                    <a:pt x="1313" y="2626"/>
                  </a:lnTo>
                  <a:lnTo>
                    <a:pt x="1128" y="2866"/>
                  </a:lnTo>
                  <a:lnTo>
                    <a:pt x="962" y="3143"/>
                  </a:lnTo>
                  <a:lnTo>
                    <a:pt x="795" y="3402"/>
                  </a:lnTo>
                  <a:lnTo>
                    <a:pt x="647" y="3698"/>
                  </a:lnTo>
                  <a:lnTo>
                    <a:pt x="518" y="3975"/>
                  </a:lnTo>
                  <a:lnTo>
                    <a:pt x="407" y="4271"/>
                  </a:lnTo>
                  <a:lnTo>
                    <a:pt x="296" y="4585"/>
                  </a:lnTo>
                  <a:lnTo>
                    <a:pt x="222" y="4881"/>
                  </a:lnTo>
                  <a:lnTo>
                    <a:pt x="148" y="5196"/>
                  </a:lnTo>
                  <a:lnTo>
                    <a:pt x="74" y="5528"/>
                  </a:lnTo>
                  <a:lnTo>
                    <a:pt x="37" y="5843"/>
                  </a:lnTo>
                  <a:lnTo>
                    <a:pt x="19" y="6175"/>
                  </a:lnTo>
                  <a:lnTo>
                    <a:pt x="0" y="6508"/>
                  </a:lnTo>
                  <a:lnTo>
                    <a:pt x="19" y="6860"/>
                  </a:lnTo>
                  <a:lnTo>
                    <a:pt x="37" y="7192"/>
                  </a:lnTo>
                  <a:lnTo>
                    <a:pt x="74" y="7507"/>
                  </a:lnTo>
                  <a:lnTo>
                    <a:pt x="148" y="7839"/>
                  </a:lnTo>
                  <a:lnTo>
                    <a:pt x="222" y="8154"/>
                  </a:lnTo>
                  <a:lnTo>
                    <a:pt x="296" y="8450"/>
                  </a:lnTo>
                  <a:lnTo>
                    <a:pt x="407" y="8764"/>
                  </a:lnTo>
                  <a:lnTo>
                    <a:pt x="518" y="9060"/>
                  </a:lnTo>
                  <a:lnTo>
                    <a:pt x="647" y="9337"/>
                  </a:lnTo>
                  <a:lnTo>
                    <a:pt x="795" y="9633"/>
                  </a:lnTo>
                  <a:lnTo>
                    <a:pt x="962" y="9892"/>
                  </a:lnTo>
                  <a:lnTo>
                    <a:pt x="1128" y="10169"/>
                  </a:lnTo>
                  <a:lnTo>
                    <a:pt x="1313" y="10409"/>
                  </a:lnTo>
                  <a:lnTo>
                    <a:pt x="1498" y="10668"/>
                  </a:lnTo>
                  <a:lnTo>
                    <a:pt x="1701" y="10909"/>
                  </a:lnTo>
                  <a:lnTo>
                    <a:pt x="1923" y="11130"/>
                  </a:lnTo>
                  <a:lnTo>
                    <a:pt x="2145" y="11352"/>
                  </a:lnTo>
                  <a:lnTo>
                    <a:pt x="2385" y="11556"/>
                  </a:lnTo>
                  <a:lnTo>
                    <a:pt x="2625" y="11741"/>
                  </a:lnTo>
                  <a:lnTo>
                    <a:pt x="2884" y="11925"/>
                  </a:lnTo>
                  <a:lnTo>
                    <a:pt x="3143" y="12092"/>
                  </a:lnTo>
                  <a:lnTo>
                    <a:pt x="3420" y="12258"/>
                  </a:lnTo>
                  <a:lnTo>
                    <a:pt x="3698" y="12388"/>
                  </a:lnTo>
                  <a:lnTo>
                    <a:pt x="3994" y="12536"/>
                  </a:lnTo>
                  <a:lnTo>
                    <a:pt x="4289" y="12646"/>
                  </a:lnTo>
                  <a:lnTo>
                    <a:pt x="4585" y="12739"/>
                  </a:lnTo>
                  <a:lnTo>
                    <a:pt x="4900" y="12831"/>
                  </a:lnTo>
                  <a:lnTo>
                    <a:pt x="5214" y="12905"/>
                  </a:lnTo>
                  <a:lnTo>
                    <a:pt x="5547" y="12961"/>
                  </a:lnTo>
                  <a:lnTo>
                    <a:pt x="5861" y="12998"/>
                  </a:lnTo>
                  <a:lnTo>
                    <a:pt x="6194" y="13035"/>
                  </a:lnTo>
                  <a:lnTo>
                    <a:pt x="6859" y="13035"/>
                  </a:lnTo>
                  <a:lnTo>
                    <a:pt x="7192" y="12998"/>
                  </a:lnTo>
                  <a:lnTo>
                    <a:pt x="7525" y="12961"/>
                  </a:lnTo>
                  <a:lnTo>
                    <a:pt x="7839" y="12905"/>
                  </a:lnTo>
                  <a:lnTo>
                    <a:pt x="8154" y="12831"/>
                  </a:lnTo>
                  <a:lnTo>
                    <a:pt x="8468" y="12739"/>
                  </a:lnTo>
                  <a:lnTo>
                    <a:pt x="8764" y="12646"/>
                  </a:lnTo>
                  <a:lnTo>
                    <a:pt x="9060" y="12536"/>
                  </a:lnTo>
                  <a:lnTo>
                    <a:pt x="9355" y="12388"/>
                  </a:lnTo>
                  <a:lnTo>
                    <a:pt x="9633" y="12258"/>
                  </a:lnTo>
                  <a:lnTo>
                    <a:pt x="9910" y="12092"/>
                  </a:lnTo>
                  <a:lnTo>
                    <a:pt x="10169" y="11925"/>
                  </a:lnTo>
                  <a:lnTo>
                    <a:pt x="10428" y="11741"/>
                  </a:lnTo>
                  <a:lnTo>
                    <a:pt x="10668" y="11556"/>
                  </a:lnTo>
                  <a:lnTo>
                    <a:pt x="10908" y="11352"/>
                  </a:lnTo>
                  <a:lnTo>
                    <a:pt x="11149" y="11130"/>
                  </a:lnTo>
                  <a:lnTo>
                    <a:pt x="11352" y="10909"/>
                  </a:lnTo>
                  <a:lnTo>
                    <a:pt x="11555" y="10668"/>
                  </a:lnTo>
                  <a:lnTo>
                    <a:pt x="11759" y="10409"/>
                  </a:lnTo>
                  <a:lnTo>
                    <a:pt x="11944" y="10169"/>
                  </a:lnTo>
                  <a:lnTo>
                    <a:pt x="12110" y="9892"/>
                  </a:lnTo>
                  <a:lnTo>
                    <a:pt x="12258" y="9633"/>
                  </a:lnTo>
                  <a:lnTo>
                    <a:pt x="12406" y="9337"/>
                  </a:lnTo>
                  <a:lnTo>
                    <a:pt x="12535" y="9060"/>
                  </a:lnTo>
                  <a:lnTo>
                    <a:pt x="12665" y="8764"/>
                  </a:lnTo>
                  <a:lnTo>
                    <a:pt x="12757" y="8450"/>
                  </a:lnTo>
                  <a:lnTo>
                    <a:pt x="12850" y="8154"/>
                  </a:lnTo>
                  <a:lnTo>
                    <a:pt x="12924" y="7839"/>
                  </a:lnTo>
                  <a:lnTo>
                    <a:pt x="12979" y="7507"/>
                  </a:lnTo>
                  <a:lnTo>
                    <a:pt x="13016" y="7192"/>
                  </a:lnTo>
                  <a:lnTo>
                    <a:pt x="13053" y="6860"/>
                  </a:lnTo>
                  <a:lnTo>
                    <a:pt x="13053" y="6508"/>
                  </a:lnTo>
                  <a:lnTo>
                    <a:pt x="13053" y="6175"/>
                  </a:lnTo>
                  <a:lnTo>
                    <a:pt x="13016" y="5843"/>
                  </a:lnTo>
                  <a:lnTo>
                    <a:pt x="12979" y="5528"/>
                  </a:lnTo>
                  <a:lnTo>
                    <a:pt x="12924" y="5196"/>
                  </a:lnTo>
                  <a:lnTo>
                    <a:pt x="12850" y="4881"/>
                  </a:lnTo>
                  <a:lnTo>
                    <a:pt x="12757" y="4585"/>
                  </a:lnTo>
                  <a:lnTo>
                    <a:pt x="12665" y="4271"/>
                  </a:lnTo>
                  <a:lnTo>
                    <a:pt x="12535" y="3975"/>
                  </a:lnTo>
                  <a:lnTo>
                    <a:pt x="12406" y="3698"/>
                  </a:lnTo>
                  <a:lnTo>
                    <a:pt x="12258" y="3402"/>
                  </a:lnTo>
                  <a:lnTo>
                    <a:pt x="12110" y="3143"/>
                  </a:lnTo>
                  <a:lnTo>
                    <a:pt x="11944" y="2866"/>
                  </a:lnTo>
                  <a:lnTo>
                    <a:pt x="11759" y="2626"/>
                  </a:lnTo>
                  <a:lnTo>
                    <a:pt x="11555" y="2367"/>
                  </a:lnTo>
                  <a:lnTo>
                    <a:pt x="11352" y="2126"/>
                  </a:lnTo>
                  <a:lnTo>
                    <a:pt x="11149" y="1905"/>
                  </a:lnTo>
                  <a:lnTo>
                    <a:pt x="10908" y="1683"/>
                  </a:lnTo>
                  <a:lnTo>
                    <a:pt x="10668" y="1479"/>
                  </a:lnTo>
                  <a:lnTo>
                    <a:pt x="10428" y="1294"/>
                  </a:lnTo>
                  <a:lnTo>
                    <a:pt x="10169" y="1110"/>
                  </a:lnTo>
                  <a:lnTo>
                    <a:pt x="9910" y="943"/>
                  </a:lnTo>
                  <a:lnTo>
                    <a:pt x="9633" y="777"/>
                  </a:lnTo>
                  <a:lnTo>
                    <a:pt x="9355" y="647"/>
                  </a:lnTo>
                  <a:lnTo>
                    <a:pt x="9060" y="518"/>
                  </a:lnTo>
                  <a:lnTo>
                    <a:pt x="8764" y="389"/>
                  </a:lnTo>
                  <a:lnTo>
                    <a:pt x="8468" y="296"/>
                  </a:lnTo>
                  <a:lnTo>
                    <a:pt x="8154" y="204"/>
                  </a:lnTo>
                  <a:lnTo>
                    <a:pt x="7839" y="130"/>
                  </a:lnTo>
                  <a:lnTo>
                    <a:pt x="7525" y="74"/>
                  </a:lnTo>
                  <a:lnTo>
                    <a:pt x="7192" y="37"/>
                  </a:lnTo>
                  <a:lnTo>
                    <a:pt x="68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0"/>
            <p:cNvSpPr/>
            <p:nvPr/>
          </p:nvSpPr>
          <p:spPr>
            <a:xfrm>
              <a:off x="3571750" y="1999675"/>
              <a:ext cx="1994025" cy="37000"/>
            </a:xfrm>
            <a:custGeom>
              <a:avLst/>
              <a:gdLst/>
              <a:ahLst/>
              <a:cxnLst/>
              <a:rect l="l" t="t" r="r" b="b"/>
              <a:pathLst>
                <a:path w="79761" h="1480" extrusionOk="0">
                  <a:moveTo>
                    <a:pt x="56" y="0"/>
                  </a:moveTo>
                  <a:lnTo>
                    <a:pt x="19" y="259"/>
                  </a:lnTo>
                  <a:lnTo>
                    <a:pt x="1" y="555"/>
                  </a:lnTo>
                  <a:lnTo>
                    <a:pt x="1" y="1480"/>
                  </a:lnTo>
                  <a:lnTo>
                    <a:pt x="79760" y="1480"/>
                  </a:lnTo>
                  <a:lnTo>
                    <a:pt x="79760" y="555"/>
                  </a:lnTo>
                  <a:lnTo>
                    <a:pt x="79760" y="426"/>
                  </a:lnTo>
                  <a:lnTo>
                    <a:pt x="79742" y="278"/>
                  </a:lnTo>
                  <a:lnTo>
                    <a:pt x="79705" y="130"/>
                  </a:lnTo>
                  <a:lnTo>
                    <a:pt x="796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0"/>
            <p:cNvSpPr/>
            <p:nvPr/>
          </p:nvSpPr>
          <p:spPr>
            <a:xfrm>
              <a:off x="3571750" y="2063000"/>
              <a:ext cx="1994025" cy="12975"/>
            </a:xfrm>
            <a:custGeom>
              <a:avLst/>
              <a:gdLst/>
              <a:ahLst/>
              <a:cxnLst/>
              <a:rect l="l" t="t" r="r" b="b"/>
              <a:pathLst>
                <a:path w="79761" h="519" extrusionOk="0">
                  <a:moveTo>
                    <a:pt x="56" y="0"/>
                  </a:moveTo>
                  <a:lnTo>
                    <a:pt x="19" y="93"/>
                  </a:lnTo>
                  <a:lnTo>
                    <a:pt x="1" y="185"/>
                  </a:lnTo>
                  <a:lnTo>
                    <a:pt x="1" y="518"/>
                  </a:lnTo>
                  <a:lnTo>
                    <a:pt x="79760" y="518"/>
                  </a:lnTo>
                  <a:lnTo>
                    <a:pt x="79760" y="185"/>
                  </a:lnTo>
                  <a:lnTo>
                    <a:pt x="79760" y="148"/>
                  </a:lnTo>
                  <a:lnTo>
                    <a:pt x="79742" y="93"/>
                  </a:lnTo>
                  <a:lnTo>
                    <a:pt x="796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0"/>
            <p:cNvSpPr/>
            <p:nvPr/>
          </p:nvSpPr>
          <p:spPr>
            <a:xfrm>
              <a:off x="4964875" y="2245100"/>
              <a:ext cx="212625" cy="213125"/>
            </a:xfrm>
            <a:custGeom>
              <a:avLst/>
              <a:gdLst/>
              <a:ahLst/>
              <a:cxnLst/>
              <a:rect l="l" t="t" r="r" b="b"/>
              <a:pathLst>
                <a:path w="8505" h="8525" extrusionOk="0">
                  <a:moveTo>
                    <a:pt x="4253" y="1"/>
                  </a:moveTo>
                  <a:lnTo>
                    <a:pt x="4031" y="19"/>
                  </a:lnTo>
                  <a:lnTo>
                    <a:pt x="3827" y="38"/>
                  </a:lnTo>
                  <a:lnTo>
                    <a:pt x="3402" y="93"/>
                  </a:lnTo>
                  <a:lnTo>
                    <a:pt x="2995" y="204"/>
                  </a:lnTo>
                  <a:lnTo>
                    <a:pt x="2607" y="352"/>
                  </a:lnTo>
                  <a:lnTo>
                    <a:pt x="2237" y="519"/>
                  </a:lnTo>
                  <a:lnTo>
                    <a:pt x="1886" y="740"/>
                  </a:lnTo>
                  <a:lnTo>
                    <a:pt x="1553" y="981"/>
                  </a:lnTo>
                  <a:lnTo>
                    <a:pt x="1257" y="1258"/>
                  </a:lnTo>
                  <a:lnTo>
                    <a:pt x="980" y="1554"/>
                  </a:lnTo>
                  <a:lnTo>
                    <a:pt x="721" y="1887"/>
                  </a:lnTo>
                  <a:lnTo>
                    <a:pt x="518" y="2238"/>
                  </a:lnTo>
                  <a:lnTo>
                    <a:pt x="333" y="2608"/>
                  </a:lnTo>
                  <a:lnTo>
                    <a:pt x="185" y="2996"/>
                  </a:lnTo>
                  <a:lnTo>
                    <a:pt x="93" y="3403"/>
                  </a:lnTo>
                  <a:lnTo>
                    <a:pt x="19" y="3828"/>
                  </a:lnTo>
                  <a:lnTo>
                    <a:pt x="0" y="4050"/>
                  </a:lnTo>
                  <a:lnTo>
                    <a:pt x="0" y="4272"/>
                  </a:lnTo>
                  <a:lnTo>
                    <a:pt x="0" y="4475"/>
                  </a:lnTo>
                  <a:lnTo>
                    <a:pt x="19" y="4697"/>
                  </a:lnTo>
                  <a:lnTo>
                    <a:pt x="93" y="5122"/>
                  </a:lnTo>
                  <a:lnTo>
                    <a:pt x="185" y="5529"/>
                  </a:lnTo>
                  <a:lnTo>
                    <a:pt x="333" y="5917"/>
                  </a:lnTo>
                  <a:lnTo>
                    <a:pt x="518" y="6287"/>
                  </a:lnTo>
                  <a:lnTo>
                    <a:pt x="721" y="6638"/>
                  </a:lnTo>
                  <a:lnTo>
                    <a:pt x="980" y="6971"/>
                  </a:lnTo>
                  <a:lnTo>
                    <a:pt x="1257" y="7267"/>
                  </a:lnTo>
                  <a:lnTo>
                    <a:pt x="1553" y="7544"/>
                  </a:lnTo>
                  <a:lnTo>
                    <a:pt x="1886" y="7785"/>
                  </a:lnTo>
                  <a:lnTo>
                    <a:pt x="2237" y="8006"/>
                  </a:lnTo>
                  <a:lnTo>
                    <a:pt x="2607" y="8173"/>
                  </a:lnTo>
                  <a:lnTo>
                    <a:pt x="2995" y="8321"/>
                  </a:lnTo>
                  <a:lnTo>
                    <a:pt x="3402" y="8432"/>
                  </a:lnTo>
                  <a:lnTo>
                    <a:pt x="3827" y="8487"/>
                  </a:lnTo>
                  <a:lnTo>
                    <a:pt x="4031" y="8506"/>
                  </a:lnTo>
                  <a:lnTo>
                    <a:pt x="4253" y="8524"/>
                  </a:lnTo>
                  <a:lnTo>
                    <a:pt x="4474" y="8506"/>
                  </a:lnTo>
                  <a:lnTo>
                    <a:pt x="4696" y="8487"/>
                  </a:lnTo>
                  <a:lnTo>
                    <a:pt x="5122" y="8432"/>
                  </a:lnTo>
                  <a:lnTo>
                    <a:pt x="5528" y="8321"/>
                  </a:lnTo>
                  <a:lnTo>
                    <a:pt x="5917" y="8173"/>
                  </a:lnTo>
                  <a:lnTo>
                    <a:pt x="6286" y="8006"/>
                  </a:lnTo>
                  <a:lnTo>
                    <a:pt x="6638" y="7785"/>
                  </a:lnTo>
                  <a:lnTo>
                    <a:pt x="6952" y="7544"/>
                  </a:lnTo>
                  <a:lnTo>
                    <a:pt x="7266" y="7267"/>
                  </a:lnTo>
                  <a:lnTo>
                    <a:pt x="7544" y="6971"/>
                  </a:lnTo>
                  <a:lnTo>
                    <a:pt x="7784" y="6638"/>
                  </a:lnTo>
                  <a:lnTo>
                    <a:pt x="7987" y="6287"/>
                  </a:lnTo>
                  <a:lnTo>
                    <a:pt x="8172" y="5917"/>
                  </a:lnTo>
                  <a:lnTo>
                    <a:pt x="8320" y="5529"/>
                  </a:lnTo>
                  <a:lnTo>
                    <a:pt x="8431" y="5122"/>
                  </a:lnTo>
                  <a:lnTo>
                    <a:pt x="8486" y="4697"/>
                  </a:lnTo>
                  <a:lnTo>
                    <a:pt x="8505" y="4475"/>
                  </a:lnTo>
                  <a:lnTo>
                    <a:pt x="8505" y="4272"/>
                  </a:lnTo>
                  <a:lnTo>
                    <a:pt x="8505" y="4050"/>
                  </a:lnTo>
                  <a:lnTo>
                    <a:pt x="8486" y="3828"/>
                  </a:lnTo>
                  <a:lnTo>
                    <a:pt x="8431" y="3403"/>
                  </a:lnTo>
                  <a:lnTo>
                    <a:pt x="8320" y="2996"/>
                  </a:lnTo>
                  <a:lnTo>
                    <a:pt x="8172" y="2608"/>
                  </a:lnTo>
                  <a:lnTo>
                    <a:pt x="7987" y="2238"/>
                  </a:lnTo>
                  <a:lnTo>
                    <a:pt x="7784" y="1887"/>
                  </a:lnTo>
                  <a:lnTo>
                    <a:pt x="7544" y="1554"/>
                  </a:lnTo>
                  <a:lnTo>
                    <a:pt x="7266" y="1258"/>
                  </a:lnTo>
                  <a:lnTo>
                    <a:pt x="6952" y="981"/>
                  </a:lnTo>
                  <a:lnTo>
                    <a:pt x="6638" y="740"/>
                  </a:lnTo>
                  <a:lnTo>
                    <a:pt x="6286" y="519"/>
                  </a:lnTo>
                  <a:lnTo>
                    <a:pt x="5917" y="352"/>
                  </a:lnTo>
                  <a:lnTo>
                    <a:pt x="5528" y="204"/>
                  </a:lnTo>
                  <a:lnTo>
                    <a:pt x="5122" y="93"/>
                  </a:lnTo>
                  <a:lnTo>
                    <a:pt x="4696" y="38"/>
                  </a:lnTo>
                  <a:lnTo>
                    <a:pt x="4474" y="19"/>
                  </a:lnTo>
                  <a:lnTo>
                    <a:pt x="42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0"/>
            <p:cNvSpPr/>
            <p:nvPr/>
          </p:nvSpPr>
          <p:spPr>
            <a:xfrm>
              <a:off x="3875900" y="1578600"/>
              <a:ext cx="1210100" cy="308325"/>
            </a:xfrm>
            <a:custGeom>
              <a:avLst/>
              <a:gdLst/>
              <a:ahLst/>
              <a:cxnLst/>
              <a:rect l="l" t="t" r="r" b="b"/>
              <a:pathLst>
                <a:path w="48404" h="12333" extrusionOk="0">
                  <a:moveTo>
                    <a:pt x="29157" y="0"/>
                  </a:moveTo>
                  <a:lnTo>
                    <a:pt x="29157" y="148"/>
                  </a:lnTo>
                  <a:lnTo>
                    <a:pt x="11019" y="148"/>
                  </a:lnTo>
                  <a:lnTo>
                    <a:pt x="10631" y="167"/>
                  </a:lnTo>
                  <a:lnTo>
                    <a:pt x="10280" y="204"/>
                  </a:lnTo>
                  <a:lnTo>
                    <a:pt x="9965" y="278"/>
                  </a:lnTo>
                  <a:lnTo>
                    <a:pt x="9670" y="352"/>
                  </a:lnTo>
                  <a:lnTo>
                    <a:pt x="9392" y="444"/>
                  </a:lnTo>
                  <a:lnTo>
                    <a:pt x="9133" y="555"/>
                  </a:lnTo>
                  <a:lnTo>
                    <a:pt x="8912" y="666"/>
                  </a:lnTo>
                  <a:lnTo>
                    <a:pt x="8708" y="777"/>
                  </a:lnTo>
                  <a:lnTo>
                    <a:pt x="8542" y="888"/>
                  </a:lnTo>
                  <a:lnTo>
                    <a:pt x="8394" y="1017"/>
                  </a:lnTo>
                  <a:lnTo>
                    <a:pt x="8154" y="1221"/>
                  </a:lnTo>
                  <a:lnTo>
                    <a:pt x="8006" y="1368"/>
                  </a:lnTo>
                  <a:lnTo>
                    <a:pt x="7950" y="1442"/>
                  </a:lnTo>
                  <a:lnTo>
                    <a:pt x="92" y="12184"/>
                  </a:lnTo>
                  <a:lnTo>
                    <a:pt x="0" y="12332"/>
                  </a:lnTo>
                  <a:lnTo>
                    <a:pt x="4068" y="12332"/>
                  </a:lnTo>
                  <a:lnTo>
                    <a:pt x="4049" y="12184"/>
                  </a:lnTo>
                  <a:lnTo>
                    <a:pt x="4068" y="12018"/>
                  </a:lnTo>
                  <a:lnTo>
                    <a:pt x="4105" y="11852"/>
                  </a:lnTo>
                  <a:lnTo>
                    <a:pt x="4160" y="11722"/>
                  </a:lnTo>
                  <a:lnTo>
                    <a:pt x="4289" y="11482"/>
                  </a:lnTo>
                  <a:lnTo>
                    <a:pt x="4345" y="11389"/>
                  </a:lnTo>
                  <a:lnTo>
                    <a:pt x="6379" y="8450"/>
                  </a:lnTo>
                  <a:lnTo>
                    <a:pt x="7488" y="6823"/>
                  </a:lnTo>
                  <a:lnTo>
                    <a:pt x="8764" y="4900"/>
                  </a:lnTo>
                  <a:lnTo>
                    <a:pt x="9263" y="4179"/>
                  </a:lnTo>
                  <a:lnTo>
                    <a:pt x="9485" y="3901"/>
                  </a:lnTo>
                  <a:lnTo>
                    <a:pt x="9688" y="3661"/>
                  </a:lnTo>
                  <a:lnTo>
                    <a:pt x="9873" y="3458"/>
                  </a:lnTo>
                  <a:lnTo>
                    <a:pt x="10039" y="3291"/>
                  </a:lnTo>
                  <a:lnTo>
                    <a:pt x="10187" y="3162"/>
                  </a:lnTo>
                  <a:lnTo>
                    <a:pt x="10335" y="3051"/>
                  </a:lnTo>
                  <a:lnTo>
                    <a:pt x="10483" y="2977"/>
                  </a:lnTo>
                  <a:lnTo>
                    <a:pt x="10631" y="2940"/>
                  </a:lnTo>
                  <a:lnTo>
                    <a:pt x="10779" y="2903"/>
                  </a:lnTo>
                  <a:lnTo>
                    <a:pt x="10908" y="2885"/>
                  </a:lnTo>
                  <a:lnTo>
                    <a:pt x="11223" y="2866"/>
                  </a:lnTo>
                  <a:lnTo>
                    <a:pt x="11555" y="2866"/>
                  </a:lnTo>
                  <a:lnTo>
                    <a:pt x="17527" y="2885"/>
                  </a:lnTo>
                  <a:lnTo>
                    <a:pt x="23166" y="2903"/>
                  </a:lnTo>
                  <a:lnTo>
                    <a:pt x="23388" y="2903"/>
                  </a:lnTo>
                  <a:lnTo>
                    <a:pt x="23592" y="2940"/>
                  </a:lnTo>
                  <a:lnTo>
                    <a:pt x="23776" y="2977"/>
                  </a:lnTo>
                  <a:lnTo>
                    <a:pt x="23924" y="3051"/>
                  </a:lnTo>
                  <a:lnTo>
                    <a:pt x="24035" y="3125"/>
                  </a:lnTo>
                  <a:lnTo>
                    <a:pt x="24146" y="3217"/>
                  </a:lnTo>
                  <a:lnTo>
                    <a:pt x="24239" y="3310"/>
                  </a:lnTo>
                  <a:lnTo>
                    <a:pt x="24313" y="3402"/>
                  </a:lnTo>
                  <a:lnTo>
                    <a:pt x="24368" y="3513"/>
                  </a:lnTo>
                  <a:lnTo>
                    <a:pt x="24405" y="3606"/>
                  </a:lnTo>
                  <a:lnTo>
                    <a:pt x="24442" y="3772"/>
                  </a:lnTo>
                  <a:lnTo>
                    <a:pt x="24479" y="3901"/>
                  </a:lnTo>
                  <a:lnTo>
                    <a:pt x="24479" y="3938"/>
                  </a:lnTo>
                  <a:lnTo>
                    <a:pt x="24442" y="12147"/>
                  </a:lnTo>
                  <a:lnTo>
                    <a:pt x="24442" y="12240"/>
                  </a:lnTo>
                  <a:lnTo>
                    <a:pt x="24405" y="12332"/>
                  </a:lnTo>
                  <a:lnTo>
                    <a:pt x="27862" y="12332"/>
                  </a:lnTo>
                  <a:lnTo>
                    <a:pt x="27844" y="12240"/>
                  </a:lnTo>
                  <a:lnTo>
                    <a:pt x="27844" y="12147"/>
                  </a:lnTo>
                  <a:lnTo>
                    <a:pt x="27844" y="3920"/>
                  </a:lnTo>
                  <a:lnTo>
                    <a:pt x="27844" y="3753"/>
                  </a:lnTo>
                  <a:lnTo>
                    <a:pt x="27881" y="3587"/>
                  </a:lnTo>
                  <a:lnTo>
                    <a:pt x="27936" y="3402"/>
                  </a:lnTo>
                  <a:lnTo>
                    <a:pt x="27992" y="3310"/>
                  </a:lnTo>
                  <a:lnTo>
                    <a:pt x="28047" y="3217"/>
                  </a:lnTo>
                  <a:lnTo>
                    <a:pt x="28121" y="3125"/>
                  </a:lnTo>
                  <a:lnTo>
                    <a:pt x="28232" y="3051"/>
                  </a:lnTo>
                  <a:lnTo>
                    <a:pt x="28362" y="2977"/>
                  </a:lnTo>
                  <a:lnTo>
                    <a:pt x="28491" y="2922"/>
                  </a:lnTo>
                  <a:lnTo>
                    <a:pt x="28676" y="2885"/>
                  </a:lnTo>
                  <a:lnTo>
                    <a:pt x="28879" y="2866"/>
                  </a:lnTo>
                  <a:lnTo>
                    <a:pt x="31708" y="2885"/>
                  </a:lnTo>
                  <a:lnTo>
                    <a:pt x="34962" y="2903"/>
                  </a:lnTo>
                  <a:lnTo>
                    <a:pt x="35313" y="2903"/>
                  </a:lnTo>
                  <a:lnTo>
                    <a:pt x="35646" y="2922"/>
                  </a:lnTo>
                  <a:lnTo>
                    <a:pt x="35794" y="2958"/>
                  </a:lnTo>
                  <a:lnTo>
                    <a:pt x="35960" y="2995"/>
                  </a:lnTo>
                  <a:lnTo>
                    <a:pt x="36108" y="3069"/>
                  </a:lnTo>
                  <a:lnTo>
                    <a:pt x="36275" y="3162"/>
                  </a:lnTo>
                  <a:lnTo>
                    <a:pt x="36460" y="3273"/>
                  </a:lnTo>
                  <a:lnTo>
                    <a:pt x="36644" y="3421"/>
                  </a:lnTo>
                  <a:lnTo>
                    <a:pt x="36848" y="3606"/>
                  </a:lnTo>
                  <a:lnTo>
                    <a:pt x="37070" y="3809"/>
                  </a:lnTo>
                  <a:lnTo>
                    <a:pt x="37310" y="4068"/>
                  </a:lnTo>
                  <a:lnTo>
                    <a:pt x="37569" y="4364"/>
                  </a:lnTo>
                  <a:lnTo>
                    <a:pt x="38179" y="5103"/>
                  </a:lnTo>
                  <a:lnTo>
                    <a:pt x="43522" y="11408"/>
                  </a:lnTo>
                  <a:lnTo>
                    <a:pt x="43596" y="11537"/>
                  </a:lnTo>
                  <a:lnTo>
                    <a:pt x="43652" y="11648"/>
                  </a:lnTo>
                  <a:lnTo>
                    <a:pt x="43689" y="11759"/>
                  </a:lnTo>
                  <a:lnTo>
                    <a:pt x="43707" y="11888"/>
                  </a:lnTo>
                  <a:lnTo>
                    <a:pt x="43707" y="11999"/>
                  </a:lnTo>
                  <a:lnTo>
                    <a:pt x="43707" y="12110"/>
                  </a:lnTo>
                  <a:lnTo>
                    <a:pt x="43689" y="12221"/>
                  </a:lnTo>
                  <a:lnTo>
                    <a:pt x="43652" y="12332"/>
                  </a:lnTo>
                  <a:lnTo>
                    <a:pt x="48403" y="12332"/>
                  </a:lnTo>
                  <a:lnTo>
                    <a:pt x="47590" y="11500"/>
                  </a:lnTo>
                  <a:lnTo>
                    <a:pt x="46702" y="10557"/>
                  </a:lnTo>
                  <a:lnTo>
                    <a:pt x="45741" y="9503"/>
                  </a:lnTo>
                  <a:lnTo>
                    <a:pt x="44761" y="8431"/>
                  </a:lnTo>
                  <a:lnTo>
                    <a:pt x="42801" y="6231"/>
                  </a:lnTo>
                  <a:lnTo>
                    <a:pt x="41026" y="4197"/>
                  </a:lnTo>
                  <a:lnTo>
                    <a:pt x="39714" y="2718"/>
                  </a:lnTo>
                  <a:lnTo>
                    <a:pt x="38863" y="1775"/>
                  </a:lnTo>
                  <a:lnTo>
                    <a:pt x="38863" y="1757"/>
                  </a:lnTo>
                  <a:lnTo>
                    <a:pt x="38623" y="1535"/>
                  </a:lnTo>
                  <a:lnTo>
                    <a:pt x="38401" y="1350"/>
                  </a:lnTo>
                  <a:lnTo>
                    <a:pt x="38179" y="1165"/>
                  </a:lnTo>
                  <a:lnTo>
                    <a:pt x="37939" y="999"/>
                  </a:lnTo>
                  <a:lnTo>
                    <a:pt x="37698" y="851"/>
                  </a:lnTo>
                  <a:lnTo>
                    <a:pt x="37458" y="721"/>
                  </a:lnTo>
                  <a:lnTo>
                    <a:pt x="37236" y="610"/>
                  </a:lnTo>
                  <a:lnTo>
                    <a:pt x="36996" y="499"/>
                  </a:lnTo>
                  <a:lnTo>
                    <a:pt x="36755" y="426"/>
                  </a:lnTo>
                  <a:lnTo>
                    <a:pt x="36515" y="352"/>
                  </a:lnTo>
                  <a:lnTo>
                    <a:pt x="36275" y="278"/>
                  </a:lnTo>
                  <a:lnTo>
                    <a:pt x="36034" y="241"/>
                  </a:lnTo>
                  <a:lnTo>
                    <a:pt x="35794" y="204"/>
                  </a:lnTo>
                  <a:lnTo>
                    <a:pt x="35554" y="167"/>
                  </a:lnTo>
                  <a:lnTo>
                    <a:pt x="35073" y="148"/>
                  </a:lnTo>
                  <a:lnTo>
                    <a:pt x="33686" y="148"/>
                  </a:lnTo>
                  <a:lnTo>
                    <a:pt x="336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0"/>
            <p:cNvSpPr/>
            <p:nvPr/>
          </p:nvSpPr>
          <p:spPr>
            <a:xfrm>
              <a:off x="3545400" y="2276075"/>
              <a:ext cx="219125" cy="91075"/>
            </a:xfrm>
            <a:custGeom>
              <a:avLst/>
              <a:gdLst/>
              <a:ahLst/>
              <a:cxnLst/>
              <a:rect l="l" t="t" r="r" b="b"/>
              <a:pathLst>
                <a:path w="8765" h="3643" extrusionOk="0">
                  <a:moveTo>
                    <a:pt x="851" y="1"/>
                  </a:moveTo>
                  <a:lnTo>
                    <a:pt x="685" y="19"/>
                  </a:lnTo>
                  <a:lnTo>
                    <a:pt x="518" y="38"/>
                  </a:lnTo>
                  <a:lnTo>
                    <a:pt x="370" y="75"/>
                  </a:lnTo>
                  <a:lnTo>
                    <a:pt x="260" y="130"/>
                  </a:lnTo>
                  <a:lnTo>
                    <a:pt x="149" y="204"/>
                  </a:lnTo>
                  <a:lnTo>
                    <a:pt x="75" y="278"/>
                  </a:lnTo>
                  <a:lnTo>
                    <a:pt x="19" y="352"/>
                  </a:lnTo>
                  <a:lnTo>
                    <a:pt x="1" y="444"/>
                  </a:lnTo>
                  <a:lnTo>
                    <a:pt x="1" y="3199"/>
                  </a:lnTo>
                  <a:lnTo>
                    <a:pt x="19" y="3292"/>
                  </a:lnTo>
                  <a:lnTo>
                    <a:pt x="75" y="3384"/>
                  </a:lnTo>
                  <a:lnTo>
                    <a:pt x="149" y="3458"/>
                  </a:lnTo>
                  <a:lnTo>
                    <a:pt x="260" y="3513"/>
                  </a:lnTo>
                  <a:lnTo>
                    <a:pt x="370" y="3569"/>
                  </a:lnTo>
                  <a:lnTo>
                    <a:pt x="518" y="3606"/>
                  </a:lnTo>
                  <a:lnTo>
                    <a:pt x="685" y="3643"/>
                  </a:lnTo>
                  <a:lnTo>
                    <a:pt x="8080" y="3643"/>
                  </a:lnTo>
                  <a:lnTo>
                    <a:pt x="8247" y="3606"/>
                  </a:lnTo>
                  <a:lnTo>
                    <a:pt x="8395" y="3569"/>
                  </a:lnTo>
                  <a:lnTo>
                    <a:pt x="8505" y="3513"/>
                  </a:lnTo>
                  <a:lnTo>
                    <a:pt x="8616" y="3458"/>
                  </a:lnTo>
                  <a:lnTo>
                    <a:pt x="8690" y="3384"/>
                  </a:lnTo>
                  <a:lnTo>
                    <a:pt x="8746" y="3292"/>
                  </a:lnTo>
                  <a:lnTo>
                    <a:pt x="8764" y="3199"/>
                  </a:lnTo>
                  <a:lnTo>
                    <a:pt x="8764" y="444"/>
                  </a:lnTo>
                  <a:lnTo>
                    <a:pt x="8746" y="352"/>
                  </a:lnTo>
                  <a:lnTo>
                    <a:pt x="8690" y="278"/>
                  </a:lnTo>
                  <a:lnTo>
                    <a:pt x="8616" y="204"/>
                  </a:lnTo>
                  <a:lnTo>
                    <a:pt x="8505" y="130"/>
                  </a:lnTo>
                  <a:lnTo>
                    <a:pt x="8395" y="75"/>
                  </a:lnTo>
                  <a:lnTo>
                    <a:pt x="8247" y="38"/>
                  </a:lnTo>
                  <a:lnTo>
                    <a:pt x="8080" y="19"/>
                  </a:lnTo>
                  <a:lnTo>
                    <a:pt x="79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0"/>
            <p:cNvSpPr/>
            <p:nvPr/>
          </p:nvSpPr>
          <p:spPr>
            <a:xfrm>
              <a:off x="5354050" y="2276075"/>
              <a:ext cx="244550" cy="91075"/>
            </a:xfrm>
            <a:custGeom>
              <a:avLst/>
              <a:gdLst/>
              <a:ahLst/>
              <a:cxnLst/>
              <a:rect l="l" t="t" r="r" b="b"/>
              <a:pathLst>
                <a:path w="9782" h="3643" extrusionOk="0">
                  <a:moveTo>
                    <a:pt x="944" y="1"/>
                  </a:moveTo>
                  <a:lnTo>
                    <a:pt x="759" y="19"/>
                  </a:lnTo>
                  <a:lnTo>
                    <a:pt x="574" y="38"/>
                  </a:lnTo>
                  <a:lnTo>
                    <a:pt x="407" y="75"/>
                  </a:lnTo>
                  <a:lnTo>
                    <a:pt x="278" y="130"/>
                  </a:lnTo>
                  <a:lnTo>
                    <a:pt x="167" y="204"/>
                  </a:lnTo>
                  <a:lnTo>
                    <a:pt x="75" y="278"/>
                  </a:lnTo>
                  <a:lnTo>
                    <a:pt x="19" y="352"/>
                  </a:lnTo>
                  <a:lnTo>
                    <a:pt x="1" y="444"/>
                  </a:lnTo>
                  <a:lnTo>
                    <a:pt x="1" y="3199"/>
                  </a:lnTo>
                  <a:lnTo>
                    <a:pt x="19" y="3292"/>
                  </a:lnTo>
                  <a:lnTo>
                    <a:pt x="75" y="3384"/>
                  </a:lnTo>
                  <a:lnTo>
                    <a:pt x="167" y="3458"/>
                  </a:lnTo>
                  <a:lnTo>
                    <a:pt x="278" y="3513"/>
                  </a:lnTo>
                  <a:lnTo>
                    <a:pt x="407" y="3569"/>
                  </a:lnTo>
                  <a:lnTo>
                    <a:pt x="574" y="3606"/>
                  </a:lnTo>
                  <a:lnTo>
                    <a:pt x="759" y="3643"/>
                  </a:lnTo>
                  <a:lnTo>
                    <a:pt x="9023" y="3643"/>
                  </a:lnTo>
                  <a:lnTo>
                    <a:pt x="9208" y="3606"/>
                  </a:lnTo>
                  <a:lnTo>
                    <a:pt x="9374" y="3569"/>
                  </a:lnTo>
                  <a:lnTo>
                    <a:pt x="9504" y="3513"/>
                  </a:lnTo>
                  <a:lnTo>
                    <a:pt x="9615" y="3458"/>
                  </a:lnTo>
                  <a:lnTo>
                    <a:pt x="9707" y="3384"/>
                  </a:lnTo>
                  <a:lnTo>
                    <a:pt x="9763" y="3292"/>
                  </a:lnTo>
                  <a:lnTo>
                    <a:pt x="9781" y="3199"/>
                  </a:lnTo>
                  <a:lnTo>
                    <a:pt x="9781" y="444"/>
                  </a:lnTo>
                  <a:lnTo>
                    <a:pt x="9763" y="352"/>
                  </a:lnTo>
                  <a:lnTo>
                    <a:pt x="9707" y="278"/>
                  </a:lnTo>
                  <a:lnTo>
                    <a:pt x="9615" y="204"/>
                  </a:lnTo>
                  <a:lnTo>
                    <a:pt x="9504" y="130"/>
                  </a:lnTo>
                  <a:lnTo>
                    <a:pt x="9374" y="75"/>
                  </a:lnTo>
                  <a:lnTo>
                    <a:pt x="9208" y="38"/>
                  </a:lnTo>
                  <a:lnTo>
                    <a:pt x="9023" y="19"/>
                  </a:lnTo>
                  <a:lnTo>
                    <a:pt x="88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0"/>
            <p:cNvSpPr/>
            <p:nvPr/>
          </p:nvSpPr>
          <p:spPr>
            <a:xfrm>
              <a:off x="4259525" y="2285325"/>
              <a:ext cx="577800" cy="91075"/>
            </a:xfrm>
            <a:custGeom>
              <a:avLst/>
              <a:gdLst/>
              <a:ahLst/>
              <a:cxnLst/>
              <a:rect l="l" t="t" r="r" b="b"/>
              <a:pathLst>
                <a:path w="23112" h="3643" extrusionOk="0">
                  <a:moveTo>
                    <a:pt x="629" y="0"/>
                  </a:moveTo>
                  <a:lnTo>
                    <a:pt x="481" y="37"/>
                  </a:lnTo>
                  <a:lnTo>
                    <a:pt x="333" y="93"/>
                  </a:lnTo>
                  <a:lnTo>
                    <a:pt x="222" y="167"/>
                  </a:lnTo>
                  <a:lnTo>
                    <a:pt x="130" y="241"/>
                  </a:lnTo>
                  <a:lnTo>
                    <a:pt x="56" y="352"/>
                  </a:lnTo>
                  <a:lnTo>
                    <a:pt x="19" y="444"/>
                  </a:lnTo>
                  <a:lnTo>
                    <a:pt x="1" y="574"/>
                  </a:lnTo>
                  <a:lnTo>
                    <a:pt x="1" y="3070"/>
                  </a:lnTo>
                  <a:lnTo>
                    <a:pt x="19" y="3180"/>
                  </a:lnTo>
                  <a:lnTo>
                    <a:pt x="56" y="3291"/>
                  </a:lnTo>
                  <a:lnTo>
                    <a:pt x="130" y="3384"/>
                  </a:lnTo>
                  <a:lnTo>
                    <a:pt x="222" y="3476"/>
                  </a:lnTo>
                  <a:lnTo>
                    <a:pt x="333" y="3532"/>
                  </a:lnTo>
                  <a:lnTo>
                    <a:pt x="481" y="3587"/>
                  </a:lnTo>
                  <a:lnTo>
                    <a:pt x="629" y="3624"/>
                  </a:lnTo>
                  <a:lnTo>
                    <a:pt x="777" y="3643"/>
                  </a:lnTo>
                  <a:lnTo>
                    <a:pt x="22335" y="3643"/>
                  </a:lnTo>
                  <a:lnTo>
                    <a:pt x="22483" y="3624"/>
                  </a:lnTo>
                  <a:lnTo>
                    <a:pt x="22631" y="3587"/>
                  </a:lnTo>
                  <a:lnTo>
                    <a:pt x="22779" y="3532"/>
                  </a:lnTo>
                  <a:lnTo>
                    <a:pt x="22889" y="3476"/>
                  </a:lnTo>
                  <a:lnTo>
                    <a:pt x="22982" y="3384"/>
                  </a:lnTo>
                  <a:lnTo>
                    <a:pt x="23056" y="3291"/>
                  </a:lnTo>
                  <a:lnTo>
                    <a:pt x="23111" y="3180"/>
                  </a:lnTo>
                  <a:lnTo>
                    <a:pt x="23111" y="3070"/>
                  </a:lnTo>
                  <a:lnTo>
                    <a:pt x="23111" y="574"/>
                  </a:lnTo>
                  <a:lnTo>
                    <a:pt x="23111" y="444"/>
                  </a:lnTo>
                  <a:lnTo>
                    <a:pt x="23056" y="352"/>
                  </a:lnTo>
                  <a:lnTo>
                    <a:pt x="22982" y="241"/>
                  </a:lnTo>
                  <a:lnTo>
                    <a:pt x="22889" y="167"/>
                  </a:lnTo>
                  <a:lnTo>
                    <a:pt x="22779" y="93"/>
                  </a:lnTo>
                  <a:lnTo>
                    <a:pt x="22631" y="37"/>
                  </a:lnTo>
                  <a:lnTo>
                    <a:pt x="224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0"/>
            <p:cNvSpPr/>
            <p:nvPr/>
          </p:nvSpPr>
          <p:spPr>
            <a:xfrm>
              <a:off x="4378575" y="2118800"/>
              <a:ext cx="99400" cy="107850"/>
            </a:xfrm>
            <a:custGeom>
              <a:avLst/>
              <a:gdLst/>
              <a:ahLst/>
              <a:cxnLst/>
              <a:rect l="l" t="t" r="r" b="b"/>
              <a:pathLst>
                <a:path w="3976" h="4314" extrusionOk="0">
                  <a:moveTo>
                    <a:pt x="1" y="0"/>
                  </a:moveTo>
                  <a:lnTo>
                    <a:pt x="1" y="841"/>
                  </a:lnTo>
                  <a:lnTo>
                    <a:pt x="1433" y="841"/>
                  </a:lnTo>
                  <a:lnTo>
                    <a:pt x="1433" y="4313"/>
                  </a:lnTo>
                  <a:lnTo>
                    <a:pt x="2546" y="4313"/>
                  </a:lnTo>
                  <a:lnTo>
                    <a:pt x="2546" y="841"/>
                  </a:lnTo>
                  <a:lnTo>
                    <a:pt x="3976" y="841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0"/>
            <p:cNvSpPr/>
            <p:nvPr/>
          </p:nvSpPr>
          <p:spPr>
            <a:xfrm>
              <a:off x="4455300" y="2118800"/>
              <a:ext cx="269150" cy="107850"/>
            </a:xfrm>
            <a:custGeom>
              <a:avLst/>
              <a:gdLst/>
              <a:ahLst/>
              <a:cxnLst/>
              <a:rect l="l" t="t" r="r" b="b"/>
              <a:pathLst>
                <a:path w="10766" h="4314" extrusionOk="0">
                  <a:moveTo>
                    <a:pt x="2263" y="1011"/>
                  </a:moveTo>
                  <a:lnTo>
                    <a:pt x="2852" y="2727"/>
                  </a:lnTo>
                  <a:lnTo>
                    <a:pt x="1670" y="2727"/>
                  </a:lnTo>
                  <a:lnTo>
                    <a:pt x="2263" y="1011"/>
                  </a:lnTo>
                  <a:close/>
                  <a:moveTo>
                    <a:pt x="1598" y="0"/>
                  </a:moveTo>
                  <a:lnTo>
                    <a:pt x="1" y="4313"/>
                  </a:lnTo>
                  <a:lnTo>
                    <a:pt x="1119" y="4313"/>
                  </a:lnTo>
                  <a:lnTo>
                    <a:pt x="1393" y="3528"/>
                  </a:lnTo>
                  <a:lnTo>
                    <a:pt x="3132" y="3528"/>
                  </a:lnTo>
                  <a:lnTo>
                    <a:pt x="3404" y="4313"/>
                  </a:lnTo>
                  <a:lnTo>
                    <a:pt x="4522" y="4313"/>
                  </a:lnTo>
                  <a:lnTo>
                    <a:pt x="2924" y="0"/>
                  </a:lnTo>
                  <a:close/>
                  <a:moveTo>
                    <a:pt x="4720" y="0"/>
                  </a:moveTo>
                  <a:lnTo>
                    <a:pt x="6159" y="2112"/>
                  </a:lnTo>
                  <a:lnTo>
                    <a:pt x="4662" y="4313"/>
                  </a:lnTo>
                  <a:lnTo>
                    <a:pt x="5827" y="4313"/>
                  </a:lnTo>
                  <a:lnTo>
                    <a:pt x="6826" y="2840"/>
                  </a:lnTo>
                  <a:lnTo>
                    <a:pt x="7834" y="4313"/>
                  </a:lnTo>
                  <a:lnTo>
                    <a:pt x="8993" y="4313"/>
                  </a:lnTo>
                  <a:lnTo>
                    <a:pt x="7496" y="2112"/>
                  </a:lnTo>
                  <a:lnTo>
                    <a:pt x="8935" y="0"/>
                  </a:lnTo>
                  <a:lnTo>
                    <a:pt x="7768" y="0"/>
                  </a:lnTo>
                  <a:lnTo>
                    <a:pt x="6826" y="1390"/>
                  </a:lnTo>
                  <a:lnTo>
                    <a:pt x="5882" y="0"/>
                  </a:lnTo>
                  <a:close/>
                  <a:moveTo>
                    <a:pt x="9653" y="0"/>
                  </a:moveTo>
                  <a:lnTo>
                    <a:pt x="9653" y="4313"/>
                  </a:lnTo>
                  <a:lnTo>
                    <a:pt x="10765" y="4313"/>
                  </a:lnTo>
                  <a:lnTo>
                    <a:pt x="10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0"/>
            <p:cNvSpPr/>
            <p:nvPr/>
          </p:nvSpPr>
          <p:spPr>
            <a:xfrm>
              <a:off x="3977125" y="1650250"/>
              <a:ext cx="510750" cy="250075"/>
            </a:xfrm>
            <a:custGeom>
              <a:avLst/>
              <a:gdLst/>
              <a:ahLst/>
              <a:cxnLst/>
              <a:rect l="l" t="t" r="r" b="b"/>
              <a:pathLst>
                <a:path w="20430" h="10003" extrusionOk="0">
                  <a:moveTo>
                    <a:pt x="7174" y="0"/>
                  </a:moveTo>
                  <a:lnTo>
                    <a:pt x="6859" y="19"/>
                  </a:lnTo>
                  <a:lnTo>
                    <a:pt x="6730" y="37"/>
                  </a:lnTo>
                  <a:lnTo>
                    <a:pt x="6582" y="74"/>
                  </a:lnTo>
                  <a:lnTo>
                    <a:pt x="6434" y="111"/>
                  </a:lnTo>
                  <a:lnTo>
                    <a:pt x="6286" y="185"/>
                  </a:lnTo>
                  <a:lnTo>
                    <a:pt x="6138" y="296"/>
                  </a:lnTo>
                  <a:lnTo>
                    <a:pt x="5990" y="425"/>
                  </a:lnTo>
                  <a:lnTo>
                    <a:pt x="5824" y="592"/>
                  </a:lnTo>
                  <a:lnTo>
                    <a:pt x="5639" y="795"/>
                  </a:lnTo>
                  <a:lnTo>
                    <a:pt x="5436" y="1035"/>
                  </a:lnTo>
                  <a:lnTo>
                    <a:pt x="5214" y="1313"/>
                  </a:lnTo>
                  <a:lnTo>
                    <a:pt x="4715" y="2034"/>
                  </a:lnTo>
                  <a:lnTo>
                    <a:pt x="3439" y="3957"/>
                  </a:lnTo>
                  <a:lnTo>
                    <a:pt x="2330" y="5584"/>
                  </a:lnTo>
                  <a:lnTo>
                    <a:pt x="296" y="8523"/>
                  </a:lnTo>
                  <a:lnTo>
                    <a:pt x="259" y="8597"/>
                  </a:lnTo>
                  <a:lnTo>
                    <a:pt x="166" y="8745"/>
                  </a:lnTo>
                  <a:lnTo>
                    <a:pt x="56" y="8967"/>
                  </a:lnTo>
                  <a:lnTo>
                    <a:pt x="19" y="9096"/>
                  </a:lnTo>
                  <a:lnTo>
                    <a:pt x="0" y="9226"/>
                  </a:lnTo>
                  <a:lnTo>
                    <a:pt x="0" y="9355"/>
                  </a:lnTo>
                  <a:lnTo>
                    <a:pt x="19" y="9485"/>
                  </a:lnTo>
                  <a:lnTo>
                    <a:pt x="74" y="9614"/>
                  </a:lnTo>
                  <a:lnTo>
                    <a:pt x="166" y="9725"/>
                  </a:lnTo>
                  <a:lnTo>
                    <a:pt x="296" y="9817"/>
                  </a:lnTo>
                  <a:lnTo>
                    <a:pt x="481" y="9891"/>
                  </a:lnTo>
                  <a:lnTo>
                    <a:pt x="721" y="9947"/>
                  </a:lnTo>
                  <a:lnTo>
                    <a:pt x="1017" y="9984"/>
                  </a:lnTo>
                  <a:lnTo>
                    <a:pt x="2052" y="9984"/>
                  </a:lnTo>
                  <a:lnTo>
                    <a:pt x="4031" y="10002"/>
                  </a:lnTo>
                  <a:lnTo>
                    <a:pt x="9651" y="9984"/>
                  </a:lnTo>
                  <a:lnTo>
                    <a:pt x="19746" y="9928"/>
                  </a:lnTo>
                  <a:lnTo>
                    <a:pt x="19875" y="9910"/>
                  </a:lnTo>
                  <a:lnTo>
                    <a:pt x="20005" y="9873"/>
                  </a:lnTo>
                  <a:lnTo>
                    <a:pt x="20116" y="9817"/>
                  </a:lnTo>
                  <a:lnTo>
                    <a:pt x="20208" y="9744"/>
                  </a:lnTo>
                  <a:lnTo>
                    <a:pt x="20282" y="9651"/>
                  </a:lnTo>
                  <a:lnTo>
                    <a:pt x="20338" y="9540"/>
                  </a:lnTo>
                  <a:lnTo>
                    <a:pt x="20374" y="9411"/>
                  </a:lnTo>
                  <a:lnTo>
                    <a:pt x="20393" y="9281"/>
                  </a:lnTo>
                  <a:lnTo>
                    <a:pt x="20430" y="1072"/>
                  </a:lnTo>
                  <a:lnTo>
                    <a:pt x="20430" y="1035"/>
                  </a:lnTo>
                  <a:lnTo>
                    <a:pt x="20393" y="906"/>
                  </a:lnTo>
                  <a:lnTo>
                    <a:pt x="20356" y="740"/>
                  </a:lnTo>
                  <a:lnTo>
                    <a:pt x="20319" y="647"/>
                  </a:lnTo>
                  <a:lnTo>
                    <a:pt x="20264" y="536"/>
                  </a:lnTo>
                  <a:lnTo>
                    <a:pt x="20190" y="444"/>
                  </a:lnTo>
                  <a:lnTo>
                    <a:pt x="20097" y="351"/>
                  </a:lnTo>
                  <a:lnTo>
                    <a:pt x="19986" y="259"/>
                  </a:lnTo>
                  <a:lnTo>
                    <a:pt x="19875" y="185"/>
                  </a:lnTo>
                  <a:lnTo>
                    <a:pt x="19727" y="111"/>
                  </a:lnTo>
                  <a:lnTo>
                    <a:pt x="19543" y="74"/>
                  </a:lnTo>
                  <a:lnTo>
                    <a:pt x="19339" y="37"/>
                  </a:lnTo>
                  <a:lnTo>
                    <a:pt x="19117" y="37"/>
                  </a:lnTo>
                  <a:lnTo>
                    <a:pt x="13478" y="19"/>
                  </a:lnTo>
                  <a:lnTo>
                    <a:pt x="75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0"/>
            <p:cNvSpPr/>
            <p:nvPr/>
          </p:nvSpPr>
          <p:spPr>
            <a:xfrm>
              <a:off x="4571975" y="1650250"/>
              <a:ext cx="396625" cy="249600"/>
            </a:xfrm>
            <a:custGeom>
              <a:avLst/>
              <a:gdLst/>
              <a:ahLst/>
              <a:cxnLst/>
              <a:rect l="l" t="t" r="r" b="b"/>
              <a:pathLst>
                <a:path w="15865" h="9984" extrusionOk="0">
                  <a:moveTo>
                    <a:pt x="1036" y="0"/>
                  </a:moveTo>
                  <a:lnTo>
                    <a:pt x="833" y="19"/>
                  </a:lnTo>
                  <a:lnTo>
                    <a:pt x="648" y="56"/>
                  </a:lnTo>
                  <a:lnTo>
                    <a:pt x="519" y="111"/>
                  </a:lnTo>
                  <a:lnTo>
                    <a:pt x="389" y="185"/>
                  </a:lnTo>
                  <a:lnTo>
                    <a:pt x="278" y="259"/>
                  </a:lnTo>
                  <a:lnTo>
                    <a:pt x="204" y="351"/>
                  </a:lnTo>
                  <a:lnTo>
                    <a:pt x="149" y="444"/>
                  </a:lnTo>
                  <a:lnTo>
                    <a:pt x="93" y="536"/>
                  </a:lnTo>
                  <a:lnTo>
                    <a:pt x="38" y="721"/>
                  </a:lnTo>
                  <a:lnTo>
                    <a:pt x="1" y="887"/>
                  </a:lnTo>
                  <a:lnTo>
                    <a:pt x="1" y="1054"/>
                  </a:lnTo>
                  <a:lnTo>
                    <a:pt x="1" y="9281"/>
                  </a:lnTo>
                  <a:lnTo>
                    <a:pt x="1" y="9411"/>
                  </a:lnTo>
                  <a:lnTo>
                    <a:pt x="38" y="9540"/>
                  </a:lnTo>
                  <a:lnTo>
                    <a:pt x="112" y="9651"/>
                  </a:lnTo>
                  <a:lnTo>
                    <a:pt x="186" y="9744"/>
                  </a:lnTo>
                  <a:lnTo>
                    <a:pt x="278" y="9817"/>
                  </a:lnTo>
                  <a:lnTo>
                    <a:pt x="389" y="9873"/>
                  </a:lnTo>
                  <a:lnTo>
                    <a:pt x="519" y="9910"/>
                  </a:lnTo>
                  <a:lnTo>
                    <a:pt x="648" y="9928"/>
                  </a:lnTo>
                  <a:lnTo>
                    <a:pt x="7156" y="9965"/>
                  </a:lnTo>
                  <a:lnTo>
                    <a:pt x="15272" y="9984"/>
                  </a:lnTo>
                  <a:lnTo>
                    <a:pt x="15365" y="9965"/>
                  </a:lnTo>
                  <a:lnTo>
                    <a:pt x="15439" y="9947"/>
                  </a:lnTo>
                  <a:lnTo>
                    <a:pt x="15513" y="9891"/>
                  </a:lnTo>
                  <a:lnTo>
                    <a:pt x="15587" y="9836"/>
                  </a:lnTo>
                  <a:lnTo>
                    <a:pt x="15661" y="9762"/>
                  </a:lnTo>
                  <a:lnTo>
                    <a:pt x="15716" y="9688"/>
                  </a:lnTo>
                  <a:lnTo>
                    <a:pt x="15772" y="9596"/>
                  </a:lnTo>
                  <a:lnTo>
                    <a:pt x="15809" y="9503"/>
                  </a:lnTo>
                  <a:lnTo>
                    <a:pt x="15846" y="9392"/>
                  </a:lnTo>
                  <a:lnTo>
                    <a:pt x="15864" y="9281"/>
                  </a:lnTo>
                  <a:lnTo>
                    <a:pt x="15864" y="9152"/>
                  </a:lnTo>
                  <a:lnTo>
                    <a:pt x="15864" y="9041"/>
                  </a:lnTo>
                  <a:lnTo>
                    <a:pt x="15846" y="8912"/>
                  </a:lnTo>
                  <a:lnTo>
                    <a:pt x="15809" y="8782"/>
                  </a:lnTo>
                  <a:lnTo>
                    <a:pt x="15753" y="8671"/>
                  </a:lnTo>
                  <a:lnTo>
                    <a:pt x="15679" y="8542"/>
                  </a:lnTo>
                  <a:lnTo>
                    <a:pt x="10336" y="2237"/>
                  </a:lnTo>
                  <a:lnTo>
                    <a:pt x="9726" y="1498"/>
                  </a:lnTo>
                  <a:lnTo>
                    <a:pt x="9467" y="1202"/>
                  </a:lnTo>
                  <a:lnTo>
                    <a:pt x="9227" y="943"/>
                  </a:lnTo>
                  <a:lnTo>
                    <a:pt x="9005" y="740"/>
                  </a:lnTo>
                  <a:lnTo>
                    <a:pt x="8801" y="555"/>
                  </a:lnTo>
                  <a:lnTo>
                    <a:pt x="8617" y="407"/>
                  </a:lnTo>
                  <a:lnTo>
                    <a:pt x="8432" y="296"/>
                  </a:lnTo>
                  <a:lnTo>
                    <a:pt x="8265" y="203"/>
                  </a:lnTo>
                  <a:lnTo>
                    <a:pt x="8117" y="129"/>
                  </a:lnTo>
                  <a:lnTo>
                    <a:pt x="7951" y="92"/>
                  </a:lnTo>
                  <a:lnTo>
                    <a:pt x="7803" y="56"/>
                  </a:lnTo>
                  <a:lnTo>
                    <a:pt x="7470" y="37"/>
                  </a:lnTo>
                  <a:lnTo>
                    <a:pt x="7119" y="37"/>
                  </a:lnTo>
                  <a:lnTo>
                    <a:pt x="3865" y="19"/>
                  </a:lnTo>
                  <a:lnTo>
                    <a:pt x="10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2" name="Google Shape;1482;p30"/>
          <p:cNvGrpSpPr/>
          <p:nvPr/>
        </p:nvGrpSpPr>
        <p:grpSpPr>
          <a:xfrm>
            <a:off x="1281388" y="974913"/>
            <a:ext cx="789025" cy="1596975"/>
            <a:chOff x="457200" y="3109225"/>
            <a:chExt cx="789025" cy="1596975"/>
          </a:xfrm>
        </p:grpSpPr>
        <p:sp>
          <p:nvSpPr>
            <p:cNvPr id="1483" name="Google Shape;1483;p30"/>
            <p:cNvSpPr/>
            <p:nvPr/>
          </p:nvSpPr>
          <p:spPr>
            <a:xfrm>
              <a:off x="457200" y="3109225"/>
              <a:ext cx="789025" cy="1554925"/>
            </a:xfrm>
            <a:custGeom>
              <a:avLst/>
              <a:gdLst/>
              <a:ahLst/>
              <a:cxnLst/>
              <a:rect l="l" t="t" r="r" b="b"/>
              <a:pathLst>
                <a:path w="31561" h="62197" extrusionOk="0">
                  <a:moveTo>
                    <a:pt x="25034" y="0"/>
                  </a:moveTo>
                  <a:lnTo>
                    <a:pt x="6526" y="0"/>
                  </a:lnTo>
                  <a:lnTo>
                    <a:pt x="6526" y="0"/>
                  </a:lnTo>
                  <a:lnTo>
                    <a:pt x="6194" y="0"/>
                  </a:lnTo>
                  <a:lnTo>
                    <a:pt x="5861" y="19"/>
                  </a:lnTo>
                  <a:lnTo>
                    <a:pt x="5528" y="74"/>
                  </a:lnTo>
                  <a:lnTo>
                    <a:pt x="5214" y="130"/>
                  </a:lnTo>
                  <a:lnTo>
                    <a:pt x="4899" y="204"/>
                  </a:lnTo>
                  <a:lnTo>
                    <a:pt x="4585" y="296"/>
                  </a:lnTo>
                  <a:lnTo>
                    <a:pt x="4289" y="389"/>
                  </a:lnTo>
                  <a:lnTo>
                    <a:pt x="3994" y="500"/>
                  </a:lnTo>
                  <a:lnTo>
                    <a:pt x="3698" y="648"/>
                  </a:lnTo>
                  <a:lnTo>
                    <a:pt x="3420" y="777"/>
                  </a:lnTo>
                  <a:lnTo>
                    <a:pt x="3143" y="943"/>
                  </a:lnTo>
                  <a:lnTo>
                    <a:pt x="2884" y="1110"/>
                  </a:lnTo>
                  <a:lnTo>
                    <a:pt x="2625" y="1295"/>
                  </a:lnTo>
                  <a:lnTo>
                    <a:pt x="2385" y="1480"/>
                  </a:lnTo>
                  <a:lnTo>
                    <a:pt x="2145" y="1701"/>
                  </a:lnTo>
                  <a:lnTo>
                    <a:pt x="1923" y="1905"/>
                  </a:lnTo>
                  <a:lnTo>
                    <a:pt x="1701" y="2145"/>
                  </a:lnTo>
                  <a:lnTo>
                    <a:pt x="1498" y="2367"/>
                  </a:lnTo>
                  <a:lnTo>
                    <a:pt x="1294" y="2626"/>
                  </a:lnTo>
                  <a:lnTo>
                    <a:pt x="1109" y="2866"/>
                  </a:lnTo>
                  <a:lnTo>
                    <a:pt x="943" y="3144"/>
                  </a:lnTo>
                  <a:lnTo>
                    <a:pt x="795" y="3421"/>
                  </a:lnTo>
                  <a:lnTo>
                    <a:pt x="647" y="3698"/>
                  </a:lnTo>
                  <a:lnTo>
                    <a:pt x="518" y="3976"/>
                  </a:lnTo>
                  <a:lnTo>
                    <a:pt x="388" y="4271"/>
                  </a:lnTo>
                  <a:lnTo>
                    <a:pt x="296" y="4586"/>
                  </a:lnTo>
                  <a:lnTo>
                    <a:pt x="203" y="4881"/>
                  </a:lnTo>
                  <a:lnTo>
                    <a:pt x="129" y="5196"/>
                  </a:lnTo>
                  <a:lnTo>
                    <a:pt x="74" y="5529"/>
                  </a:lnTo>
                  <a:lnTo>
                    <a:pt x="37" y="5843"/>
                  </a:lnTo>
                  <a:lnTo>
                    <a:pt x="0" y="6176"/>
                  </a:lnTo>
                  <a:lnTo>
                    <a:pt x="0" y="6508"/>
                  </a:lnTo>
                  <a:lnTo>
                    <a:pt x="0" y="55670"/>
                  </a:lnTo>
                  <a:lnTo>
                    <a:pt x="0" y="55670"/>
                  </a:lnTo>
                  <a:lnTo>
                    <a:pt x="0" y="56002"/>
                  </a:lnTo>
                  <a:lnTo>
                    <a:pt x="37" y="56335"/>
                  </a:lnTo>
                  <a:lnTo>
                    <a:pt x="74" y="56668"/>
                  </a:lnTo>
                  <a:lnTo>
                    <a:pt x="129" y="56982"/>
                  </a:lnTo>
                  <a:lnTo>
                    <a:pt x="203" y="57297"/>
                  </a:lnTo>
                  <a:lnTo>
                    <a:pt x="296" y="57611"/>
                  </a:lnTo>
                  <a:lnTo>
                    <a:pt x="388" y="57907"/>
                  </a:lnTo>
                  <a:lnTo>
                    <a:pt x="518" y="58203"/>
                  </a:lnTo>
                  <a:lnTo>
                    <a:pt x="647" y="58498"/>
                  </a:lnTo>
                  <a:lnTo>
                    <a:pt x="795" y="58776"/>
                  </a:lnTo>
                  <a:lnTo>
                    <a:pt x="943" y="59053"/>
                  </a:lnTo>
                  <a:lnTo>
                    <a:pt x="1109" y="59312"/>
                  </a:lnTo>
                  <a:lnTo>
                    <a:pt x="1294" y="59571"/>
                  </a:lnTo>
                  <a:lnTo>
                    <a:pt x="1498" y="59811"/>
                  </a:lnTo>
                  <a:lnTo>
                    <a:pt x="1701" y="60052"/>
                  </a:lnTo>
                  <a:lnTo>
                    <a:pt x="1923" y="60273"/>
                  </a:lnTo>
                  <a:lnTo>
                    <a:pt x="2145" y="60495"/>
                  </a:lnTo>
                  <a:lnTo>
                    <a:pt x="2385" y="60699"/>
                  </a:lnTo>
                  <a:lnTo>
                    <a:pt x="2625" y="60883"/>
                  </a:lnTo>
                  <a:lnTo>
                    <a:pt x="2884" y="61068"/>
                  </a:lnTo>
                  <a:lnTo>
                    <a:pt x="3143" y="61235"/>
                  </a:lnTo>
                  <a:lnTo>
                    <a:pt x="3420" y="61401"/>
                  </a:lnTo>
                  <a:lnTo>
                    <a:pt x="3698" y="61549"/>
                  </a:lnTo>
                  <a:lnTo>
                    <a:pt x="3994" y="61678"/>
                  </a:lnTo>
                  <a:lnTo>
                    <a:pt x="4289" y="61789"/>
                  </a:lnTo>
                  <a:lnTo>
                    <a:pt x="4585" y="61900"/>
                  </a:lnTo>
                  <a:lnTo>
                    <a:pt x="4899" y="61993"/>
                  </a:lnTo>
                  <a:lnTo>
                    <a:pt x="5214" y="62067"/>
                  </a:lnTo>
                  <a:lnTo>
                    <a:pt x="5528" y="62122"/>
                  </a:lnTo>
                  <a:lnTo>
                    <a:pt x="5861" y="62159"/>
                  </a:lnTo>
                  <a:lnTo>
                    <a:pt x="6194" y="62178"/>
                  </a:lnTo>
                  <a:lnTo>
                    <a:pt x="6526" y="62196"/>
                  </a:lnTo>
                  <a:lnTo>
                    <a:pt x="25034" y="62196"/>
                  </a:lnTo>
                  <a:lnTo>
                    <a:pt x="25034" y="62196"/>
                  </a:lnTo>
                  <a:lnTo>
                    <a:pt x="25366" y="62178"/>
                  </a:lnTo>
                  <a:lnTo>
                    <a:pt x="25699" y="62159"/>
                  </a:lnTo>
                  <a:lnTo>
                    <a:pt x="26032" y="62122"/>
                  </a:lnTo>
                  <a:lnTo>
                    <a:pt x="26346" y="62067"/>
                  </a:lnTo>
                  <a:lnTo>
                    <a:pt x="26661" y="61993"/>
                  </a:lnTo>
                  <a:lnTo>
                    <a:pt x="26975" y="61900"/>
                  </a:lnTo>
                  <a:lnTo>
                    <a:pt x="27271" y="61789"/>
                  </a:lnTo>
                  <a:lnTo>
                    <a:pt x="27567" y="61678"/>
                  </a:lnTo>
                  <a:lnTo>
                    <a:pt x="27862" y="61549"/>
                  </a:lnTo>
                  <a:lnTo>
                    <a:pt x="28140" y="61401"/>
                  </a:lnTo>
                  <a:lnTo>
                    <a:pt x="28417" y="61235"/>
                  </a:lnTo>
                  <a:lnTo>
                    <a:pt x="28676" y="61068"/>
                  </a:lnTo>
                  <a:lnTo>
                    <a:pt x="28935" y="60883"/>
                  </a:lnTo>
                  <a:lnTo>
                    <a:pt x="29175" y="60699"/>
                  </a:lnTo>
                  <a:lnTo>
                    <a:pt x="29415" y="60495"/>
                  </a:lnTo>
                  <a:lnTo>
                    <a:pt x="29637" y="60273"/>
                  </a:lnTo>
                  <a:lnTo>
                    <a:pt x="29859" y="60052"/>
                  </a:lnTo>
                  <a:lnTo>
                    <a:pt x="30062" y="59811"/>
                  </a:lnTo>
                  <a:lnTo>
                    <a:pt x="30247" y="59571"/>
                  </a:lnTo>
                  <a:lnTo>
                    <a:pt x="30432" y="59312"/>
                  </a:lnTo>
                  <a:lnTo>
                    <a:pt x="30599" y="59053"/>
                  </a:lnTo>
                  <a:lnTo>
                    <a:pt x="30765" y="58776"/>
                  </a:lnTo>
                  <a:lnTo>
                    <a:pt x="30913" y="58498"/>
                  </a:lnTo>
                  <a:lnTo>
                    <a:pt x="31042" y="58203"/>
                  </a:lnTo>
                  <a:lnTo>
                    <a:pt x="31153" y="57907"/>
                  </a:lnTo>
                  <a:lnTo>
                    <a:pt x="31264" y="57611"/>
                  </a:lnTo>
                  <a:lnTo>
                    <a:pt x="31357" y="57297"/>
                  </a:lnTo>
                  <a:lnTo>
                    <a:pt x="31412" y="56982"/>
                  </a:lnTo>
                  <a:lnTo>
                    <a:pt x="31486" y="56668"/>
                  </a:lnTo>
                  <a:lnTo>
                    <a:pt x="31523" y="56335"/>
                  </a:lnTo>
                  <a:lnTo>
                    <a:pt x="31542" y="56002"/>
                  </a:lnTo>
                  <a:lnTo>
                    <a:pt x="31560" y="55670"/>
                  </a:lnTo>
                  <a:lnTo>
                    <a:pt x="31560" y="6508"/>
                  </a:lnTo>
                  <a:lnTo>
                    <a:pt x="31560" y="6508"/>
                  </a:lnTo>
                  <a:lnTo>
                    <a:pt x="31542" y="6176"/>
                  </a:lnTo>
                  <a:lnTo>
                    <a:pt x="31523" y="5843"/>
                  </a:lnTo>
                  <a:lnTo>
                    <a:pt x="31486" y="5529"/>
                  </a:lnTo>
                  <a:lnTo>
                    <a:pt x="31412" y="5196"/>
                  </a:lnTo>
                  <a:lnTo>
                    <a:pt x="31357" y="4881"/>
                  </a:lnTo>
                  <a:lnTo>
                    <a:pt x="31264" y="4586"/>
                  </a:lnTo>
                  <a:lnTo>
                    <a:pt x="31153" y="4271"/>
                  </a:lnTo>
                  <a:lnTo>
                    <a:pt x="31042" y="3976"/>
                  </a:lnTo>
                  <a:lnTo>
                    <a:pt x="30913" y="3698"/>
                  </a:lnTo>
                  <a:lnTo>
                    <a:pt x="30765" y="3421"/>
                  </a:lnTo>
                  <a:lnTo>
                    <a:pt x="30599" y="3144"/>
                  </a:lnTo>
                  <a:lnTo>
                    <a:pt x="30432" y="2866"/>
                  </a:lnTo>
                  <a:lnTo>
                    <a:pt x="30247" y="2626"/>
                  </a:lnTo>
                  <a:lnTo>
                    <a:pt x="30062" y="2367"/>
                  </a:lnTo>
                  <a:lnTo>
                    <a:pt x="29859" y="2145"/>
                  </a:lnTo>
                  <a:lnTo>
                    <a:pt x="29637" y="1905"/>
                  </a:lnTo>
                  <a:lnTo>
                    <a:pt x="29415" y="1701"/>
                  </a:lnTo>
                  <a:lnTo>
                    <a:pt x="29175" y="1480"/>
                  </a:lnTo>
                  <a:lnTo>
                    <a:pt x="28935" y="1295"/>
                  </a:lnTo>
                  <a:lnTo>
                    <a:pt x="28676" y="1110"/>
                  </a:lnTo>
                  <a:lnTo>
                    <a:pt x="28417" y="943"/>
                  </a:lnTo>
                  <a:lnTo>
                    <a:pt x="28140" y="777"/>
                  </a:lnTo>
                  <a:lnTo>
                    <a:pt x="27862" y="648"/>
                  </a:lnTo>
                  <a:lnTo>
                    <a:pt x="27567" y="500"/>
                  </a:lnTo>
                  <a:lnTo>
                    <a:pt x="27271" y="389"/>
                  </a:lnTo>
                  <a:lnTo>
                    <a:pt x="26975" y="296"/>
                  </a:lnTo>
                  <a:lnTo>
                    <a:pt x="26661" y="204"/>
                  </a:lnTo>
                  <a:lnTo>
                    <a:pt x="26346" y="130"/>
                  </a:lnTo>
                  <a:lnTo>
                    <a:pt x="26032" y="74"/>
                  </a:lnTo>
                  <a:lnTo>
                    <a:pt x="25699" y="19"/>
                  </a:lnTo>
                  <a:lnTo>
                    <a:pt x="25366" y="0"/>
                  </a:lnTo>
                  <a:lnTo>
                    <a:pt x="25034" y="0"/>
                  </a:lnTo>
                  <a:lnTo>
                    <a:pt x="250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0"/>
            <p:cNvSpPr/>
            <p:nvPr/>
          </p:nvSpPr>
          <p:spPr>
            <a:xfrm>
              <a:off x="457200" y="3151275"/>
              <a:ext cx="789025" cy="1554925"/>
            </a:xfrm>
            <a:custGeom>
              <a:avLst/>
              <a:gdLst/>
              <a:ahLst/>
              <a:cxnLst/>
              <a:rect l="l" t="t" r="r" b="b"/>
              <a:pathLst>
                <a:path w="31561" h="62197" extrusionOk="0">
                  <a:moveTo>
                    <a:pt x="25034" y="1"/>
                  </a:moveTo>
                  <a:lnTo>
                    <a:pt x="6526" y="1"/>
                  </a:lnTo>
                  <a:lnTo>
                    <a:pt x="6526" y="1"/>
                  </a:lnTo>
                  <a:lnTo>
                    <a:pt x="6194" y="1"/>
                  </a:lnTo>
                  <a:lnTo>
                    <a:pt x="5861" y="38"/>
                  </a:lnTo>
                  <a:lnTo>
                    <a:pt x="5528" y="75"/>
                  </a:lnTo>
                  <a:lnTo>
                    <a:pt x="5214" y="130"/>
                  </a:lnTo>
                  <a:lnTo>
                    <a:pt x="4899" y="204"/>
                  </a:lnTo>
                  <a:lnTo>
                    <a:pt x="4585" y="297"/>
                  </a:lnTo>
                  <a:lnTo>
                    <a:pt x="4289" y="389"/>
                  </a:lnTo>
                  <a:lnTo>
                    <a:pt x="3994" y="519"/>
                  </a:lnTo>
                  <a:lnTo>
                    <a:pt x="3698" y="648"/>
                  </a:lnTo>
                  <a:lnTo>
                    <a:pt x="3420" y="796"/>
                  </a:lnTo>
                  <a:lnTo>
                    <a:pt x="3143" y="944"/>
                  </a:lnTo>
                  <a:lnTo>
                    <a:pt x="2884" y="1110"/>
                  </a:lnTo>
                  <a:lnTo>
                    <a:pt x="2625" y="1295"/>
                  </a:lnTo>
                  <a:lnTo>
                    <a:pt x="2385" y="1499"/>
                  </a:lnTo>
                  <a:lnTo>
                    <a:pt x="2145" y="1702"/>
                  </a:lnTo>
                  <a:lnTo>
                    <a:pt x="1923" y="1924"/>
                  </a:lnTo>
                  <a:lnTo>
                    <a:pt x="1701" y="2146"/>
                  </a:lnTo>
                  <a:lnTo>
                    <a:pt x="1498" y="2386"/>
                  </a:lnTo>
                  <a:lnTo>
                    <a:pt x="1294" y="2626"/>
                  </a:lnTo>
                  <a:lnTo>
                    <a:pt x="1109" y="2885"/>
                  </a:lnTo>
                  <a:lnTo>
                    <a:pt x="943" y="3144"/>
                  </a:lnTo>
                  <a:lnTo>
                    <a:pt x="795" y="3421"/>
                  </a:lnTo>
                  <a:lnTo>
                    <a:pt x="647" y="3699"/>
                  </a:lnTo>
                  <a:lnTo>
                    <a:pt x="518" y="3994"/>
                  </a:lnTo>
                  <a:lnTo>
                    <a:pt x="388" y="4290"/>
                  </a:lnTo>
                  <a:lnTo>
                    <a:pt x="296" y="4586"/>
                  </a:lnTo>
                  <a:lnTo>
                    <a:pt x="203" y="4900"/>
                  </a:lnTo>
                  <a:lnTo>
                    <a:pt x="129" y="5215"/>
                  </a:lnTo>
                  <a:lnTo>
                    <a:pt x="74" y="5529"/>
                  </a:lnTo>
                  <a:lnTo>
                    <a:pt x="37" y="5862"/>
                  </a:lnTo>
                  <a:lnTo>
                    <a:pt x="0" y="6176"/>
                  </a:lnTo>
                  <a:lnTo>
                    <a:pt x="0" y="6527"/>
                  </a:lnTo>
                  <a:lnTo>
                    <a:pt x="0" y="55670"/>
                  </a:lnTo>
                  <a:lnTo>
                    <a:pt x="0" y="55670"/>
                  </a:lnTo>
                  <a:lnTo>
                    <a:pt x="0" y="56003"/>
                  </a:lnTo>
                  <a:lnTo>
                    <a:pt x="37" y="56336"/>
                  </a:lnTo>
                  <a:lnTo>
                    <a:pt x="74" y="56669"/>
                  </a:lnTo>
                  <a:lnTo>
                    <a:pt x="129" y="56983"/>
                  </a:lnTo>
                  <a:lnTo>
                    <a:pt x="203" y="57297"/>
                  </a:lnTo>
                  <a:lnTo>
                    <a:pt x="296" y="57611"/>
                  </a:lnTo>
                  <a:lnTo>
                    <a:pt x="388" y="57907"/>
                  </a:lnTo>
                  <a:lnTo>
                    <a:pt x="518" y="58203"/>
                  </a:lnTo>
                  <a:lnTo>
                    <a:pt x="647" y="58499"/>
                  </a:lnTo>
                  <a:lnTo>
                    <a:pt x="795" y="58776"/>
                  </a:lnTo>
                  <a:lnTo>
                    <a:pt x="943" y="59054"/>
                  </a:lnTo>
                  <a:lnTo>
                    <a:pt x="1109" y="59312"/>
                  </a:lnTo>
                  <a:lnTo>
                    <a:pt x="1294" y="59571"/>
                  </a:lnTo>
                  <a:lnTo>
                    <a:pt x="1498" y="59812"/>
                  </a:lnTo>
                  <a:lnTo>
                    <a:pt x="1701" y="60052"/>
                  </a:lnTo>
                  <a:lnTo>
                    <a:pt x="1923" y="60274"/>
                  </a:lnTo>
                  <a:lnTo>
                    <a:pt x="2145" y="60496"/>
                  </a:lnTo>
                  <a:lnTo>
                    <a:pt x="2385" y="60699"/>
                  </a:lnTo>
                  <a:lnTo>
                    <a:pt x="2625" y="60902"/>
                  </a:lnTo>
                  <a:lnTo>
                    <a:pt x="2884" y="61087"/>
                  </a:lnTo>
                  <a:lnTo>
                    <a:pt x="3143" y="61254"/>
                  </a:lnTo>
                  <a:lnTo>
                    <a:pt x="3420" y="61402"/>
                  </a:lnTo>
                  <a:lnTo>
                    <a:pt x="3698" y="61550"/>
                  </a:lnTo>
                  <a:lnTo>
                    <a:pt x="3994" y="61679"/>
                  </a:lnTo>
                  <a:lnTo>
                    <a:pt x="4289" y="61790"/>
                  </a:lnTo>
                  <a:lnTo>
                    <a:pt x="4585" y="61901"/>
                  </a:lnTo>
                  <a:lnTo>
                    <a:pt x="4899" y="61993"/>
                  </a:lnTo>
                  <a:lnTo>
                    <a:pt x="5214" y="62067"/>
                  </a:lnTo>
                  <a:lnTo>
                    <a:pt x="5528" y="62123"/>
                  </a:lnTo>
                  <a:lnTo>
                    <a:pt x="5861" y="62160"/>
                  </a:lnTo>
                  <a:lnTo>
                    <a:pt x="6194" y="62197"/>
                  </a:lnTo>
                  <a:lnTo>
                    <a:pt x="6526" y="62197"/>
                  </a:lnTo>
                  <a:lnTo>
                    <a:pt x="25034" y="62197"/>
                  </a:lnTo>
                  <a:lnTo>
                    <a:pt x="25034" y="62197"/>
                  </a:lnTo>
                  <a:lnTo>
                    <a:pt x="25366" y="62197"/>
                  </a:lnTo>
                  <a:lnTo>
                    <a:pt x="25699" y="62160"/>
                  </a:lnTo>
                  <a:lnTo>
                    <a:pt x="26032" y="62123"/>
                  </a:lnTo>
                  <a:lnTo>
                    <a:pt x="26346" y="62067"/>
                  </a:lnTo>
                  <a:lnTo>
                    <a:pt x="26661" y="61993"/>
                  </a:lnTo>
                  <a:lnTo>
                    <a:pt x="26975" y="61901"/>
                  </a:lnTo>
                  <a:lnTo>
                    <a:pt x="27271" y="61790"/>
                  </a:lnTo>
                  <a:lnTo>
                    <a:pt x="27567" y="61679"/>
                  </a:lnTo>
                  <a:lnTo>
                    <a:pt x="27862" y="61550"/>
                  </a:lnTo>
                  <a:lnTo>
                    <a:pt x="28140" y="61402"/>
                  </a:lnTo>
                  <a:lnTo>
                    <a:pt x="28417" y="61254"/>
                  </a:lnTo>
                  <a:lnTo>
                    <a:pt x="28676" y="61087"/>
                  </a:lnTo>
                  <a:lnTo>
                    <a:pt x="28935" y="60902"/>
                  </a:lnTo>
                  <a:lnTo>
                    <a:pt x="29175" y="60699"/>
                  </a:lnTo>
                  <a:lnTo>
                    <a:pt x="29415" y="60496"/>
                  </a:lnTo>
                  <a:lnTo>
                    <a:pt x="29637" y="60274"/>
                  </a:lnTo>
                  <a:lnTo>
                    <a:pt x="29859" y="60052"/>
                  </a:lnTo>
                  <a:lnTo>
                    <a:pt x="30062" y="59812"/>
                  </a:lnTo>
                  <a:lnTo>
                    <a:pt x="30247" y="59571"/>
                  </a:lnTo>
                  <a:lnTo>
                    <a:pt x="30432" y="59312"/>
                  </a:lnTo>
                  <a:lnTo>
                    <a:pt x="30599" y="59054"/>
                  </a:lnTo>
                  <a:lnTo>
                    <a:pt x="30765" y="58776"/>
                  </a:lnTo>
                  <a:lnTo>
                    <a:pt x="30913" y="58499"/>
                  </a:lnTo>
                  <a:lnTo>
                    <a:pt x="31042" y="58203"/>
                  </a:lnTo>
                  <a:lnTo>
                    <a:pt x="31153" y="57907"/>
                  </a:lnTo>
                  <a:lnTo>
                    <a:pt x="31264" y="57611"/>
                  </a:lnTo>
                  <a:lnTo>
                    <a:pt x="31357" y="57297"/>
                  </a:lnTo>
                  <a:lnTo>
                    <a:pt x="31412" y="56983"/>
                  </a:lnTo>
                  <a:lnTo>
                    <a:pt x="31486" y="56669"/>
                  </a:lnTo>
                  <a:lnTo>
                    <a:pt x="31523" y="56336"/>
                  </a:lnTo>
                  <a:lnTo>
                    <a:pt x="31542" y="56003"/>
                  </a:lnTo>
                  <a:lnTo>
                    <a:pt x="31560" y="55670"/>
                  </a:lnTo>
                  <a:lnTo>
                    <a:pt x="31560" y="6527"/>
                  </a:lnTo>
                  <a:lnTo>
                    <a:pt x="31560" y="6527"/>
                  </a:lnTo>
                  <a:lnTo>
                    <a:pt x="31542" y="6176"/>
                  </a:lnTo>
                  <a:lnTo>
                    <a:pt x="31523" y="5862"/>
                  </a:lnTo>
                  <a:lnTo>
                    <a:pt x="31486" y="5529"/>
                  </a:lnTo>
                  <a:lnTo>
                    <a:pt x="31412" y="5215"/>
                  </a:lnTo>
                  <a:lnTo>
                    <a:pt x="31357" y="4900"/>
                  </a:lnTo>
                  <a:lnTo>
                    <a:pt x="31264" y="4586"/>
                  </a:lnTo>
                  <a:lnTo>
                    <a:pt x="31153" y="4290"/>
                  </a:lnTo>
                  <a:lnTo>
                    <a:pt x="31042" y="3994"/>
                  </a:lnTo>
                  <a:lnTo>
                    <a:pt x="30913" y="3699"/>
                  </a:lnTo>
                  <a:lnTo>
                    <a:pt x="30765" y="3421"/>
                  </a:lnTo>
                  <a:lnTo>
                    <a:pt x="30599" y="3144"/>
                  </a:lnTo>
                  <a:lnTo>
                    <a:pt x="30432" y="2885"/>
                  </a:lnTo>
                  <a:lnTo>
                    <a:pt x="30247" y="2626"/>
                  </a:lnTo>
                  <a:lnTo>
                    <a:pt x="30062" y="2386"/>
                  </a:lnTo>
                  <a:lnTo>
                    <a:pt x="29859" y="2146"/>
                  </a:lnTo>
                  <a:lnTo>
                    <a:pt x="29637" y="1924"/>
                  </a:lnTo>
                  <a:lnTo>
                    <a:pt x="29415" y="1702"/>
                  </a:lnTo>
                  <a:lnTo>
                    <a:pt x="29175" y="1499"/>
                  </a:lnTo>
                  <a:lnTo>
                    <a:pt x="28935" y="1295"/>
                  </a:lnTo>
                  <a:lnTo>
                    <a:pt x="28676" y="1110"/>
                  </a:lnTo>
                  <a:lnTo>
                    <a:pt x="28417" y="944"/>
                  </a:lnTo>
                  <a:lnTo>
                    <a:pt x="28140" y="796"/>
                  </a:lnTo>
                  <a:lnTo>
                    <a:pt x="27862" y="648"/>
                  </a:lnTo>
                  <a:lnTo>
                    <a:pt x="27567" y="519"/>
                  </a:lnTo>
                  <a:lnTo>
                    <a:pt x="27271" y="389"/>
                  </a:lnTo>
                  <a:lnTo>
                    <a:pt x="26975" y="297"/>
                  </a:lnTo>
                  <a:lnTo>
                    <a:pt x="26661" y="204"/>
                  </a:lnTo>
                  <a:lnTo>
                    <a:pt x="26346" y="130"/>
                  </a:lnTo>
                  <a:lnTo>
                    <a:pt x="26032" y="75"/>
                  </a:lnTo>
                  <a:lnTo>
                    <a:pt x="25699" y="38"/>
                  </a:lnTo>
                  <a:lnTo>
                    <a:pt x="25366" y="1"/>
                  </a:lnTo>
                  <a:lnTo>
                    <a:pt x="25034" y="1"/>
                  </a:lnTo>
                  <a:lnTo>
                    <a:pt x="250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0"/>
            <p:cNvSpPr/>
            <p:nvPr/>
          </p:nvSpPr>
          <p:spPr>
            <a:xfrm>
              <a:off x="526525" y="3281625"/>
              <a:ext cx="650350" cy="1281300"/>
            </a:xfrm>
            <a:custGeom>
              <a:avLst/>
              <a:gdLst/>
              <a:ahLst/>
              <a:cxnLst/>
              <a:rect l="l" t="t" r="r" b="b"/>
              <a:pathLst>
                <a:path w="26014" h="51252" extrusionOk="0">
                  <a:moveTo>
                    <a:pt x="25921" y="1"/>
                  </a:moveTo>
                  <a:lnTo>
                    <a:pt x="93" y="1"/>
                  </a:lnTo>
                  <a:lnTo>
                    <a:pt x="93" y="1"/>
                  </a:lnTo>
                  <a:lnTo>
                    <a:pt x="56" y="1"/>
                  </a:lnTo>
                  <a:lnTo>
                    <a:pt x="19" y="19"/>
                  </a:lnTo>
                  <a:lnTo>
                    <a:pt x="0" y="56"/>
                  </a:lnTo>
                  <a:lnTo>
                    <a:pt x="0" y="93"/>
                  </a:lnTo>
                  <a:lnTo>
                    <a:pt x="0" y="51159"/>
                  </a:lnTo>
                  <a:lnTo>
                    <a:pt x="0" y="51159"/>
                  </a:lnTo>
                  <a:lnTo>
                    <a:pt x="0" y="51196"/>
                  </a:lnTo>
                  <a:lnTo>
                    <a:pt x="19" y="51214"/>
                  </a:lnTo>
                  <a:lnTo>
                    <a:pt x="56" y="51233"/>
                  </a:lnTo>
                  <a:lnTo>
                    <a:pt x="93" y="51251"/>
                  </a:lnTo>
                  <a:lnTo>
                    <a:pt x="25921" y="51251"/>
                  </a:lnTo>
                  <a:lnTo>
                    <a:pt x="25921" y="51251"/>
                  </a:lnTo>
                  <a:lnTo>
                    <a:pt x="25958" y="51233"/>
                  </a:lnTo>
                  <a:lnTo>
                    <a:pt x="25977" y="51214"/>
                  </a:lnTo>
                  <a:lnTo>
                    <a:pt x="25995" y="51196"/>
                  </a:lnTo>
                  <a:lnTo>
                    <a:pt x="26014" y="51159"/>
                  </a:lnTo>
                  <a:lnTo>
                    <a:pt x="26014" y="93"/>
                  </a:lnTo>
                  <a:lnTo>
                    <a:pt x="26014" y="93"/>
                  </a:lnTo>
                  <a:lnTo>
                    <a:pt x="25995" y="56"/>
                  </a:lnTo>
                  <a:lnTo>
                    <a:pt x="25977" y="19"/>
                  </a:lnTo>
                  <a:lnTo>
                    <a:pt x="25958" y="1"/>
                  </a:lnTo>
                  <a:lnTo>
                    <a:pt x="25921" y="1"/>
                  </a:lnTo>
                  <a:lnTo>
                    <a:pt x="259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0"/>
            <p:cNvSpPr/>
            <p:nvPr/>
          </p:nvSpPr>
          <p:spPr>
            <a:xfrm>
              <a:off x="720200" y="3206750"/>
              <a:ext cx="263025" cy="23600"/>
            </a:xfrm>
            <a:custGeom>
              <a:avLst/>
              <a:gdLst/>
              <a:ahLst/>
              <a:cxnLst/>
              <a:rect l="l" t="t" r="r" b="b"/>
              <a:pathLst>
                <a:path w="10521" h="944" extrusionOk="0">
                  <a:moveTo>
                    <a:pt x="10039" y="1"/>
                  </a:moveTo>
                  <a:lnTo>
                    <a:pt x="481" y="1"/>
                  </a:lnTo>
                  <a:lnTo>
                    <a:pt x="481" y="1"/>
                  </a:lnTo>
                  <a:lnTo>
                    <a:pt x="370" y="19"/>
                  </a:lnTo>
                  <a:lnTo>
                    <a:pt x="296" y="38"/>
                  </a:lnTo>
                  <a:lnTo>
                    <a:pt x="203" y="93"/>
                  </a:lnTo>
                  <a:lnTo>
                    <a:pt x="148" y="148"/>
                  </a:lnTo>
                  <a:lnTo>
                    <a:pt x="74" y="222"/>
                  </a:lnTo>
                  <a:lnTo>
                    <a:pt x="37" y="296"/>
                  </a:lnTo>
                  <a:lnTo>
                    <a:pt x="19" y="389"/>
                  </a:lnTo>
                  <a:lnTo>
                    <a:pt x="0" y="481"/>
                  </a:lnTo>
                  <a:lnTo>
                    <a:pt x="0" y="481"/>
                  </a:lnTo>
                  <a:lnTo>
                    <a:pt x="0" y="481"/>
                  </a:lnTo>
                  <a:lnTo>
                    <a:pt x="19" y="574"/>
                  </a:lnTo>
                  <a:lnTo>
                    <a:pt x="37" y="666"/>
                  </a:lnTo>
                  <a:lnTo>
                    <a:pt x="74" y="740"/>
                  </a:lnTo>
                  <a:lnTo>
                    <a:pt x="148" y="814"/>
                  </a:lnTo>
                  <a:lnTo>
                    <a:pt x="203" y="870"/>
                  </a:lnTo>
                  <a:lnTo>
                    <a:pt x="296" y="907"/>
                  </a:lnTo>
                  <a:lnTo>
                    <a:pt x="370" y="943"/>
                  </a:lnTo>
                  <a:lnTo>
                    <a:pt x="481" y="943"/>
                  </a:lnTo>
                  <a:lnTo>
                    <a:pt x="10039" y="943"/>
                  </a:lnTo>
                  <a:lnTo>
                    <a:pt x="10039" y="943"/>
                  </a:lnTo>
                  <a:lnTo>
                    <a:pt x="10132" y="943"/>
                  </a:lnTo>
                  <a:lnTo>
                    <a:pt x="10224" y="907"/>
                  </a:lnTo>
                  <a:lnTo>
                    <a:pt x="10298" y="870"/>
                  </a:lnTo>
                  <a:lnTo>
                    <a:pt x="10372" y="814"/>
                  </a:lnTo>
                  <a:lnTo>
                    <a:pt x="10428" y="740"/>
                  </a:lnTo>
                  <a:lnTo>
                    <a:pt x="10483" y="666"/>
                  </a:lnTo>
                  <a:lnTo>
                    <a:pt x="10502" y="574"/>
                  </a:lnTo>
                  <a:lnTo>
                    <a:pt x="10520" y="481"/>
                  </a:lnTo>
                  <a:lnTo>
                    <a:pt x="10520" y="481"/>
                  </a:lnTo>
                  <a:lnTo>
                    <a:pt x="10520" y="481"/>
                  </a:lnTo>
                  <a:lnTo>
                    <a:pt x="10502" y="389"/>
                  </a:lnTo>
                  <a:lnTo>
                    <a:pt x="10483" y="296"/>
                  </a:lnTo>
                  <a:lnTo>
                    <a:pt x="10428" y="222"/>
                  </a:lnTo>
                  <a:lnTo>
                    <a:pt x="10372" y="148"/>
                  </a:lnTo>
                  <a:lnTo>
                    <a:pt x="10298" y="93"/>
                  </a:lnTo>
                  <a:lnTo>
                    <a:pt x="10224" y="38"/>
                  </a:lnTo>
                  <a:lnTo>
                    <a:pt x="10132" y="19"/>
                  </a:lnTo>
                  <a:lnTo>
                    <a:pt x="10039" y="1"/>
                  </a:lnTo>
                  <a:lnTo>
                    <a:pt x="10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0"/>
            <p:cNvSpPr/>
            <p:nvPr/>
          </p:nvSpPr>
          <p:spPr>
            <a:xfrm>
              <a:off x="811700" y="4592475"/>
              <a:ext cx="80000" cy="79525"/>
            </a:xfrm>
            <a:custGeom>
              <a:avLst/>
              <a:gdLst/>
              <a:ahLst/>
              <a:cxnLst/>
              <a:rect l="l" t="t" r="r" b="b"/>
              <a:pathLst>
                <a:path w="3200" h="3181" extrusionOk="0">
                  <a:moveTo>
                    <a:pt x="1591" y="0"/>
                  </a:moveTo>
                  <a:lnTo>
                    <a:pt x="1591" y="0"/>
                  </a:lnTo>
                  <a:lnTo>
                    <a:pt x="1424" y="0"/>
                  </a:lnTo>
                  <a:lnTo>
                    <a:pt x="1276" y="37"/>
                  </a:lnTo>
                  <a:lnTo>
                    <a:pt x="1129" y="74"/>
                  </a:lnTo>
                  <a:lnTo>
                    <a:pt x="981" y="130"/>
                  </a:lnTo>
                  <a:lnTo>
                    <a:pt x="833" y="185"/>
                  </a:lnTo>
                  <a:lnTo>
                    <a:pt x="703" y="278"/>
                  </a:lnTo>
                  <a:lnTo>
                    <a:pt x="574" y="352"/>
                  </a:lnTo>
                  <a:lnTo>
                    <a:pt x="463" y="463"/>
                  </a:lnTo>
                  <a:lnTo>
                    <a:pt x="371" y="574"/>
                  </a:lnTo>
                  <a:lnTo>
                    <a:pt x="278" y="703"/>
                  </a:lnTo>
                  <a:lnTo>
                    <a:pt x="186" y="832"/>
                  </a:lnTo>
                  <a:lnTo>
                    <a:pt x="130" y="962"/>
                  </a:lnTo>
                  <a:lnTo>
                    <a:pt x="75" y="1110"/>
                  </a:lnTo>
                  <a:lnTo>
                    <a:pt x="38" y="1276"/>
                  </a:lnTo>
                  <a:lnTo>
                    <a:pt x="19" y="1424"/>
                  </a:lnTo>
                  <a:lnTo>
                    <a:pt x="1" y="1590"/>
                  </a:lnTo>
                  <a:lnTo>
                    <a:pt x="1" y="1590"/>
                  </a:lnTo>
                  <a:lnTo>
                    <a:pt x="19" y="1757"/>
                  </a:lnTo>
                  <a:lnTo>
                    <a:pt x="38" y="1905"/>
                  </a:lnTo>
                  <a:lnTo>
                    <a:pt x="75" y="2071"/>
                  </a:lnTo>
                  <a:lnTo>
                    <a:pt x="130" y="2219"/>
                  </a:lnTo>
                  <a:lnTo>
                    <a:pt x="204" y="2348"/>
                  </a:lnTo>
                  <a:lnTo>
                    <a:pt x="278" y="2478"/>
                  </a:lnTo>
                  <a:lnTo>
                    <a:pt x="371" y="2607"/>
                  </a:lnTo>
                  <a:lnTo>
                    <a:pt x="463" y="2718"/>
                  </a:lnTo>
                  <a:lnTo>
                    <a:pt x="574" y="2829"/>
                  </a:lnTo>
                  <a:lnTo>
                    <a:pt x="703" y="2922"/>
                  </a:lnTo>
                  <a:lnTo>
                    <a:pt x="833" y="2996"/>
                  </a:lnTo>
                  <a:lnTo>
                    <a:pt x="981" y="3051"/>
                  </a:lnTo>
                  <a:lnTo>
                    <a:pt x="1129" y="3107"/>
                  </a:lnTo>
                  <a:lnTo>
                    <a:pt x="1276" y="3144"/>
                  </a:lnTo>
                  <a:lnTo>
                    <a:pt x="1424" y="3180"/>
                  </a:lnTo>
                  <a:lnTo>
                    <a:pt x="1591" y="3180"/>
                  </a:lnTo>
                  <a:lnTo>
                    <a:pt x="1591" y="3180"/>
                  </a:lnTo>
                  <a:lnTo>
                    <a:pt x="1757" y="3180"/>
                  </a:lnTo>
                  <a:lnTo>
                    <a:pt x="1924" y="3144"/>
                  </a:lnTo>
                  <a:lnTo>
                    <a:pt x="2071" y="3107"/>
                  </a:lnTo>
                  <a:lnTo>
                    <a:pt x="2219" y="3051"/>
                  </a:lnTo>
                  <a:lnTo>
                    <a:pt x="2349" y="2996"/>
                  </a:lnTo>
                  <a:lnTo>
                    <a:pt x="2497" y="2922"/>
                  </a:lnTo>
                  <a:lnTo>
                    <a:pt x="2608" y="2829"/>
                  </a:lnTo>
                  <a:lnTo>
                    <a:pt x="2719" y="2718"/>
                  </a:lnTo>
                  <a:lnTo>
                    <a:pt x="2830" y="2607"/>
                  </a:lnTo>
                  <a:lnTo>
                    <a:pt x="2922" y="2478"/>
                  </a:lnTo>
                  <a:lnTo>
                    <a:pt x="2996" y="2348"/>
                  </a:lnTo>
                  <a:lnTo>
                    <a:pt x="3070" y="2219"/>
                  </a:lnTo>
                  <a:lnTo>
                    <a:pt x="3125" y="2071"/>
                  </a:lnTo>
                  <a:lnTo>
                    <a:pt x="3162" y="1905"/>
                  </a:lnTo>
                  <a:lnTo>
                    <a:pt x="3181" y="1757"/>
                  </a:lnTo>
                  <a:lnTo>
                    <a:pt x="3199" y="1590"/>
                  </a:lnTo>
                  <a:lnTo>
                    <a:pt x="3199" y="1590"/>
                  </a:lnTo>
                  <a:lnTo>
                    <a:pt x="3181" y="1424"/>
                  </a:lnTo>
                  <a:lnTo>
                    <a:pt x="3162" y="1276"/>
                  </a:lnTo>
                  <a:lnTo>
                    <a:pt x="3125" y="1110"/>
                  </a:lnTo>
                  <a:lnTo>
                    <a:pt x="3070" y="962"/>
                  </a:lnTo>
                  <a:lnTo>
                    <a:pt x="2996" y="832"/>
                  </a:lnTo>
                  <a:lnTo>
                    <a:pt x="2922" y="703"/>
                  </a:lnTo>
                  <a:lnTo>
                    <a:pt x="2830" y="574"/>
                  </a:lnTo>
                  <a:lnTo>
                    <a:pt x="2719" y="463"/>
                  </a:lnTo>
                  <a:lnTo>
                    <a:pt x="2608" y="352"/>
                  </a:lnTo>
                  <a:lnTo>
                    <a:pt x="2497" y="278"/>
                  </a:lnTo>
                  <a:lnTo>
                    <a:pt x="2349" y="185"/>
                  </a:lnTo>
                  <a:lnTo>
                    <a:pt x="2219" y="130"/>
                  </a:lnTo>
                  <a:lnTo>
                    <a:pt x="2071" y="74"/>
                  </a:lnTo>
                  <a:lnTo>
                    <a:pt x="1924" y="37"/>
                  </a:lnTo>
                  <a:lnTo>
                    <a:pt x="1757" y="0"/>
                  </a:lnTo>
                  <a:lnTo>
                    <a:pt x="1591" y="0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0"/>
            <p:cNvSpPr/>
            <p:nvPr/>
          </p:nvSpPr>
          <p:spPr>
            <a:xfrm>
              <a:off x="585675" y="3747075"/>
              <a:ext cx="531575" cy="261175"/>
            </a:xfrm>
            <a:custGeom>
              <a:avLst/>
              <a:gdLst/>
              <a:ahLst/>
              <a:cxnLst/>
              <a:rect l="l" t="t" r="r" b="b"/>
              <a:pathLst>
                <a:path w="21263" h="10447" extrusionOk="0">
                  <a:moveTo>
                    <a:pt x="21263" y="9153"/>
                  </a:moveTo>
                  <a:lnTo>
                    <a:pt x="21263" y="9153"/>
                  </a:lnTo>
                  <a:lnTo>
                    <a:pt x="21263" y="9282"/>
                  </a:lnTo>
                  <a:lnTo>
                    <a:pt x="21244" y="9411"/>
                  </a:lnTo>
                  <a:lnTo>
                    <a:pt x="21207" y="9541"/>
                  </a:lnTo>
                  <a:lnTo>
                    <a:pt x="21170" y="9670"/>
                  </a:lnTo>
                  <a:lnTo>
                    <a:pt x="21115" y="9781"/>
                  </a:lnTo>
                  <a:lnTo>
                    <a:pt x="21059" y="9874"/>
                  </a:lnTo>
                  <a:lnTo>
                    <a:pt x="20985" y="9985"/>
                  </a:lnTo>
                  <a:lnTo>
                    <a:pt x="20893" y="10077"/>
                  </a:lnTo>
                  <a:lnTo>
                    <a:pt x="20801" y="10151"/>
                  </a:lnTo>
                  <a:lnTo>
                    <a:pt x="20708" y="10225"/>
                  </a:lnTo>
                  <a:lnTo>
                    <a:pt x="20597" y="10299"/>
                  </a:lnTo>
                  <a:lnTo>
                    <a:pt x="20486" y="10354"/>
                  </a:lnTo>
                  <a:lnTo>
                    <a:pt x="20357" y="10391"/>
                  </a:lnTo>
                  <a:lnTo>
                    <a:pt x="20246" y="10428"/>
                  </a:lnTo>
                  <a:lnTo>
                    <a:pt x="20116" y="10447"/>
                  </a:lnTo>
                  <a:lnTo>
                    <a:pt x="19969" y="10447"/>
                  </a:lnTo>
                  <a:lnTo>
                    <a:pt x="1295" y="10447"/>
                  </a:lnTo>
                  <a:lnTo>
                    <a:pt x="1295" y="10447"/>
                  </a:lnTo>
                  <a:lnTo>
                    <a:pt x="1166" y="10447"/>
                  </a:lnTo>
                  <a:lnTo>
                    <a:pt x="1036" y="10428"/>
                  </a:lnTo>
                  <a:lnTo>
                    <a:pt x="907" y="10391"/>
                  </a:lnTo>
                  <a:lnTo>
                    <a:pt x="796" y="10354"/>
                  </a:lnTo>
                  <a:lnTo>
                    <a:pt x="685" y="10299"/>
                  </a:lnTo>
                  <a:lnTo>
                    <a:pt x="574" y="10225"/>
                  </a:lnTo>
                  <a:lnTo>
                    <a:pt x="482" y="10151"/>
                  </a:lnTo>
                  <a:lnTo>
                    <a:pt x="389" y="10077"/>
                  </a:lnTo>
                  <a:lnTo>
                    <a:pt x="297" y="9985"/>
                  </a:lnTo>
                  <a:lnTo>
                    <a:pt x="223" y="9874"/>
                  </a:lnTo>
                  <a:lnTo>
                    <a:pt x="167" y="9781"/>
                  </a:lnTo>
                  <a:lnTo>
                    <a:pt x="112" y="9670"/>
                  </a:lnTo>
                  <a:lnTo>
                    <a:pt x="56" y="9541"/>
                  </a:lnTo>
                  <a:lnTo>
                    <a:pt x="38" y="9411"/>
                  </a:lnTo>
                  <a:lnTo>
                    <a:pt x="19" y="9282"/>
                  </a:lnTo>
                  <a:lnTo>
                    <a:pt x="1" y="9153"/>
                  </a:lnTo>
                  <a:lnTo>
                    <a:pt x="1" y="1295"/>
                  </a:lnTo>
                  <a:lnTo>
                    <a:pt x="1" y="1295"/>
                  </a:lnTo>
                  <a:lnTo>
                    <a:pt x="19" y="1166"/>
                  </a:lnTo>
                  <a:lnTo>
                    <a:pt x="38" y="1036"/>
                  </a:lnTo>
                  <a:lnTo>
                    <a:pt x="56" y="907"/>
                  </a:lnTo>
                  <a:lnTo>
                    <a:pt x="112" y="796"/>
                  </a:lnTo>
                  <a:lnTo>
                    <a:pt x="167" y="685"/>
                  </a:lnTo>
                  <a:lnTo>
                    <a:pt x="223" y="574"/>
                  </a:lnTo>
                  <a:lnTo>
                    <a:pt x="297" y="481"/>
                  </a:lnTo>
                  <a:lnTo>
                    <a:pt x="389" y="389"/>
                  </a:lnTo>
                  <a:lnTo>
                    <a:pt x="482" y="297"/>
                  </a:lnTo>
                  <a:lnTo>
                    <a:pt x="574" y="223"/>
                  </a:lnTo>
                  <a:lnTo>
                    <a:pt x="685" y="167"/>
                  </a:lnTo>
                  <a:lnTo>
                    <a:pt x="796" y="112"/>
                  </a:lnTo>
                  <a:lnTo>
                    <a:pt x="907" y="56"/>
                  </a:lnTo>
                  <a:lnTo>
                    <a:pt x="1036" y="38"/>
                  </a:lnTo>
                  <a:lnTo>
                    <a:pt x="1166" y="19"/>
                  </a:lnTo>
                  <a:lnTo>
                    <a:pt x="1295" y="1"/>
                  </a:lnTo>
                  <a:lnTo>
                    <a:pt x="19969" y="1"/>
                  </a:lnTo>
                  <a:lnTo>
                    <a:pt x="19969" y="1"/>
                  </a:lnTo>
                  <a:lnTo>
                    <a:pt x="20116" y="19"/>
                  </a:lnTo>
                  <a:lnTo>
                    <a:pt x="20246" y="38"/>
                  </a:lnTo>
                  <a:lnTo>
                    <a:pt x="20357" y="56"/>
                  </a:lnTo>
                  <a:lnTo>
                    <a:pt x="20486" y="112"/>
                  </a:lnTo>
                  <a:lnTo>
                    <a:pt x="20597" y="167"/>
                  </a:lnTo>
                  <a:lnTo>
                    <a:pt x="20708" y="223"/>
                  </a:lnTo>
                  <a:lnTo>
                    <a:pt x="20801" y="297"/>
                  </a:lnTo>
                  <a:lnTo>
                    <a:pt x="20893" y="389"/>
                  </a:lnTo>
                  <a:lnTo>
                    <a:pt x="20985" y="481"/>
                  </a:lnTo>
                  <a:lnTo>
                    <a:pt x="21059" y="574"/>
                  </a:lnTo>
                  <a:lnTo>
                    <a:pt x="21115" y="685"/>
                  </a:lnTo>
                  <a:lnTo>
                    <a:pt x="21170" y="796"/>
                  </a:lnTo>
                  <a:lnTo>
                    <a:pt x="21207" y="907"/>
                  </a:lnTo>
                  <a:lnTo>
                    <a:pt x="21244" y="1036"/>
                  </a:lnTo>
                  <a:lnTo>
                    <a:pt x="21263" y="1166"/>
                  </a:lnTo>
                  <a:lnTo>
                    <a:pt x="21263" y="1295"/>
                  </a:lnTo>
                  <a:lnTo>
                    <a:pt x="21263" y="91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0"/>
            <p:cNvSpPr/>
            <p:nvPr/>
          </p:nvSpPr>
          <p:spPr>
            <a:xfrm>
              <a:off x="585675" y="3884350"/>
              <a:ext cx="531575" cy="123900"/>
            </a:xfrm>
            <a:custGeom>
              <a:avLst/>
              <a:gdLst/>
              <a:ahLst/>
              <a:cxnLst/>
              <a:rect l="l" t="t" r="r" b="b"/>
              <a:pathLst>
                <a:path w="21263" h="4956" extrusionOk="0">
                  <a:moveTo>
                    <a:pt x="21263" y="1"/>
                  </a:moveTo>
                  <a:lnTo>
                    <a:pt x="20893" y="186"/>
                  </a:lnTo>
                  <a:lnTo>
                    <a:pt x="20412" y="389"/>
                  </a:lnTo>
                  <a:lnTo>
                    <a:pt x="19839" y="574"/>
                  </a:lnTo>
                  <a:lnTo>
                    <a:pt x="19174" y="759"/>
                  </a:lnTo>
                  <a:lnTo>
                    <a:pt x="18397" y="944"/>
                  </a:lnTo>
                  <a:lnTo>
                    <a:pt x="17491" y="1129"/>
                  </a:lnTo>
                  <a:lnTo>
                    <a:pt x="16456" y="1295"/>
                  </a:lnTo>
                  <a:lnTo>
                    <a:pt x="15291" y="1461"/>
                  </a:lnTo>
                  <a:lnTo>
                    <a:pt x="13960" y="1609"/>
                  </a:lnTo>
                  <a:lnTo>
                    <a:pt x="12499" y="1757"/>
                  </a:lnTo>
                  <a:lnTo>
                    <a:pt x="10872" y="1868"/>
                  </a:lnTo>
                  <a:lnTo>
                    <a:pt x="9060" y="1979"/>
                  </a:lnTo>
                  <a:lnTo>
                    <a:pt x="7082" y="2072"/>
                  </a:lnTo>
                  <a:lnTo>
                    <a:pt x="4919" y="2146"/>
                  </a:lnTo>
                  <a:lnTo>
                    <a:pt x="2571" y="2183"/>
                  </a:lnTo>
                  <a:lnTo>
                    <a:pt x="1" y="2201"/>
                  </a:lnTo>
                  <a:lnTo>
                    <a:pt x="1" y="3662"/>
                  </a:lnTo>
                  <a:lnTo>
                    <a:pt x="19" y="3791"/>
                  </a:lnTo>
                  <a:lnTo>
                    <a:pt x="38" y="3920"/>
                  </a:lnTo>
                  <a:lnTo>
                    <a:pt x="56" y="4050"/>
                  </a:lnTo>
                  <a:lnTo>
                    <a:pt x="112" y="4179"/>
                  </a:lnTo>
                  <a:lnTo>
                    <a:pt x="167" y="4290"/>
                  </a:lnTo>
                  <a:lnTo>
                    <a:pt x="223" y="4383"/>
                  </a:lnTo>
                  <a:lnTo>
                    <a:pt x="297" y="4494"/>
                  </a:lnTo>
                  <a:lnTo>
                    <a:pt x="389" y="4586"/>
                  </a:lnTo>
                  <a:lnTo>
                    <a:pt x="482" y="4660"/>
                  </a:lnTo>
                  <a:lnTo>
                    <a:pt x="574" y="4734"/>
                  </a:lnTo>
                  <a:lnTo>
                    <a:pt x="685" y="4808"/>
                  </a:lnTo>
                  <a:lnTo>
                    <a:pt x="796" y="4863"/>
                  </a:lnTo>
                  <a:lnTo>
                    <a:pt x="907" y="4900"/>
                  </a:lnTo>
                  <a:lnTo>
                    <a:pt x="1036" y="4937"/>
                  </a:lnTo>
                  <a:lnTo>
                    <a:pt x="1166" y="4956"/>
                  </a:lnTo>
                  <a:lnTo>
                    <a:pt x="20116" y="4956"/>
                  </a:lnTo>
                  <a:lnTo>
                    <a:pt x="20246" y="4937"/>
                  </a:lnTo>
                  <a:lnTo>
                    <a:pt x="20357" y="4900"/>
                  </a:lnTo>
                  <a:lnTo>
                    <a:pt x="20486" y="4863"/>
                  </a:lnTo>
                  <a:lnTo>
                    <a:pt x="20597" y="4808"/>
                  </a:lnTo>
                  <a:lnTo>
                    <a:pt x="20708" y="4734"/>
                  </a:lnTo>
                  <a:lnTo>
                    <a:pt x="20801" y="4660"/>
                  </a:lnTo>
                  <a:lnTo>
                    <a:pt x="20893" y="4586"/>
                  </a:lnTo>
                  <a:lnTo>
                    <a:pt x="20985" y="4494"/>
                  </a:lnTo>
                  <a:lnTo>
                    <a:pt x="21059" y="4383"/>
                  </a:lnTo>
                  <a:lnTo>
                    <a:pt x="21115" y="4290"/>
                  </a:lnTo>
                  <a:lnTo>
                    <a:pt x="21170" y="4179"/>
                  </a:lnTo>
                  <a:lnTo>
                    <a:pt x="21207" y="4050"/>
                  </a:lnTo>
                  <a:lnTo>
                    <a:pt x="21244" y="3920"/>
                  </a:lnTo>
                  <a:lnTo>
                    <a:pt x="21263" y="3791"/>
                  </a:lnTo>
                  <a:lnTo>
                    <a:pt x="21263" y="3662"/>
                  </a:lnTo>
                  <a:lnTo>
                    <a:pt x="2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0"/>
            <p:cNvSpPr/>
            <p:nvPr/>
          </p:nvSpPr>
          <p:spPr>
            <a:xfrm>
              <a:off x="659175" y="3782200"/>
              <a:ext cx="105400" cy="128525"/>
            </a:xfrm>
            <a:custGeom>
              <a:avLst/>
              <a:gdLst/>
              <a:ahLst/>
              <a:cxnLst/>
              <a:rect l="l" t="t" r="r" b="b"/>
              <a:pathLst>
                <a:path w="4216" h="5141" extrusionOk="0">
                  <a:moveTo>
                    <a:pt x="1" y="1"/>
                  </a:moveTo>
                  <a:lnTo>
                    <a:pt x="1" y="944"/>
                  </a:lnTo>
                  <a:lnTo>
                    <a:pt x="1535" y="944"/>
                  </a:lnTo>
                  <a:lnTo>
                    <a:pt x="1535" y="5141"/>
                  </a:lnTo>
                  <a:lnTo>
                    <a:pt x="2663" y="5141"/>
                  </a:lnTo>
                  <a:lnTo>
                    <a:pt x="2663" y="944"/>
                  </a:lnTo>
                  <a:lnTo>
                    <a:pt x="4216" y="944"/>
                  </a:lnTo>
                  <a:lnTo>
                    <a:pt x="4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0"/>
            <p:cNvSpPr/>
            <p:nvPr/>
          </p:nvSpPr>
          <p:spPr>
            <a:xfrm>
              <a:off x="749300" y="3782200"/>
              <a:ext cx="125300" cy="128525"/>
            </a:xfrm>
            <a:custGeom>
              <a:avLst/>
              <a:gdLst/>
              <a:ahLst/>
              <a:cxnLst/>
              <a:rect l="l" t="t" r="r" b="b"/>
              <a:pathLst>
                <a:path w="5012" h="5141" extrusionOk="0">
                  <a:moveTo>
                    <a:pt x="2515" y="1277"/>
                  </a:moveTo>
                  <a:lnTo>
                    <a:pt x="3162" y="3144"/>
                  </a:lnTo>
                  <a:lnTo>
                    <a:pt x="1831" y="3144"/>
                  </a:lnTo>
                  <a:lnTo>
                    <a:pt x="2497" y="1277"/>
                  </a:lnTo>
                  <a:close/>
                  <a:moveTo>
                    <a:pt x="1942" y="1"/>
                  </a:moveTo>
                  <a:lnTo>
                    <a:pt x="1" y="5141"/>
                  </a:lnTo>
                  <a:lnTo>
                    <a:pt x="1129" y="5141"/>
                  </a:lnTo>
                  <a:lnTo>
                    <a:pt x="1535" y="3994"/>
                  </a:lnTo>
                  <a:lnTo>
                    <a:pt x="3458" y="3994"/>
                  </a:lnTo>
                  <a:lnTo>
                    <a:pt x="3846" y="5141"/>
                  </a:lnTo>
                  <a:lnTo>
                    <a:pt x="5011" y="5141"/>
                  </a:lnTo>
                  <a:lnTo>
                    <a:pt x="3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0"/>
            <p:cNvSpPr/>
            <p:nvPr/>
          </p:nvSpPr>
          <p:spPr>
            <a:xfrm>
              <a:off x="872250" y="3782200"/>
              <a:ext cx="122050" cy="128525"/>
            </a:xfrm>
            <a:custGeom>
              <a:avLst/>
              <a:gdLst/>
              <a:ahLst/>
              <a:cxnLst/>
              <a:rect l="l" t="t" r="r" b="b"/>
              <a:pathLst>
                <a:path w="4882" h="5141" extrusionOk="0">
                  <a:moveTo>
                    <a:pt x="149" y="1"/>
                  </a:moveTo>
                  <a:lnTo>
                    <a:pt x="1794" y="2441"/>
                  </a:lnTo>
                  <a:lnTo>
                    <a:pt x="1" y="5141"/>
                  </a:lnTo>
                  <a:lnTo>
                    <a:pt x="1276" y="5141"/>
                  </a:lnTo>
                  <a:lnTo>
                    <a:pt x="2423" y="3366"/>
                  </a:lnTo>
                  <a:lnTo>
                    <a:pt x="3532" y="5141"/>
                  </a:lnTo>
                  <a:lnTo>
                    <a:pt x="4882" y="5141"/>
                  </a:lnTo>
                  <a:lnTo>
                    <a:pt x="3088" y="2460"/>
                  </a:lnTo>
                  <a:lnTo>
                    <a:pt x="4734" y="1"/>
                  </a:lnTo>
                  <a:lnTo>
                    <a:pt x="3514" y="1"/>
                  </a:lnTo>
                  <a:lnTo>
                    <a:pt x="2460" y="1646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0"/>
            <p:cNvSpPr/>
            <p:nvPr/>
          </p:nvSpPr>
          <p:spPr>
            <a:xfrm>
              <a:off x="1005825" y="3782200"/>
              <a:ext cx="28225" cy="128525"/>
            </a:xfrm>
            <a:custGeom>
              <a:avLst/>
              <a:gdLst/>
              <a:ahLst/>
              <a:cxnLst/>
              <a:rect l="l" t="t" r="r" b="b"/>
              <a:pathLst>
                <a:path w="1129" h="5141" extrusionOk="0">
                  <a:moveTo>
                    <a:pt x="1" y="1"/>
                  </a:moveTo>
                  <a:lnTo>
                    <a:pt x="1" y="5141"/>
                  </a:lnTo>
                  <a:lnTo>
                    <a:pt x="1129" y="514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0"/>
            <p:cNvSpPr/>
            <p:nvPr/>
          </p:nvSpPr>
          <p:spPr>
            <a:xfrm>
              <a:off x="670275" y="3936600"/>
              <a:ext cx="46700" cy="55950"/>
            </a:xfrm>
            <a:custGeom>
              <a:avLst/>
              <a:gdLst/>
              <a:ahLst/>
              <a:cxnLst/>
              <a:rect l="l" t="t" r="r" b="b"/>
              <a:pathLst>
                <a:path w="1868" h="2238" extrusionOk="0">
                  <a:moveTo>
                    <a:pt x="943" y="388"/>
                  </a:moveTo>
                  <a:lnTo>
                    <a:pt x="1073" y="407"/>
                  </a:lnTo>
                  <a:lnTo>
                    <a:pt x="1184" y="444"/>
                  </a:lnTo>
                  <a:lnTo>
                    <a:pt x="1221" y="481"/>
                  </a:lnTo>
                  <a:lnTo>
                    <a:pt x="1257" y="518"/>
                  </a:lnTo>
                  <a:lnTo>
                    <a:pt x="1276" y="573"/>
                  </a:lnTo>
                  <a:lnTo>
                    <a:pt x="1294" y="647"/>
                  </a:lnTo>
                  <a:lnTo>
                    <a:pt x="1276" y="703"/>
                  </a:lnTo>
                  <a:lnTo>
                    <a:pt x="1276" y="758"/>
                  </a:lnTo>
                  <a:lnTo>
                    <a:pt x="1239" y="814"/>
                  </a:lnTo>
                  <a:lnTo>
                    <a:pt x="1202" y="851"/>
                  </a:lnTo>
                  <a:lnTo>
                    <a:pt x="1110" y="888"/>
                  </a:lnTo>
                  <a:lnTo>
                    <a:pt x="980" y="906"/>
                  </a:lnTo>
                  <a:lnTo>
                    <a:pt x="499" y="906"/>
                  </a:lnTo>
                  <a:lnTo>
                    <a:pt x="499" y="388"/>
                  </a:lnTo>
                  <a:close/>
                  <a:moveTo>
                    <a:pt x="1017" y="1239"/>
                  </a:moveTo>
                  <a:lnTo>
                    <a:pt x="1165" y="1257"/>
                  </a:lnTo>
                  <a:lnTo>
                    <a:pt x="1221" y="1294"/>
                  </a:lnTo>
                  <a:lnTo>
                    <a:pt x="1276" y="1313"/>
                  </a:lnTo>
                  <a:lnTo>
                    <a:pt x="1331" y="1368"/>
                  </a:lnTo>
                  <a:lnTo>
                    <a:pt x="1350" y="1424"/>
                  </a:lnTo>
                  <a:lnTo>
                    <a:pt x="1368" y="1479"/>
                  </a:lnTo>
                  <a:lnTo>
                    <a:pt x="1387" y="1572"/>
                  </a:lnTo>
                  <a:lnTo>
                    <a:pt x="1368" y="1646"/>
                  </a:lnTo>
                  <a:lnTo>
                    <a:pt x="1350" y="1701"/>
                  </a:lnTo>
                  <a:lnTo>
                    <a:pt x="1313" y="1757"/>
                  </a:lnTo>
                  <a:lnTo>
                    <a:pt x="1276" y="1793"/>
                  </a:lnTo>
                  <a:lnTo>
                    <a:pt x="1221" y="1830"/>
                  </a:lnTo>
                  <a:lnTo>
                    <a:pt x="1147" y="1849"/>
                  </a:lnTo>
                  <a:lnTo>
                    <a:pt x="499" y="1849"/>
                  </a:lnTo>
                  <a:lnTo>
                    <a:pt x="499" y="1239"/>
                  </a:lnTo>
                  <a:close/>
                  <a:moveTo>
                    <a:pt x="0" y="0"/>
                  </a:moveTo>
                  <a:lnTo>
                    <a:pt x="0" y="2237"/>
                  </a:lnTo>
                  <a:lnTo>
                    <a:pt x="1239" y="2237"/>
                  </a:lnTo>
                  <a:lnTo>
                    <a:pt x="1368" y="2200"/>
                  </a:lnTo>
                  <a:lnTo>
                    <a:pt x="1516" y="2163"/>
                  </a:lnTo>
                  <a:lnTo>
                    <a:pt x="1627" y="2089"/>
                  </a:lnTo>
                  <a:lnTo>
                    <a:pt x="1720" y="1997"/>
                  </a:lnTo>
                  <a:lnTo>
                    <a:pt x="1812" y="1886"/>
                  </a:lnTo>
                  <a:lnTo>
                    <a:pt x="1849" y="1757"/>
                  </a:lnTo>
                  <a:lnTo>
                    <a:pt x="1868" y="1590"/>
                  </a:lnTo>
                  <a:lnTo>
                    <a:pt x="1868" y="1498"/>
                  </a:lnTo>
                  <a:lnTo>
                    <a:pt x="1849" y="1405"/>
                  </a:lnTo>
                  <a:lnTo>
                    <a:pt x="1812" y="1313"/>
                  </a:lnTo>
                  <a:lnTo>
                    <a:pt x="1775" y="1239"/>
                  </a:lnTo>
                  <a:lnTo>
                    <a:pt x="1720" y="1165"/>
                  </a:lnTo>
                  <a:lnTo>
                    <a:pt x="1646" y="1109"/>
                  </a:lnTo>
                  <a:lnTo>
                    <a:pt x="1553" y="1054"/>
                  </a:lnTo>
                  <a:lnTo>
                    <a:pt x="1461" y="1035"/>
                  </a:lnTo>
                  <a:lnTo>
                    <a:pt x="1590" y="943"/>
                  </a:lnTo>
                  <a:lnTo>
                    <a:pt x="1683" y="851"/>
                  </a:lnTo>
                  <a:lnTo>
                    <a:pt x="1720" y="777"/>
                  </a:lnTo>
                  <a:lnTo>
                    <a:pt x="1738" y="721"/>
                  </a:lnTo>
                  <a:lnTo>
                    <a:pt x="1757" y="555"/>
                  </a:lnTo>
                  <a:lnTo>
                    <a:pt x="1757" y="425"/>
                  </a:lnTo>
                  <a:lnTo>
                    <a:pt x="1720" y="296"/>
                  </a:lnTo>
                  <a:lnTo>
                    <a:pt x="1646" y="203"/>
                  </a:lnTo>
                  <a:lnTo>
                    <a:pt x="1572" y="130"/>
                  </a:lnTo>
                  <a:lnTo>
                    <a:pt x="1461" y="74"/>
                  </a:lnTo>
                  <a:lnTo>
                    <a:pt x="1350" y="37"/>
                  </a:lnTo>
                  <a:lnTo>
                    <a:pt x="1202" y="19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0"/>
            <p:cNvSpPr/>
            <p:nvPr/>
          </p:nvSpPr>
          <p:spPr>
            <a:xfrm>
              <a:off x="722950" y="3935200"/>
              <a:ext cx="55050" cy="58725"/>
            </a:xfrm>
            <a:custGeom>
              <a:avLst/>
              <a:gdLst/>
              <a:ahLst/>
              <a:cxnLst/>
              <a:rect l="l" t="t" r="r" b="b"/>
              <a:pathLst>
                <a:path w="2202" h="2349" extrusionOk="0">
                  <a:moveTo>
                    <a:pt x="1092" y="426"/>
                  </a:moveTo>
                  <a:lnTo>
                    <a:pt x="1240" y="444"/>
                  </a:lnTo>
                  <a:lnTo>
                    <a:pt x="1369" y="481"/>
                  </a:lnTo>
                  <a:lnTo>
                    <a:pt x="1480" y="555"/>
                  </a:lnTo>
                  <a:lnTo>
                    <a:pt x="1572" y="666"/>
                  </a:lnTo>
                  <a:lnTo>
                    <a:pt x="1628" y="777"/>
                  </a:lnTo>
                  <a:lnTo>
                    <a:pt x="1665" y="907"/>
                  </a:lnTo>
                  <a:lnTo>
                    <a:pt x="1702" y="1036"/>
                  </a:lnTo>
                  <a:lnTo>
                    <a:pt x="1702" y="1184"/>
                  </a:lnTo>
                  <a:lnTo>
                    <a:pt x="1702" y="1332"/>
                  </a:lnTo>
                  <a:lnTo>
                    <a:pt x="1665" y="1461"/>
                  </a:lnTo>
                  <a:lnTo>
                    <a:pt x="1628" y="1591"/>
                  </a:lnTo>
                  <a:lnTo>
                    <a:pt x="1572" y="1702"/>
                  </a:lnTo>
                  <a:lnTo>
                    <a:pt x="1480" y="1794"/>
                  </a:lnTo>
                  <a:lnTo>
                    <a:pt x="1369" y="1868"/>
                  </a:lnTo>
                  <a:lnTo>
                    <a:pt x="1240" y="1923"/>
                  </a:lnTo>
                  <a:lnTo>
                    <a:pt x="1092" y="1942"/>
                  </a:lnTo>
                  <a:lnTo>
                    <a:pt x="944" y="1923"/>
                  </a:lnTo>
                  <a:lnTo>
                    <a:pt x="814" y="1868"/>
                  </a:lnTo>
                  <a:lnTo>
                    <a:pt x="704" y="1794"/>
                  </a:lnTo>
                  <a:lnTo>
                    <a:pt x="630" y="1702"/>
                  </a:lnTo>
                  <a:lnTo>
                    <a:pt x="556" y="1591"/>
                  </a:lnTo>
                  <a:lnTo>
                    <a:pt x="519" y="1461"/>
                  </a:lnTo>
                  <a:lnTo>
                    <a:pt x="500" y="1332"/>
                  </a:lnTo>
                  <a:lnTo>
                    <a:pt x="482" y="1184"/>
                  </a:lnTo>
                  <a:lnTo>
                    <a:pt x="500" y="1036"/>
                  </a:lnTo>
                  <a:lnTo>
                    <a:pt x="519" y="907"/>
                  </a:lnTo>
                  <a:lnTo>
                    <a:pt x="556" y="777"/>
                  </a:lnTo>
                  <a:lnTo>
                    <a:pt x="630" y="666"/>
                  </a:lnTo>
                  <a:lnTo>
                    <a:pt x="704" y="555"/>
                  </a:lnTo>
                  <a:lnTo>
                    <a:pt x="814" y="481"/>
                  </a:lnTo>
                  <a:lnTo>
                    <a:pt x="944" y="444"/>
                  </a:lnTo>
                  <a:lnTo>
                    <a:pt x="1092" y="426"/>
                  </a:lnTo>
                  <a:close/>
                  <a:moveTo>
                    <a:pt x="1092" y="1"/>
                  </a:moveTo>
                  <a:lnTo>
                    <a:pt x="962" y="19"/>
                  </a:lnTo>
                  <a:lnTo>
                    <a:pt x="851" y="38"/>
                  </a:lnTo>
                  <a:lnTo>
                    <a:pt x="740" y="56"/>
                  </a:lnTo>
                  <a:lnTo>
                    <a:pt x="630" y="93"/>
                  </a:lnTo>
                  <a:lnTo>
                    <a:pt x="537" y="149"/>
                  </a:lnTo>
                  <a:lnTo>
                    <a:pt x="445" y="204"/>
                  </a:lnTo>
                  <a:lnTo>
                    <a:pt x="371" y="278"/>
                  </a:lnTo>
                  <a:lnTo>
                    <a:pt x="297" y="352"/>
                  </a:lnTo>
                  <a:lnTo>
                    <a:pt x="167" y="518"/>
                  </a:lnTo>
                  <a:lnTo>
                    <a:pt x="75" y="722"/>
                  </a:lnTo>
                  <a:lnTo>
                    <a:pt x="19" y="944"/>
                  </a:lnTo>
                  <a:lnTo>
                    <a:pt x="1" y="1184"/>
                  </a:lnTo>
                  <a:lnTo>
                    <a:pt x="19" y="1424"/>
                  </a:lnTo>
                  <a:lnTo>
                    <a:pt x="75" y="1646"/>
                  </a:lnTo>
                  <a:lnTo>
                    <a:pt x="167" y="1849"/>
                  </a:lnTo>
                  <a:lnTo>
                    <a:pt x="297" y="2016"/>
                  </a:lnTo>
                  <a:lnTo>
                    <a:pt x="371" y="2090"/>
                  </a:lnTo>
                  <a:lnTo>
                    <a:pt x="445" y="2145"/>
                  </a:lnTo>
                  <a:lnTo>
                    <a:pt x="537" y="2201"/>
                  </a:lnTo>
                  <a:lnTo>
                    <a:pt x="630" y="2256"/>
                  </a:lnTo>
                  <a:lnTo>
                    <a:pt x="740" y="2293"/>
                  </a:lnTo>
                  <a:lnTo>
                    <a:pt x="851" y="2330"/>
                  </a:lnTo>
                  <a:lnTo>
                    <a:pt x="962" y="2349"/>
                  </a:lnTo>
                  <a:lnTo>
                    <a:pt x="1221" y="2349"/>
                  </a:lnTo>
                  <a:lnTo>
                    <a:pt x="1332" y="2330"/>
                  </a:lnTo>
                  <a:lnTo>
                    <a:pt x="1462" y="2293"/>
                  </a:lnTo>
                  <a:lnTo>
                    <a:pt x="1554" y="2256"/>
                  </a:lnTo>
                  <a:lnTo>
                    <a:pt x="1665" y="2201"/>
                  </a:lnTo>
                  <a:lnTo>
                    <a:pt x="1739" y="2145"/>
                  </a:lnTo>
                  <a:lnTo>
                    <a:pt x="1831" y="2090"/>
                  </a:lnTo>
                  <a:lnTo>
                    <a:pt x="1905" y="2016"/>
                  </a:lnTo>
                  <a:lnTo>
                    <a:pt x="2035" y="1849"/>
                  </a:lnTo>
                  <a:lnTo>
                    <a:pt x="2127" y="1646"/>
                  </a:lnTo>
                  <a:lnTo>
                    <a:pt x="2183" y="1424"/>
                  </a:lnTo>
                  <a:lnTo>
                    <a:pt x="2201" y="1184"/>
                  </a:lnTo>
                  <a:lnTo>
                    <a:pt x="2183" y="944"/>
                  </a:lnTo>
                  <a:lnTo>
                    <a:pt x="2127" y="722"/>
                  </a:lnTo>
                  <a:lnTo>
                    <a:pt x="2035" y="518"/>
                  </a:lnTo>
                  <a:lnTo>
                    <a:pt x="1905" y="352"/>
                  </a:lnTo>
                  <a:lnTo>
                    <a:pt x="1831" y="278"/>
                  </a:lnTo>
                  <a:lnTo>
                    <a:pt x="1739" y="204"/>
                  </a:lnTo>
                  <a:lnTo>
                    <a:pt x="1665" y="149"/>
                  </a:lnTo>
                  <a:lnTo>
                    <a:pt x="1554" y="93"/>
                  </a:lnTo>
                  <a:lnTo>
                    <a:pt x="1462" y="56"/>
                  </a:lnTo>
                  <a:lnTo>
                    <a:pt x="1332" y="38"/>
                  </a:lnTo>
                  <a:lnTo>
                    <a:pt x="1221" y="19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0"/>
            <p:cNvSpPr/>
            <p:nvPr/>
          </p:nvSpPr>
          <p:spPr>
            <a:xfrm>
              <a:off x="783500" y="3935200"/>
              <a:ext cx="55050" cy="58725"/>
            </a:xfrm>
            <a:custGeom>
              <a:avLst/>
              <a:gdLst/>
              <a:ahLst/>
              <a:cxnLst/>
              <a:rect l="l" t="t" r="r" b="b"/>
              <a:pathLst>
                <a:path w="2202" h="2349" extrusionOk="0">
                  <a:moveTo>
                    <a:pt x="1110" y="426"/>
                  </a:moveTo>
                  <a:lnTo>
                    <a:pt x="1258" y="444"/>
                  </a:lnTo>
                  <a:lnTo>
                    <a:pt x="1388" y="481"/>
                  </a:lnTo>
                  <a:lnTo>
                    <a:pt x="1499" y="555"/>
                  </a:lnTo>
                  <a:lnTo>
                    <a:pt x="1572" y="666"/>
                  </a:lnTo>
                  <a:lnTo>
                    <a:pt x="1646" y="777"/>
                  </a:lnTo>
                  <a:lnTo>
                    <a:pt x="1683" y="907"/>
                  </a:lnTo>
                  <a:lnTo>
                    <a:pt x="1702" y="1036"/>
                  </a:lnTo>
                  <a:lnTo>
                    <a:pt x="1720" y="1184"/>
                  </a:lnTo>
                  <a:lnTo>
                    <a:pt x="1702" y="1332"/>
                  </a:lnTo>
                  <a:lnTo>
                    <a:pt x="1683" y="1461"/>
                  </a:lnTo>
                  <a:lnTo>
                    <a:pt x="1646" y="1591"/>
                  </a:lnTo>
                  <a:lnTo>
                    <a:pt x="1572" y="1702"/>
                  </a:lnTo>
                  <a:lnTo>
                    <a:pt x="1499" y="1794"/>
                  </a:lnTo>
                  <a:lnTo>
                    <a:pt x="1388" y="1868"/>
                  </a:lnTo>
                  <a:lnTo>
                    <a:pt x="1258" y="1923"/>
                  </a:lnTo>
                  <a:lnTo>
                    <a:pt x="1110" y="1942"/>
                  </a:lnTo>
                  <a:lnTo>
                    <a:pt x="962" y="1923"/>
                  </a:lnTo>
                  <a:lnTo>
                    <a:pt x="833" y="1868"/>
                  </a:lnTo>
                  <a:lnTo>
                    <a:pt x="722" y="1794"/>
                  </a:lnTo>
                  <a:lnTo>
                    <a:pt x="630" y="1702"/>
                  </a:lnTo>
                  <a:lnTo>
                    <a:pt x="574" y="1591"/>
                  </a:lnTo>
                  <a:lnTo>
                    <a:pt x="537" y="1461"/>
                  </a:lnTo>
                  <a:lnTo>
                    <a:pt x="500" y="1332"/>
                  </a:lnTo>
                  <a:lnTo>
                    <a:pt x="500" y="1184"/>
                  </a:lnTo>
                  <a:lnTo>
                    <a:pt x="500" y="1036"/>
                  </a:lnTo>
                  <a:lnTo>
                    <a:pt x="537" y="907"/>
                  </a:lnTo>
                  <a:lnTo>
                    <a:pt x="574" y="777"/>
                  </a:lnTo>
                  <a:lnTo>
                    <a:pt x="630" y="666"/>
                  </a:lnTo>
                  <a:lnTo>
                    <a:pt x="722" y="555"/>
                  </a:lnTo>
                  <a:lnTo>
                    <a:pt x="833" y="481"/>
                  </a:lnTo>
                  <a:lnTo>
                    <a:pt x="962" y="444"/>
                  </a:lnTo>
                  <a:lnTo>
                    <a:pt x="1110" y="426"/>
                  </a:lnTo>
                  <a:close/>
                  <a:moveTo>
                    <a:pt x="1110" y="1"/>
                  </a:moveTo>
                  <a:lnTo>
                    <a:pt x="981" y="19"/>
                  </a:lnTo>
                  <a:lnTo>
                    <a:pt x="870" y="38"/>
                  </a:lnTo>
                  <a:lnTo>
                    <a:pt x="759" y="56"/>
                  </a:lnTo>
                  <a:lnTo>
                    <a:pt x="648" y="93"/>
                  </a:lnTo>
                  <a:lnTo>
                    <a:pt x="556" y="149"/>
                  </a:lnTo>
                  <a:lnTo>
                    <a:pt x="463" y="204"/>
                  </a:lnTo>
                  <a:lnTo>
                    <a:pt x="371" y="278"/>
                  </a:lnTo>
                  <a:lnTo>
                    <a:pt x="297" y="352"/>
                  </a:lnTo>
                  <a:lnTo>
                    <a:pt x="167" y="518"/>
                  </a:lnTo>
                  <a:lnTo>
                    <a:pt x="75" y="722"/>
                  </a:lnTo>
                  <a:lnTo>
                    <a:pt x="19" y="944"/>
                  </a:lnTo>
                  <a:lnTo>
                    <a:pt x="1" y="1184"/>
                  </a:lnTo>
                  <a:lnTo>
                    <a:pt x="19" y="1424"/>
                  </a:lnTo>
                  <a:lnTo>
                    <a:pt x="75" y="1646"/>
                  </a:lnTo>
                  <a:lnTo>
                    <a:pt x="167" y="1849"/>
                  </a:lnTo>
                  <a:lnTo>
                    <a:pt x="297" y="2016"/>
                  </a:lnTo>
                  <a:lnTo>
                    <a:pt x="371" y="2090"/>
                  </a:lnTo>
                  <a:lnTo>
                    <a:pt x="463" y="2145"/>
                  </a:lnTo>
                  <a:lnTo>
                    <a:pt x="556" y="2201"/>
                  </a:lnTo>
                  <a:lnTo>
                    <a:pt x="648" y="2256"/>
                  </a:lnTo>
                  <a:lnTo>
                    <a:pt x="759" y="2293"/>
                  </a:lnTo>
                  <a:lnTo>
                    <a:pt x="870" y="2330"/>
                  </a:lnTo>
                  <a:lnTo>
                    <a:pt x="981" y="2349"/>
                  </a:lnTo>
                  <a:lnTo>
                    <a:pt x="1240" y="2349"/>
                  </a:lnTo>
                  <a:lnTo>
                    <a:pt x="1351" y="2330"/>
                  </a:lnTo>
                  <a:lnTo>
                    <a:pt x="1462" y="2293"/>
                  </a:lnTo>
                  <a:lnTo>
                    <a:pt x="1572" y="2256"/>
                  </a:lnTo>
                  <a:lnTo>
                    <a:pt x="1665" y="2201"/>
                  </a:lnTo>
                  <a:lnTo>
                    <a:pt x="1757" y="2145"/>
                  </a:lnTo>
                  <a:lnTo>
                    <a:pt x="1831" y="2090"/>
                  </a:lnTo>
                  <a:lnTo>
                    <a:pt x="1905" y="2016"/>
                  </a:lnTo>
                  <a:lnTo>
                    <a:pt x="2035" y="1849"/>
                  </a:lnTo>
                  <a:lnTo>
                    <a:pt x="2127" y="1646"/>
                  </a:lnTo>
                  <a:lnTo>
                    <a:pt x="2183" y="1424"/>
                  </a:lnTo>
                  <a:lnTo>
                    <a:pt x="2201" y="1184"/>
                  </a:lnTo>
                  <a:lnTo>
                    <a:pt x="2183" y="944"/>
                  </a:lnTo>
                  <a:lnTo>
                    <a:pt x="2127" y="722"/>
                  </a:lnTo>
                  <a:lnTo>
                    <a:pt x="2035" y="518"/>
                  </a:lnTo>
                  <a:lnTo>
                    <a:pt x="1905" y="352"/>
                  </a:lnTo>
                  <a:lnTo>
                    <a:pt x="1831" y="278"/>
                  </a:lnTo>
                  <a:lnTo>
                    <a:pt x="1757" y="204"/>
                  </a:lnTo>
                  <a:lnTo>
                    <a:pt x="1665" y="149"/>
                  </a:lnTo>
                  <a:lnTo>
                    <a:pt x="1572" y="93"/>
                  </a:lnTo>
                  <a:lnTo>
                    <a:pt x="1462" y="56"/>
                  </a:lnTo>
                  <a:lnTo>
                    <a:pt x="1351" y="38"/>
                  </a:lnTo>
                  <a:lnTo>
                    <a:pt x="1240" y="19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0"/>
            <p:cNvSpPr/>
            <p:nvPr/>
          </p:nvSpPr>
          <p:spPr>
            <a:xfrm>
              <a:off x="846825" y="3936600"/>
              <a:ext cx="51800" cy="55950"/>
            </a:xfrm>
            <a:custGeom>
              <a:avLst/>
              <a:gdLst/>
              <a:ahLst/>
              <a:cxnLst/>
              <a:rect l="l" t="t" r="r" b="b"/>
              <a:pathLst>
                <a:path w="2072" h="2238" extrusionOk="0">
                  <a:moveTo>
                    <a:pt x="1" y="0"/>
                  </a:moveTo>
                  <a:lnTo>
                    <a:pt x="1" y="2237"/>
                  </a:lnTo>
                  <a:lnTo>
                    <a:pt x="500" y="2237"/>
                  </a:lnTo>
                  <a:lnTo>
                    <a:pt x="500" y="1516"/>
                  </a:lnTo>
                  <a:lnTo>
                    <a:pt x="777" y="1239"/>
                  </a:lnTo>
                  <a:lnTo>
                    <a:pt x="1443" y="2237"/>
                  </a:lnTo>
                  <a:lnTo>
                    <a:pt x="2072" y="2237"/>
                  </a:lnTo>
                  <a:lnTo>
                    <a:pt x="1110" y="888"/>
                  </a:lnTo>
                  <a:lnTo>
                    <a:pt x="1979" y="0"/>
                  </a:lnTo>
                  <a:lnTo>
                    <a:pt x="1369" y="0"/>
                  </a:lnTo>
                  <a:lnTo>
                    <a:pt x="500" y="925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0"/>
            <p:cNvSpPr/>
            <p:nvPr/>
          </p:nvSpPr>
          <p:spPr>
            <a:xfrm>
              <a:off x="903225" y="3936600"/>
              <a:ext cx="12500" cy="55950"/>
            </a:xfrm>
            <a:custGeom>
              <a:avLst/>
              <a:gdLst/>
              <a:ahLst/>
              <a:cxnLst/>
              <a:rect l="l" t="t" r="r" b="b"/>
              <a:pathLst>
                <a:path w="500" h="2238" extrusionOk="0">
                  <a:moveTo>
                    <a:pt x="1" y="0"/>
                  </a:moveTo>
                  <a:lnTo>
                    <a:pt x="1" y="2237"/>
                  </a:lnTo>
                  <a:lnTo>
                    <a:pt x="500" y="223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0"/>
            <p:cNvSpPr/>
            <p:nvPr/>
          </p:nvSpPr>
          <p:spPr>
            <a:xfrm>
              <a:off x="926325" y="3936600"/>
              <a:ext cx="47175" cy="55950"/>
            </a:xfrm>
            <a:custGeom>
              <a:avLst/>
              <a:gdLst/>
              <a:ahLst/>
              <a:cxnLst/>
              <a:rect l="l" t="t" r="r" b="b"/>
              <a:pathLst>
                <a:path w="1887" h="2238" extrusionOk="0">
                  <a:moveTo>
                    <a:pt x="1" y="0"/>
                  </a:moveTo>
                  <a:lnTo>
                    <a:pt x="1" y="2237"/>
                  </a:lnTo>
                  <a:lnTo>
                    <a:pt x="463" y="2237"/>
                  </a:lnTo>
                  <a:lnTo>
                    <a:pt x="463" y="740"/>
                  </a:lnTo>
                  <a:lnTo>
                    <a:pt x="482" y="740"/>
                  </a:lnTo>
                  <a:lnTo>
                    <a:pt x="1406" y="2237"/>
                  </a:lnTo>
                  <a:lnTo>
                    <a:pt x="1887" y="2237"/>
                  </a:lnTo>
                  <a:lnTo>
                    <a:pt x="1887" y="0"/>
                  </a:lnTo>
                  <a:lnTo>
                    <a:pt x="1425" y="0"/>
                  </a:lnTo>
                  <a:lnTo>
                    <a:pt x="1425" y="1498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0"/>
            <p:cNvSpPr/>
            <p:nvPr/>
          </p:nvSpPr>
          <p:spPr>
            <a:xfrm>
              <a:off x="981800" y="3935200"/>
              <a:ext cx="52250" cy="58725"/>
            </a:xfrm>
            <a:custGeom>
              <a:avLst/>
              <a:gdLst/>
              <a:ahLst/>
              <a:cxnLst/>
              <a:rect l="l" t="t" r="r" b="b"/>
              <a:pathLst>
                <a:path w="2090" h="2349" extrusionOk="0">
                  <a:moveTo>
                    <a:pt x="1110" y="1"/>
                  </a:moveTo>
                  <a:lnTo>
                    <a:pt x="980" y="19"/>
                  </a:lnTo>
                  <a:lnTo>
                    <a:pt x="870" y="38"/>
                  </a:lnTo>
                  <a:lnTo>
                    <a:pt x="759" y="56"/>
                  </a:lnTo>
                  <a:lnTo>
                    <a:pt x="648" y="93"/>
                  </a:lnTo>
                  <a:lnTo>
                    <a:pt x="555" y="149"/>
                  </a:lnTo>
                  <a:lnTo>
                    <a:pt x="463" y="204"/>
                  </a:lnTo>
                  <a:lnTo>
                    <a:pt x="370" y="278"/>
                  </a:lnTo>
                  <a:lnTo>
                    <a:pt x="296" y="352"/>
                  </a:lnTo>
                  <a:lnTo>
                    <a:pt x="167" y="518"/>
                  </a:lnTo>
                  <a:lnTo>
                    <a:pt x="75" y="722"/>
                  </a:lnTo>
                  <a:lnTo>
                    <a:pt x="19" y="944"/>
                  </a:lnTo>
                  <a:lnTo>
                    <a:pt x="1" y="1184"/>
                  </a:lnTo>
                  <a:lnTo>
                    <a:pt x="19" y="1424"/>
                  </a:lnTo>
                  <a:lnTo>
                    <a:pt x="75" y="1646"/>
                  </a:lnTo>
                  <a:lnTo>
                    <a:pt x="167" y="1849"/>
                  </a:lnTo>
                  <a:lnTo>
                    <a:pt x="296" y="2016"/>
                  </a:lnTo>
                  <a:lnTo>
                    <a:pt x="370" y="2090"/>
                  </a:lnTo>
                  <a:lnTo>
                    <a:pt x="463" y="2145"/>
                  </a:lnTo>
                  <a:lnTo>
                    <a:pt x="555" y="2201"/>
                  </a:lnTo>
                  <a:lnTo>
                    <a:pt x="648" y="2256"/>
                  </a:lnTo>
                  <a:lnTo>
                    <a:pt x="759" y="2293"/>
                  </a:lnTo>
                  <a:lnTo>
                    <a:pt x="870" y="2330"/>
                  </a:lnTo>
                  <a:lnTo>
                    <a:pt x="980" y="2349"/>
                  </a:lnTo>
                  <a:lnTo>
                    <a:pt x="1110" y="2349"/>
                  </a:lnTo>
                  <a:lnTo>
                    <a:pt x="1276" y="2330"/>
                  </a:lnTo>
                  <a:lnTo>
                    <a:pt x="1424" y="2275"/>
                  </a:lnTo>
                  <a:lnTo>
                    <a:pt x="1498" y="2238"/>
                  </a:lnTo>
                  <a:lnTo>
                    <a:pt x="1572" y="2182"/>
                  </a:lnTo>
                  <a:lnTo>
                    <a:pt x="1646" y="2127"/>
                  </a:lnTo>
                  <a:lnTo>
                    <a:pt x="1720" y="2034"/>
                  </a:lnTo>
                  <a:lnTo>
                    <a:pt x="1775" y="2293"/>
                  </a:lnTo>
                  <a:lnTo>
                    <a:pt x="2090" y="2293"/>
                  </a:lnTo>
                  <a:lnTo>
                    <a:pt x="2090" y="1091"/>
                  </a:lnTo>
                  <a:lnTo>
                    <a:pt x="1147" y="1091"/>
                  </a:lnTo>
                  <a:lnTo>
                    <a:pt x="1147" y="1461"/>
                  </a:lnTo>
                  <a:lnTo>
                    <a:pt x="1646" y="1461"/>
                  </a:lnTo>
                  <a:lnTo>
                    <a:pt x="1628" y="1572"/>
                  </a:lnTo>
                  <a:lnTo>
                    <a:pt x="1591" y="1665"/>
                  </a:lnTo>
                  <a:lnTo>
                    <a:pt x="1535" y="1739"/>
                  </a:lnTo>
                  <a:lnTo>
                    <a:pt x="1480" y="1813"/>
                  </a:lnTo>
                  <a:lnTo>
                    <a:pt x="1406" y="1868"/>
                  </a:lnTo>
                  <a:lnTo>
                    <a:pt x="1313" y="1905"/>
                  </a:lnTo>
                  <a:lnTo>
                    <a:pt x="1221" y="1923"/>
                  </a:lnTo>
                  <a:lnTo>
                    <a:pt x="1110" y="1942"/>
                  </a:lnTo>
                  <a:lnTo>
                    <a:pt x="943" y="1923"/>
                  </a:lnTo>
                  <a:lnTo>
                    <a:pt x="833" y="1868"/>
                  </a:lnTo>
                  <a:lnTo>
                    <a:pt x="722" y="1794"/>
                  </a:lnTo>
                  <a:lnTo>
                    <a:pt x="629" y="1702"/>
                  </a:lnTo>
                  <a:lnTo>
                    <a:pt x="574" y="1591"/>
                  </a:lnTo>
                  <a:lnTo>
                    <a:pt x="537" y="1461"/>
                  </a:lnTo>
                  <a:lnTo>
                    <a:pt x="500" y="1332"/>
                  </a:lnTo>
                  <a:lnTo>
                    <a:pt x="500" y="1184"/>
                  </a:lnTo>
                  <a:lnTo>
                    <a:pt x="500" y="1036"/>
                  </a:lnTo>
                  <a:lnTo>
                    <a:pt x="537" y="907"/>
                  </a:lnTo>
                  <a:lnTo>
                    <a:pt x="574" y="777"/>
                  </a:lnTo>
                  <a:lnTo>
                    <a:pt x="629" y="666"/>
                  </a:lnTo>
                  <a:lnTo>
                    <a:pt x="722" y="555"/>
                  </a:lnTo>
                  <a:lnTo>
                    <a:pt x="833" y="481"/>
                  </a:lnTo>
                  <a:lnTo>
                    <a:pt x="943" y="444"/>
                  </a:lnTo>
                  <a:lnTo>
                    <a:pt x="1110" y="426"/>
                  </a:lnTo>
                  <a:lnTo>
                    <a:pt x="1184" y="426"/>
                  </a:lnTo>
                  <a:lnTo>
                    <a:pt x="1276" y="444"/>
                  </a:lnTo>
                  <a:lnTo>
                    <a:pt x="1350" y="481"/>
                  </a:lnTo>
                  <a:lnTo>
                    <a:pt x="1406" y="518"/>
                  </a:lnTo>
                  <a:lnTo>
                    <a:pt x="1461" y="574"/>
                  </a:lnTo>
                  <a:lnTo>
                    <a:pt x="1517" y="629"/>
                  </a:lnTo>
                  <a:lnTo>
                    <a:pt x="1554" y="703"/>
                  </a:lnTo>
                  <a:lnTo>
                    <a:pt x="1572" y="796"/>
                  </a:lnTo>
                  <a:lnTo>
                    <a:pt x="2053" y="796"/>
                  </a:lnTo>
                  <a:lnTo>
                    <a:pt x="2016" y="611"/>
                  </a:lnTo>
                  <a:lnTo>
                    <a:pt x="1942" y="463"/>
                  </a:lnTo>
                  <a:lnTo>
                    <a:pt x="1849" y="333"/>
                  </a:lnTo>
                  <a:lnTo>
                    <a:pt x="1739" y="204"/>
                  </a:lnTo>
                  <a:lnTo>
                    <a:pt x="1591" y="130"/>
                  </a:lnTo>
                  <a:lnTo>
                    <a:pt x="1443" y="56"/>
                  </a:lnTo>
                  <a:lnTo>
                    <a:pt x="1276" y="19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1" name="Google Shape;1501;p30"/>
          <p:cNvGrpSpPr/>
          <p:nvPr/>
        </p:nvGrpSpPr>
        <p:grpSpPr>
          <a:xfrm>
            <a:off x="929038" y="2859713"/>
            <a:ext cx="1493700" cy="1855200"/>
            <a:chOff x="929038" y="2859713"/>
            <a:chExt cx="1493700" cy="1855200"/>
          </a:xfrm>
        </p:grpSpPr>
        <p:grpSp>
          <p:nvGrpSpPr>
            <p:cNvPr id="1502" name="Google Shape;1502;p30"/>
            <p:cNvGrpSpPr/>
            <p:nvPr/>
          </p:nvGrpSpPr>
          <p:grpSpPr>
            <a:xfrm>
              <a:off x="929038" y="3733613"/>
              <a:ext cx="1493700" cy="981300"/>
              <a:chOff x="457200" y="3750875"/>
              <a:chExt cx="1493700" cy="981300"/>
            </a:xfrm>
          </p:grpSpPr>
          <p:sp>
            <p:nvSpPr>
              <p:cNvPr id="1503" name="Google Shape;1503;p30"/>
              <p:cNvSpPr txBox="1"/>
              <p:nvPr/>
            </p:nvSpPr>
            <p:spPr>
              <a:xfrm>
                <a:off x="457200" y="4086275"/>
                <a:ext cx="1493700" cy="64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57 explanatory variables</a:t>
                </a:r>
                <a:endParaRPr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04" name="Google Shape;1504;p30"/>
              <p:cNvSpPr txBox="1"/>
              <p:nvPr/>
            </p:nvSpPr>
            <p:spPr>
              <a:xfrm>
                <a:off x="457200" y="3750875"/>
                <a:ext cx="14937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Columns</a:t>
                </a:r>
                <a:endParaRPr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505" name="Google Shape;1505;p30"/>
            <p:cNvSpPr/>
            <p:nvPr/>
          </p:nvSpPr>
          <p:spPr>
            <a:xfrm>
              <a:off x="1327138" y="2859713"/>
              <a:ext cx="697500" cy="697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06" name="Google Shape;1506;p30"/>
          <p:cNvGrpSpPr/>
          <p:nvPr/>
        </p:nvGrpSpPr>
        <p:grpSpPr>
          <a:xfrm>
            <a:off x="3610812" y="2859725"/>
            <a:ext cx="2054491" cy="1855200"/>
            <a:chOff x="3610812" y="2859725"/>
            <a:chExt cx="2054491" cy="1855200"/>
          </a:xfrm>
        </p:grpSpPr>
        <p:grpSp>
          <p:nvGrpSpPr>
            <p:cNvPr id="1507" name="Google Shape;1507;p30"/>
            <p:cNvGrpSpPr/>
            <p:nvPr/>
          </p:nvGrpSpPr>
          <p:grpSpPr>
            <a:xfrm>
              <a:off x="3610812" y="3733625"/>
              <a:ext cx="2054491" cy="981300"/>
              <a:chOff x="2488174" y="3750875"/>
              <a:chExt cx="2054491" cy="981300"/>
            </a:xfrm>
          </p:grpSpPr>
          <p:sp>
            <p:nvSpPr>
              <p:cNvPr id="1508" name="Google Shape;1508;p30"/>
              <p:cNvSpPr txBox="1"/>
              <p:nvPr/>
            </p:nvSpPr>
            <p:spPr>
              <a:xfrm>
                <a:off x="2488174" y="4086275"/>
                <a:ext cx="2054491" cy="64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693 071 observations. Some missing data.</a:t>
                </a:r>
                <a:endParaRPr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09" name="Google Shape;1509;p30"/>
              <p:cNvSpPr txBox="1"/>
              <p:nvPr/>
            </p:nvSpPr>
            <p:spPr>
              <a:xfrm>
                <a:off x="2702500" y="3750875"/>
                <a:ext cx="14937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Rows</a:t>
                </a:r>
                <a:endParaRPr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510" name="Google Shape;1510;p30"/>
            <p:cNvSpPr/>
            <p:nvPr/>
          </p:nvSpPr>
          <p:spPr>
            <a:xfrm>
              <a:off x="4223238" y="2859725"/>
              <a:ext cx="697500" cy="69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11" name="Google Shape;1511;p30"/>
          <p:cNvGrpSpPr/>
          <p:nvPr/>
        </p:nvGrpSpPr>
        <p:grpSpPr>
          <a:xfrm>
            <a:off x="6506913" y="2859713"/>
            <a:ext cx="1848583" cy="1855200"/>
            <a:chOff x="6506913" y="2859713"/>
            <a:chExt cx="1848583" cy="1855200"/>
          </a:xfrm>
        </p:grpSpPr>
        <p:grpSp>
          <p:nvGrpSpPr>
            <p:cNvPr id="1512" name="Google Shape;1512;p30"/>
            <p:cNvGrpSpPr/>
            <p:nvPr/>
          </p:nvGrpSpPr>
          <p:grpSpPr>
            <a:xfrm>
              <a:off x="6506913" y="3733613"/>
              <a:ext cx="1848583" cy="981300"/>
              <a:chOff x="4733475" y="3750875"/>
              <a:chExt cx="1848583" cy="981300"/>
            </a:xfrm>
          </p:grpSpPr>
          <p:sp>
            <p:nvSpPr>
              <p:cNvPr id="1513" name="Google Shape;1513;p30"/>
              <p:cNvSpPr txBox="1"/>
              <p:nvPr/>
            </p:nvSpPr>
            <p:spPr>
              <a:xfrm>
                <a:off x="4947800" y="4086275"/>
                <a:ext cx="1493700" cy="64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Price</a:t>
                </a:r>
                <a:endParaRPr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14" name="Google Shape;1514;p30"/>
              <p:cNvSpPr txBox="1"/>
              <p:nvPr/>
            </p:nvSpPr>
            <p:spPr>
              <a:xfrm>
                <a:off x="4733475" y="3750875"/>
                <a:ext cx="1848583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</a:t>
                </a:r>
                <a:r>
                  <a:rPr lang="en-US" sz="20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</a:t>
                </a:r>
                <a:r>
                  <a:rPr lang="en" sz="20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rget variable</a:t>
                </a:r>
                <a:endParaRPr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515" name="Google Shape;1515;p30"/>
            <p:cNvSpPr/>
            <p:nvPr/>
          </p:nvSpPr>
          <p:spPr>
            <a:xfrm>
              <a:off x="7119338" y="2859713"/>
              <a:ext cx="697500" cy="697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16" name="Google Shape;1516;p30"/>
          <p:cNvGrpSpPr/>
          <p:nvPr/>
        </p:nvGrpSpPr>
        <p:grpSpPr>
          <a:xfrm>
            <a:off x="2190613" y="3208475"/>
            <a:ext cx="4762775" cy="0"/>
            <a:chOff x="2190613" y="3208475"/>
            <a:chExt cx="4762775" cy="0"/>
          </a:xfrm>
        </p:grpSpPr>
        <p:cxnSp>
          <p:nvCxnSpPr>
            <p:cNvPr id="1517" name="Google Shape;1517;p30"/>
            <p:cNvCxnSpPr/>
            <p:nvPr/>
          </p:nvCxnSpPr>
          <p:spPr>
            <a:xfrm>
              <a:off x="2190613" y="3208475"/>
              <a:ext cx="1876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18" name="Google Shape;1518;p30"/>
            <p:cNvCxnSpPr/>
            <p:nvPr/>
          </p:nvCxnSpPr>
          <p:spPr>
            <a:xfrm>
              <a:off x="5076888" y="3208475"/>
              <a:ext cx="1876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73B6414-5389-D817-C654-3BA1100F31F6}"/>
              </a:ext>
            </a:extLst>
          </p:cNvPr>
          <p:cNvSpPr txBox="1"/>
          <p:nvPr/>
        </p:nvSpPr>
        <p:spPr>
          <a:xfrm>
            <a:off x="1602188" y="4705399"/>
            <a:ext cx="5852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https://www.kaggle.com/datasets/brllrb/uber-and-lyft-dataset-boston-ma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2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EDA/Data Preprocessing</a:t>
            </a:r>
            <a:endParaRPr dirty="0"/>
          </a:p>
        </p:txBody>
      </p:sp>
      <p:grpSp>
        <p:nvGrpSpPr>
          <p:cNvPr id="1023" name="Google Shape;1023;p25"/>
          <p:cNvGrpSpPr/>
          <p:nvPr/>
        </p:nvGrpSpPr>
        <p:grpSpPr>
          <a:xfrm>
            <a:off x="691950" y="1926806"/>
            <a:ext cx="1727400" cy="1727400"/>
            <a:chOff x="691950" y="1853756"/>
            <a:chExt cx="1727400" cy="1727400"/>
          </a:xfrm>
        </p:grpSpPr>
        <p:sp>
          <p:nvSpPr>
            <p:cNvPr id="1024" name="Google Shape;1024;p25"/>
            <p:cNvSpPr/>
            <p:nvPr/>
          </p:nvSpPr>
          <p:spPr>
            <a:xfrm>
              <a:off x="691950" y="1853756"/>
              <a:ext cx="1727400" cy="172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5" name="Google Shape;1025;p25"/>
            <p:cNvGrpSpPr/>
            <p:nvPr/>
          </p:nvGrpSpPr>
          <p:grpSpPr>
            <a:xfrm>
              <a:off x="1074405" y="1992559"/>
              <a:ext cx="1058161" cy="1432747"/>
              <a:chOff x="1074405" y="1992559"/>
              <a:chExt cx="1058161" cy="1432747"/>
            </a:xfrm>
          </p:grpSpPr>
          <p:sp>
            <p:nvSpPr>
              <p:cNvPr id="1026" name="Google Shape;1026;p25"/>
              <p:cNvSpPr/>
              <p:nvPr/>
            </p:nvSpPr>
            <p:spPr>
              <a:xfrm rot="1532590">
                <a:off x="1295773" y="3292819"/>
                <a:ext cx="120364" cy="65883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5"/>
              <p:cNvSpPr/>
              <p:nvPr/>
            </p:nvSpPr>
            <p:spPr>
              <a:xfrm rot="612915">
                <a:off x="1560227" y="3297823"/>
                <a:ext cx="120104" cy="65848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25"/>
              <p:cNvSpPr/>
              <p:nvPr/>
            </p:nvSpPr>
            <p:spPr>
              <a:xfrm>
                <a:off x="1074405" y="3352509"/>
                <a:ext cx="748211" cy="72798"/>
              </a:xfrm>
              <a:custGeom>
                <a:avLst/>
                <a:gdLst/>
                <a:ahLst/>
                <a:cxnLst/>
                <a:rect l="l" t="t" r="r" b="b"/>
                <a:pathLst>
                  <a:path w="26931" h="2085" extrusionOk="0">
                    <a:moveTo>
                      <a:pt x="12094" y="1"/>
                    </a:moveTo>
                    <a:lnTo>
                      <a:pt x="10760" y="16"/>
                    </a:lnTo>
                    <a:lnTo>
                      <a:pt x="9457" y="46"/>
                    </a:lnTo>
                    <a:lnTo>
                      <a:pt x="8228" y="76"/>
                    </a:lnTo>
                    <a:lnTo>
                      <a:pt x="7044" y="121"/>
                    </a:lnTo>
                    <a:lnTo>
                      <a:pt x="5935" y="166"/>
                    </a:lnTo>
                    <a:lnTo>
                      <a:pt x="4901" y="226"/>
                    </a:lnTo>
                    <a:lnTo>
                      <a:pt x="3941" y="301"/>
                    </a:lnTo>
                    <a:lnTo>
                      <a:pt x="3072" y="376"/>
                    </a:lnTo>
                    <a:lnTo>
                      <a:pt x="2308" y="451"/>
                    </a:lnTo>
                    <a:lnTo>
                      <a:pt x="1634" y="540"/>
                    </a:lnTo>
                    <a:lnTo>
                      <a:pt x="1064" y="630"/>
                    </a:lnTo>
                    <a:lnTo>
                      <a:pt x="614" y="720"/>
                    </a:lnTo>
                    <a:lnTo>
                      <a:pt x="420" y="780"/>
                    </a:lnTo>
                    <a:lnTo>
                      <a:pt x="270" y="825"/>
                    </a:lnTo>
                    <a:lnTo>
                      <a:pt x="150" y="885"/>
                    </a:lnTo>
                    <a:lnTo>
                      <a:pt x="75" y="930"/>
                    </a:lnTo>
                    <a:lnTo>
                      <a:pt x="15" y="990"/>
                    </a:lnTo>
                    <a:lnTo>
                      <a:pt x="0" y="1035"/>
                    </a:lnTo>
                    <a:lnTo>
                      <a:pt x="15" y="1095"/>
                    </a:lnTo>
                    <a:lnTo>
                      <a:pt x="75" y="1140"/>
                    </a:lnTo>
                    <a:lnTo>
                      <a:pt x="150" y="1200"/>
                    </a:lnTo>
                    <a:lnTo>
                      <a:pt x="270" y="1245"/>
                    </a:lnTo>
                    <a:lnTo>
                      <a:pt x="420" y="1305"/>
                    </a:lnTo>
                    <a:lnTo>
                      <a:pt x="614" y="1350"/>
                    </a:lnTo>
                    <a:lnTo>
                      <a:pt x="1064" y="1440"/>
                    </a:lnTo>
                    <a:lnTo>
                      <a:pt x="1634" y="1530"/>
                    </a:lnTo>
                    <a:lnTo>
                      <a:pt x="2308" y="1620"/>
                    </a:lnTo>
                    <a:lnTo>
                      <a:pt x="3072" y="1694"/>
                    </a:lnTo>
                    <a:lnTo>
                      <a:pt x="3941" y="1769"/>
                    </a:lnTo>
                    <a:lnTo>
                      <a:pt x="4901" y="1844"/>
                    </a:lnTo>
                    <a:lnTo>
                      <a:pt x="5935" y="1904"/>
                    </a:lnTo>
                    <a:lnTo>
                      <a:pt x="7044" y="1949"/>
                    </a:lnTo>
                    <a:lnTo>
                      <a:pt x="8228" y="1994"/>
                    </a:lnTo>
                    <a:lnTo>
                      <a:pt x="9457" y="2039"/>
                    </a:lnTo>
                    <a:lnTo>
                      <a:pt x="10760" y="2054"/>
                    </a:lnTo>
                    <a:lnTo>
                      <a:pt x="12094" y="2069"/>
                    </a:lnTo>
                    <a:lnTo>
                      <a:pt x="13473" y="2084"/>
                    </a:lnTo>
                    <a:lnTo>
                      <a:pt x="14852" y="2069"/>
                    </a:lnTo>
                    <a:lnTo>
                      <a:pt x="16186" y="2054"/>
                    </a:lnTo>
                    <a:lnTo>
                      <a:pt x="17474" y="2039"/>
                    </a:lnTo>
                    <a:lnTo>
                      <a:pt x="18703" y="1994"/>
                    </a:lnTo>
                    <a:lnTo>
                      <a:pt x="19887" y="1949"/>
                    </a:lnTo>
                    <a:lnTo>
                      <a:pt x="20996" y="1904"/>
                    </a:lnTo>
                    <a:lnTo>
                      <a:pt x="22030" y="1844"/>
                    </a:lnTo>
                    <a:lnTo>
                      <a:pt x="22989" y="1769"/>
                    </a:lnTo>
                    <a:lnTo>
                      <a:pt x="23859" y="1694"/>
                    </a:lnTo>
                    <a:lnTo>
                      <a:pt x="24638" y="1620"/>
                    </a:lnTo>
                    <a:lnTo>
                      <a:pt x="25312" y="1530"/>
                    </a:lnTo>
                    <a:lnTo>
                      <a:pt x="25882" y="1440"/>
                    </a:lnTo>
                    <a:lnTo>
                      <a:pt x="26332" y="1350"/>
                    </a:lnTo>
                    <a:lnTo>
                      <a:pt x="26511" y="1305"/>
                    </a:lnTo>
                    <a:lnTo>
                      <a:pt x="26661" y="1245"/>
                    </a:lnTo>
                    <a:lnTo>
                      <a:pt x="26781" y="1200"/>
                    </a:lnTo>
                    <a:lnTo>
                      <a:pt x="26871" y="1140"/>
                    </a:lnTo>
                    <a:lnTo>
                      <a:pt x="26916" y="1095"/>
                    </a:lnTo>
                    <a:lnTo>
                      <a:pt x="26931" y="1035"/>
                    </a:lnTo>
                    <a:lnTo>
                      <a:pt x="26916" y="990"/>
                    </a:lnTo>
                    <a:lnTo>
                      <a:pt x="26871" y="930"/>
                    </a:lnTo>
                    <a:lnTo>
                      <a:pt x="26781" y="885"/>
                    </a:lnTo>
                    <a:lnTo>
                      <a:pt x="26661" y="825"/>
                    </a:lnTo>
                    <a:lnTo>
                      <a:pt x="26511" y="780"/>
                    </a:lnTo>
                    <a:lnTo>
                      <a:pt x="26332" y="720"/>
                    </a:lnTo>
                    <a:lnTo>
                      <a:pt x="25882" y="630"/>
                    </a:lnTo>
                    <a:lnTo>
                      <a:pt x="25312" y="540"/>
                    </a:lnTo>
                    <a:lnTo>
                      <a:pt x="24638" y="451"/>
                    </a:lnTo>
                    <a:lnTo>
                      <a:pt x="23859" y="376"/>
                    </a:lnTo>
                    <a:lnTo>
                      <a:pt x="22989" y="301"/>
                    </a:lnTo>
                    <a:lnTo>
                      <a:pt x="22030" y="226"/>
                    </a:lnTo>
                    <a:lnTo>
                      <a:pt x="20996" y="166"/>
                    </a:lnTo>
                    <a:lnTo>
                      <a:pt x="19887" y="121"/>
                    </a:lnTo>
                    <a:lnTo>
                      <a:pt x="18703" y="76"/>
                    </a:lnTo>
                    <a:lnTo>
                      <a:pt x="17474" y="46"/>
                    </a:lnTo>
                    <a:lnTo>
                      <a:pt x="16186" y="16"/>
                    </a:lnTo>
                    <a:lnTo>
                      <a:pt x="14852" y="1"/>
                    </a:lnTo>
                    <a:close/>
                  </a:path>
                </a:pathLst>
              </a:custGeom>
              <a:solidFill>
                <a:srgbClr val="434343">
                  <a:alpha val="12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9" name="Google Shape;1029;p25"/>
              <p:cNvGrpSpPr/>
              <p:nvPr/>
            </p:nvGrpSpPr>
            <p:grpSpPr>
              <a:xfrm>
                <a:off x="1102781" y="2721497"/>
                <a:ext cx="226110" cy="652526"/>
                <a:chOff x="1901500" y="2850163"/>
                <a:chExt cx="161900" cy="467225"/>
              </a:xfrm>
            </p:grpSpPr>
            <p:sp>
              <p:nvSpPr>
                <p:cNvPr id="1030" name="Google Shape;1030;p25"/>
                <p:cNvSpPr/>
                <p:nvPr/>
              </p:nvSpPr>
              <p:spPr>
                <a:xfrm>
                  <a:off x="1901500" y="3040863"/>
                  <a:ext cx="161900" cy="26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6" h="10446" extrusionOk="0">
                      <a:moveTo>
                        <a:pt x="1260" y="0"/>
                      </a:moveTo>
                      <a:lnTo>
                        <a:pt x="1110" y="30"/>
                      </a:lnTo>
                      <a:lnTo>
                        <a:pt x="990" y="60"/>
                      </a:lnTo>
                      <a:lnTo>
                        <a:pt x="855" y="105"/>
                      </a:lnTo>
                      <a:lnTo>
                        <a:pt x="735" y="165"/>
                      </a:lnTo>
                      <a:lnTo>
                        <a:pt x="615" y="240"/>
                      </a:lnTo>
                      <a:lnTo>
                        <a:pt x="510" y="315"/>
                      </a:lnTo>
                      <a:lnTo>
                        <a:pt x="405" y="405"/>
                      </a:lnTo>
                      <a:lnTo>
                        <a:pt x="316" y="510"/>
                      </a:lnTo>
                      <a:lnTo>
                        <a:pt x="241" y="615"/>
                      </a:lnTo>
                      <a:lnTo>
                        <a:pt x="166" y="735"/>
                      </a:lnTo>
                      <a:lnTo>
                        <a:pt x="106" y="855"/>
                      </a:lnTo>
                      <a:lnTo>
                        <a:pt x="61" y="989"/>
                      </a:lnTo>
                      <a:lnTo>
                        <a:pt x="31" y="1109"/>
                      </a:lnTo>
                      <a:lnTo>
                        <a:pt x="1" y="1259"/>
                      </a:lnTo>
                      <a:lnTo>
                        <a:pt x="1" y="1394"/>
                      </a:lnTo>
                      <a:lnTo>
                        <a:pt x="1" y="9037"/>
                      </a:lnTo>
                      <a:lnTo>
                        <a:pt x="1" y="9187"/>
                      </a:lnTo>
                      <a:lnTo>
                        <a:pt x="31" y="9322"/>
                      </a:lnTo>
                      <a:lnTo>
                        <a:pt x="61" y="9457"/>
                      </a:lnTo>
                      <a:lnTo>
                        <a:pt x="106" y="9592"/>
                      </a:lnTo>
                      <a:lnTo>
                        <a:pt x="166" y="9712"/>
                      </a:lnTo>
                      <a:lnTo>
                        <a:pt x="241" y="9817"/>
                      </a:lnTo>
                      <a:lnTo>
                        <a:pt x="316" y="9936"/>
                      </a:lnTo>
                      <a:lnTo>
                        <a:pt x="405" y="10026"/>
                      </a:lnTo>
                      <a:lnTo>
                        <a:pt x="510" y="10116"/>
                      </a:lnTo>
                      <a:lnTo>
                        <a:pt x="615" y="10206"/>
                      </a:lnTo>
                      <a:lnTo>
                        <a:pt x="735" y="10266"/>
                      </a:lnTo>
                      <a:lnTo>
                        <a:pt x="855" y="10326"/>
                      </a:lnTo>
                      <a:lnTo>
                        <a:pt x="990" y="10371"/>
                      </a:lnTo>
                      <a:lnTo>
                        <a:pt x="1110" y="10416"/>
                      </a:lnTo>
                      <a:lnTo>
                        <a:pt x="1260" y="10431"/>
                      </a:lnTo>
                      <a:lnTo>
                        <a:pt x="1395" y="10446"/>
                      </a:lnTo>
                      <a:lnTo>
                        <a:pt x="5081" y="10446"/>
                      </a:lnTo>
                      <a:lnTo>
                        <a:pt x="5216" y="10431"/>
                      </a:lnTo>
                      <a:lnTo>
                        <a:pt x="5351" y="10416"/>
                      </a:lnTo>
                      <a:lnTo>
                        <a:pt x="5486" y="10371"/>
                      </a:lnTo>
                      <a:lnTo>
                        <a:pt x="5621" y="10326"/>
                      </a:lnTo>
                      <a:lnTo>
                        <a:pt x="5741" y="10266"/>
                      </a:lnTo>
                      <a:lnTo>
                        <a:pt x="5861" y="10206"/>
                      </a:lnTo>
                      <a:lnTo>
                        <a:pt x="5966" y="10116"/>
                      </a:lnTo>
                      <a:lnTo>
                        <a:pt x="6055" y="10026"/>
                      </a:lnTo>
                      <a:lnTo>
                        <a:pt x="6160" y="9936"/>
                      </a:lnTo>
                      <a:lnTo>
                        <a:pt x="6235" y="9817"/>
                      </a:lnTo>
                      <a:lnTo>
                        <a:pt x="6310" y="9712"/>
                      </a:lnTo>
                      <a:lnTo>
                        <a:pt x="6355" y="9592"/>
                      </a:lnTo>
                      <a:lnTo>
                        <a:pt x="6415" y="9457"/>
                      </a:lnTo>
                      <a:lnTo>
                        <a:pt x="6445" y="9322"/>
                      </a:lnTo>
                      <a:lnTo>
                        <a:pt x="6460" y="9187"/>
                      </a:lnTo>
                      <a:lnTo>
                        <a:pt x="6475" y="9037"/>
                      </a:lnTo>
                      <a:lnTo>
                        <a:pt x="6475" y="1394"/>
                      </a:lnTo>
                      <a:lnTo>
                        <a:pt x="6460" y="1259"/>
                      </a:lnTo>
                      <a:lnTo>
                        <a:pt x="6445" y="1109"/>
                      </a:lnTo>
                      <a:lnTo>
                        <a:pt x="6415" y="989"/>
                      </a:lnTo>
                      <a:lnTo>
                        <a:pt x="6355" y="855"/>
                      </a:lnTo>
                      <a:lnTo>
                        <a:pt x="6310" y="735"/>
                      </a:lnTo>
                      <a:lnTo>
                        <a:pt x="6235" y="615"/>
                      </a:lnTo>
                      <a:lnTo>
                        <a:pt x="6160" y="510"/>
                      </a:lnTo>
                      <a:lnTo>
                        <a:pt x="6055" y="405"/>
                      </a:lnTo>
                      <a:lnTo>
                        <a:pt x="5966" y="315"/>
                      </a:lnTo>
                      <a:lnTo>
                        <a:pt x="5861" y="240"/>
                      </a:lnTo>
                      <a:lnTo>
                        <a:pt x="5741" y="165"/>
                      </a:lnTo>
                      <a:lnTo>
                        <a:pt x="5621" y="105"/>
                      </a:lnTo>
                      <a:lnTo>
                        <a:pt x="5486" y="60"/>
                      </a:lnTo>
                      <a:lnTo>
                        <a:pt x="5351" y="30"/>
                      </a:lnTo>
                      <a:lnTo>
                        <a:pt x="52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1" name="Google Shape;1031;p25"/>
                <p:cNvSpPr/>
                <p:nvPr/>
              </p:nvSpPr>
              <p:spPr>
                <a:xfrm>
                  <a:off x="1927725" y="3286263"/>
                  <a:ext cx="20650" cy="3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1245" extrusionOk="0">
                      <a:moveTo>
                        <a:pt x="406" y="1"/>
                      </a:moveTo>
                      <a:lnTo>
                        <a:pt x="331" y="16"/>
                      </a:lnTo>
                      <a:lnTo>
                        <a:pt x="256" y="46"/>
                      </a:lnTo>
                      <a:lnTo>
                        <a:pt x="181" y="105"/>
                      </a:lnTo>
                      <a:lnTo>
                        <a:pt x="121" y="180"/>
                      </a:lnTo>
                      <a:lnTo>
                        <a:pt x="61" y="270"/>
                      </a:lnTo>
                      <a:lnTo>
                        <a:pt x="31" y="375"/>
                      </a:lnTo>
                      <a:lnTo>
                        <a:pt x="1" y="495"/>
                      </a:lnTo>
                      <a:lnTo>
                        <a:pt x="1" y="630"/>
                      </a:lnTo>
                      <a:lnTo>
                        <a:pt x="1" y="750"/>
                      </a:lnTo>
                      <a:lnTo>
                        <a:pt x="31" y="870"/>
                      </a:lnTo>
                      <a:lnTo>
                        <a:pt x="61" y="975"/>
                      </a:lnTo>
                      <a:lnTo>
                        <a:pt x="121" y="1065"/>
                      </a:lnTo>
                      <a:lnTo>
                        <a:pt x="181" y="1140"/>
                      </a:lnTo>
                      <a:lnTo>
                        <a:pt x="256" y="1199"/>
                      </a:lnTo>
                      <a:lnTo>
                        <a:pt x="331" y="1229"/>
                      </a:lnTo>
                      <a:lnTo>
                        <a:pt x="406" y="1244"/>
                      </a:lnTo>
                      <a:lnTo>
                        <a:pt x="495" y="1229"/>
                      </a:lnTo>
                      <a:lnTo>
                        <a:pt x="570" y="1199"/>
                      </a:lnTo>
                      <a:lnTo>
                        <a:pt x="645" y="1140"/>
                      </a:lnTo>
                      <a:lnTo>
                        <a:pt x="705" y="1065"/>
                      </a:lnTo>
                      <a:lnTo>
                        <a:pt x="765" y="975"/>
                      </a:lnTo>
                      <a:lnTo>
                        <a:pt x="795" y="870"/>
                      </a:lnTo>
                      <a:lnTo>
                        <a:pt x="825" y="750"/>
                      </a:lnTo>
                      <a:lnTo>
                        <a:pt x="825" y="630"/>
                      </a:lnTo>
                      <a:lnTo>
                        <a:pt x="825" y="495"/>
                      </a:lnTo>
                      <a:lnTo>
                        <a:pt x="795" y="375"/>
                      </a:lnTo>
                      <a:lnTo>
                        <a:pt x="765" y="270"/>
                      </a:lnTo>
                      <a:lnTo>
                        <a:pt x="705" y="180"/>
                      </a:lnTo>
                      <a:lnTo>
                        <a:pt x="645" y="105"/>
                      </a:lnTo>
                      <a:lnTo>
                        <a:pt x="570" y="46"/>
                      </a:lnTo>
                      <a:lnTo>
                        <a:pt x="495" y="16"/>
                      </a:lnTo>
                      <a:lnTo>
                        <a:pt x="40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2" name="Google Shape;1032;p25"/>
                <p:cNvSpPr/>
                <p:nvPr/>
              </p:nvSpPr>
              <p:spPr>
                <a:xfrm>
                  <a:off x="2011275" y="3286263"/>
                  <a:ext cx="20650" cy="3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1245" extrusionOk="0">
                      <a:moveTo>
                        <a:pt x="406" y="1"/>
                      </a:moveTo>
                      <a:lnTo>
                        <a:pt x="331" y="16"/>
                      </a:lnTo>
                      <a:lnTo>
                        <a:pt x="256" y="46"/>
                      </a:lnTo>
                      <a:lnTo>
                        <a:pt x="181" y="105"/>
                      </a:lnTo>
                      <a:lnTo>
                        <a:pt x="121" y="180"/>
                      </a:lnTo>
                      <a:lnTo>
                        <a:pt x="61" y="270"/>
                      </a:lnTo>
                      <a:lnTo>
                        <a:pt x="31" y="375"/>
                      </a:lnTo>
                      <a:lnTo>
                        <a:pt x="1" y="495"/>
                      </a:lnTo>
                      <a:lnTo>
                        <a:pt x="1" y="630"/>
                      </a:lnTo>
                      <a:lnTo>
                        <a:pt x="1" y="750"/>
                      </a:lnTo>
                      <a:lnTo>
                        <a:pt x="31" y="870"/>
                      </a:lnTo>
                      <a:lnTo>
                        <a:pt x="61" y="975"/>
                      </a:lnTo>
                      <a:lnTo>
                        <a:pt x="121" y="1065"/>
                      </a:lnTo>
                      <a:lnTo>
                        <a:pt x="181" y="1140"/>
                      </a:lnTo>
                      <a:lnTo>
                        <a:pt x="256" y="1199"/>
                      </a:lnTo>
                      <a:lnTo>
                        <a:pt x="331" y="1229"/>
                      </a:lnTo>
                      <a:lnTo>
                        <a:pt x="406" y="1244"/>
                      </a:lnTo>
                      <a:lnTo>
                        <a:pt x="495" y="1229"/>
                      </a:lnTo>
                      <a:lnTo>
                        <a:pt x="570" y="1199"/>
                      </a:lnTo>
                      <a:lnTo>
                        <a:pt x="645" y="1140"/>
                      </a:lnTo>
                      <a:lnTo>
                        <a:pt x="705" y="1065"/>
                      </a:lnTo>
                      <a:lnTo>
                        <a:pt x="750" y="975"/>
                      </a:lnTo>
                      <a:lnTo>
                        <a:pt x="795" y="870"/>
                      </a:lnTo>
                      <a:lnTo>
                        <a:pt x="825" y="750"/>
                      </a:lnTo>
                      <a:lnTo>
                        <a:pt x="825" y="630"/>
                      </a:lnTo>
                      <a:lnTo>
                        <a:pt x="825" y="495"/>
                      </a:lnTo>
                      <a:lnTo>
                        <a:pt x="795" y="375"/>
                      </a:lnTo>
                      <a:lnTo>
                        <a:pt x="750" y="270"/>
                      </a:lnTo>
                      <a:lnTo>
                        <a:pt x="705" y="180"/>
                      </a:lnTo>
                      <a:lnTo>
                        <a:pt x="645" y="105"/>
                      </a:lnTo>
                      <a:lnTo>
                        <a:pt x="570" y="46"/>
                      </a:lnTo>
                      <a:lnTo>
                        <a:pt x="495" y="16"/>
                      </a:lnTo>
                      <a:lnTo>
                        <a:pt x="40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3" name="Google Shape;1033;p25"/>
                <p:cNvSpPr/>
                <p:nvPr/>
              </p:nvSpPr>
              <p:spPr>
                <a:xfrm>
                  <a:off x="1945725" y="2850163"/>
                  <a:ext cx="88825" cy="20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3" h="8048" extrusionOk="0">
                      <a:moveTo>
                        <a:pt x="0" y="0"/>
                      </a:moveTo>
                      <a:lnTo>
                        <a:pt x="0" y="8048"/>
                      </a:lnTo>
                      <a:lnTo>
                        <a:pt x="210" y="8048"/>
                      </a:lnTo>
                      <a:lnTo>
                        <a:pt x="210" y="210"/>
                      </a:lnTo>
                      <a:lnTo>
                        <a:pt x="3342" y="210"/>
                      </a:lnTo>
                      <a:lnTo>
                        <a:pt x="3342" y="7628"/>
                      </a:lnTo>
                      <a:lnTo>
                        <a:pt x="3552" y="7628"/>
                      </a:lnTo>
                      <a:lnTo>
                        <a:pt x="355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34" name="Google Shape;1034;p25"/>
              <p:cNvSpPr/>
              <p:nvPr/>
            </p:nvSpPr>
            <p:spPr>
              <a:xfrm>
                <a:off x="1562722" y="2384478"/>
                <a:ext cx="409204" cy="180580"/>
              </a:xfrm>
              <a:custGeom>
                <a:avLst/>
                <a:gdLst/>
                <a:ahLst/>
                <a:cxnLst/>
                <a:rect l="l" t="t" r="r" b="b"/>
                <a:pathLst>
                  <a:path w="11720" h="5172" extrusionOk="0">
                    <a:moveTo>
                      <a:pt x="2353" y="1"/>
                    </a:moveTo>
                    <a:lnTo>
                      <a:pt x="2218" y="76"/>
                    </a:lnTo>
                    <a:lnTo>
                      <a:pt x="2068" y="151"/>
                    </a:lnTo>
                    <a:lnTo>
                      <a:pt x="1888" y="211"/>
                    </a:lnTo>
                    <a:lnTo>
                      <a:pt x="1709" y="256"/>
                    </a:lnTo>
                    <a:lnTo>
                      <a:pt x="1319" y="330"/>
                    </a:lnTo>
                    <a:lnTo>
                      <a:pt x="929" y="390"/>
                    </a:lnTo>
                    <a:lnTo>
                      <a:pt x="570" y="420"/>
                    </a:lnTo>
                    <a:lnTo>
                      <a:pt x="270" y="435"/>
                    </a:lnTo>
                    <a:lnTo>
                      <a:pt x="0" y="450"/>
                    </a:lnTo>
                    <a:lnTo>
                      <a:pt x="120" y="915"/>
                    </a:lnTo>
                    <a:lnTo>
                      <a:pt x="195" y="1200"/>
                    </a:lnTo>
                    <a:lnTo>
                      <a:pt x="315" y="1514"/>
                    </a:lnTo>
                    <a:lnTo>
                      <a:pt x="435" y="1859"/>
                    </a:lnTo>
                    <a:lnTo>
                      <a:pt x="570" y="2204"/>
                    </a:lnTo>
                    <a:lnTo>
                      <a:pt x="734" y="2563"/>
                    </a:lnTo>
                    <a:lnTo>
                      <a:pt x="914" y="2923"/>
                    </a:lnTo>
                    <a:lnTo>
                      <a:pt x="1094" y="3283"/>
                    </a:lnTo>
                    <a:lnTo>
                      <a:pt x="1319" y="3628"/>
                    </a:lnTo>
                    <a:lnTo>
                      <a:pt x="1544" y="3942"/>
                    </a:lnTo>
                    <a:lnTo>
                      <a:pt x="1783" y="4257"/>
                    </a:lnTo>
                    <a:lnTo>
                      <a:pt x="1903" y="4392"/>
                    </a:lnTo>
                    <a:lnTo>
                      <a:pt x="2038" y="4512"/>
                    </a:lnTo>
                    <a:lnTo>
                      <a:pt x="2173" y="4632"/>
                    </a:lnTo>
                    <a:lnTo>
                      <a:pt x="2323" y="4752"/>
                    </a:lnTo>
                    <a:lnTo>
                      <a:pt x="2458" y="4841"/>
                    </a:lnTo>
                    <a:lnTo>
                      <a:pt x="2608" y="4931"/>
                    </a:lnTo>
                    <a:lnTo>
                      <a:pt x="2758" y="5006"/>
                    </a:lnTo>
                    <a:lnTo>
                      <a:pt x="2922" y="5066"/>
                    </a:lnTo>
                    <a:lnTo>
                      <a:pt x="3087" y="5111"/>
                    </a:lnTo>
                    <a:lnTo>
                      <a:pt x="3267" y="5141"/>
                    </a:lnTo>
                    <a:lnTo>
                      <a:pt x="3477" y="5156"/>
                    </a:lnTo>
                    <a:lnTo>
                      <a:pt x="3687" y="5171"/>
                    </a:lnTo>
                    <a:lnTo>
                      <a:pt x="3927" y="5156"/>
                    </a:lnTo>
                    <a:lnTo>
                      <a:pt x="4166" y="5141"/>
                    </a:lnTo>
                    <a:lnTo>
                      <a:pt x="4676" y="5081"/>
                    </a:lnTo>
                    <a:lnTo>
                      <a:pt x="5215" y="4976"/>
                    </a:lnTo>
                    <a:lnTo>
                      <a:pt x="5770" y="4856"/>
                    </a:lnTo>
                    <a:lnTo>
                      <a:pt x="6324" y="4707"/>
                    </a:lnTo>
                    <a:lnTo>
                      <a:pt x="6879" y="4542"/>
                    </a:lnTo>
                    <a:lnTo>
                      <a:pt x="7403" y="4377"/>
                    </a:lnTo>
                    <a:lnTo>
                      <a:pt x="7913" y="4212"/>
                    </a:lnTo>
                    <a:lnTo>
                      <a:pt x="8767" y="3912"/>
                    </a:lnTo>
                    <a:lnTo>
                      <a:pt x="9352" y="3687"/>
                    </a:lnTo>
                    <a:lnTo>
                      <a:pt x="9562" y="3598"/>
                    </a:lnTo>
                    <a:lnTo>
                      <a:pt x="9801" y="3658"/>
                    </a:lnTo>
                    <a:lnTo>
                      <a:pt x="10011" y="3672"/>
                    </a:lnTo>
                    <a:lnTo>
                      <a:pt x="10221" y="3672"/>
                    </a:lnTo>
                    <a:lnTo>
                      <a:pt x="10416" y="3658"/>
                    </a:lnTo>
                    <a:lnTo>
                      <a:pt x="10596" y="3613"/>
                    </a:lnTo>
                    <a:lnTo>
                      <a:pt x="10760" y="3553"/>
                    </a:lnTo>
                    <a:lnTo>
                      <a:pt x="10910" y="3478"/>
                    </a:lnTo>
                    <a:lnTo>
                      <a:pt x="11060" y="3403"/>
                    </a:lnTo>
                    <a:lnTo>
                      <a:pt x="11195" y="3313"/>
                    </a:lnTo>
                    <a:lnTo>
                      <a:pt x="11300" y="3223"/>
                    </a:lnTo>
                    <a:lnTo>
                      <a:pt x="11405" y="3133"/>
                    </a:lnTo>
                    <a:lnTo>
                      <a:pt x="11495" y="3028"/>
                    </a:lnTo>
                    <a:lnTo>
                      <a:pt x="11570" y="2938"/>
                    </a:lnTo>
                    <a:lnTo>
                      <a:pt x="11630" y="2848"/>
                    </a:lnTo>
                    <a:lnTo>
                      <a:pt x="11675" y="2773"/>
                    </a:lnTo>
                    <a:lnTo>
                      <a:pt x="11705" y="2698"/>
                    </a:lnTo>
                    <a:lnTo>
                      <a:pt x="11720" y="2638"/>
                    </a:lnTo>
                    <a:lnTo>
                      <a:pt x="11720" y="2593"/>
                    </a:lnTo>
                    <a:lnTo>
                      <a:pt x="11705" y="2548"/>
                    </a:lnTo>
                    <a:lnTo>
                      <a:pt x="11675" y="2504"/>
                    </a:lnTo>
                    <a:lnTo>
                      <a:pt x="11630" y="2474"/>
                    </a:lnTo>
                    <a:lnTo>
                      <a:pt x="11585" y="2459"/>
                    </a:lnTo>
                    <a:lnTo>
                      <a:pt x="11450" y="2414"/>
                    </a:lnTo>
                    <a:lnTo>
                      <a:pt x="11105" y="2414"/>
                    </a:lnTo>
                    <a:lnTo>
                      <a:pt x="10910" y="2444"/>
                    </a:lnTo>
                    <a:lnTo>
                      <a:pt x="10701" y="2474"/>
                    </a:lnTo>
                    <a:lnTo>
                      <a:pt x="10596" y="2504"/>
                    </a:lnTo>
                    <a:lnTo>
                      <a:pt x="10491" y="2534"/>
                    </a:lnTo>
                    <a:lnTo>
                      <a:pt x="10281" y="2623"/>
                    </a:lnTo>
                    <a:lnTo>
                      <a:pt x="10086" y="2743"/>
                    </a:lnTo>
                    <a:lnTo>
                      <a:pt x="9921" y="2848"/>
                    </a:lnTo>
                    <a:lnTo>
                      <a:pt x="9771" y="2968"/>
                    </a:lnTo>
                    <a:lnTo>
                      <a:pt x="9666" y="3058"/>
                    </a:lnTo>
                    <a:lnTo>
                      <a:pt x="9562" y="3148"/>
                    </a:lnTo>
                    <a:lnTo>
                      <a:pt x="8917" y="3223"/>
                    </a:lnTo>
                    <a:lnTo>
                      <a:pt x="8213" y="3283"/>
                    </a:lnTo>
                    <a:lnTo>
                      <a:pt x="7388" y="3343"/>
                    </a:lnTo>
                    <a:lnTo>
                      <a:pt x="6489" y="3403"/>
                    </a:lnTo>
                    <a:lnTo>
                      <a:pt x="5620" y="3433"/>
                    </a:lnTo>
                    <a:lnTo>
                      <a:pt x="4856" y="3433"/>
                    </a:lnTo>
                    <a:lnTo>
                      <a:pt x="4541" y="3418"/>
                    </a:lnTo>
                    <a:lnTo>
                      <a:pt x="4271" y="3373"/>
                    </a:lnTo>
                    <a:lnTo>
                      <a:pt x="4151" y="3343"/>
                    </a:lnTo>
                    <a:lnTo>
                      <a:pt x="4046" y="3298"/>
                    </a:lnTo>
                    <a:lnTo>
                      <a:pt x="3942" y="3238"/>
                    </a:lnTo>
                    <a:lnTo>
                      <a:pt x="3837" y="3163"/>
                    </a:lnTo>
                    <a:lnTo>
                      <a:pt x="3732" y="3073"/>
                    </a:lnTo>
                    <a:lnTo>
                      <a:pt x="3642" y="2983"/>
                    </a:lnTo>
                    <a:lnTo>
                      <a:pt x="3447" y="2758"/>
                    </a:lnTo>
                    <a:lnTo>
                      <a:pt x="3282" y="2489"/>
                    </a:lnTo>
                    <a:lnTo>
                      <a:pt x="3117" y="2204"/>
                    </a:lnTo>
                    <a:lnTo>
                      <a:pt x="2982" y="1904"/>
                    </a:lnTo>
                    <a:lnTo>
                      <a:pt x="2848" y="1604"/>
                    </a:lnTo>
                    <a:lnTo>
                      <a:pt x="2743" y="1305"/>
                    </a:lnTo>
                    <a:lnTo>
                      <a:pt x="2638" y="1005"/>
                    </a:lnTo>
                    <a:lnTo>
                      <a:pt x="2488" y="495"/>
                    </a:lnTo>
                    <a:lnTo>
                      <a:pt x="2383" y="136"/>
                    </a:lnTo>
                    <a:lnTo>
                      <a:pt x="2353" y="1"/>
                    </a:lnTo>
                    <a:close/>
                  </a:path>
                </a:pathLst>
              </a:custGeom>
              <a:solidFill>
                <a:srgbClr val="F9AD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5"/>
              <p:cNvSpPr/>
              <p:nvPr/>
            </p:nvSpPr>
            <p:spPr>
              <a:xfrm>
                <a:off x="1920597" y="2101354"/>
                <a:ext cx="211969" cy="274746"/>
              </a:xfrm>
              <a:custGeom>
                <a:avLst/>
                <a:gdLst/>
                <a:ahLst/>
                <a:cxnLst/>
                <a:rect l="l" t="t" r="r" b="b"/>
                <a:pathLst>
                  <a:path w="6071" h="7869" extrusionOk="0">
                    <a:moveTo>
                      <a:pt x="3058" y="1679"/>
                    </a:moveTo>
                    <a:lnTo>
                      <a:pt x="3193" y="1694"/>
                    </a:lnTo>
                    <a:lnTo>
                      <a:pt x="3328" y="1709"/>
                    </a:lnTo>
                    <a:lnTo>
                      <a:pt x="3448" y="1739"/>
                    </a:lnTo>
                    <a:lnTo>
                      <a:pt x="3568" y="1784"/>
                    </a:lnTo>
                    <a:lnTo>
                      <a:pt x="3673" y="1844"/>
                    </a:lnTo>
                    <a:lnTo>
                      <a:pt x="3778" y="1904"/>
                    </a:lnTo>
                    <a:lnTo>
                      <a:pt x="3882" y="1979"/>
                    </a:lnTo>
                    <a:lnTo>
                      <a:pt x="3972" y="2069"/>
                    </a:lnTo>
                    <a:lnTo>
                      <a:pt x="4062" y="2159"/>
                    </a:lnTo>
                    <a:lnTo>
                      <a:pt x="4137" y="2264"/>
                    </a:lnTo>
                    <a:lnTo>
                      <a:pt x="4197" y="2369"/>
                    </a:lnTo>
                    <a:lnTo>
                      <a:pt x="4257" y="2474"/>
                    </a:lnTo>
                    <a:lnTo>
                      <a:pt x="4302" y="2593"/>
                    </a:lnTo>
                    <a:lnTo>
                      <a:pt x="4332" y="2728"/>
                    </a:lnTo>
                    <a:lnTo>
                      <a:pt x="4347" y="2848"/>
                    </a:lnTo>
                    <a:lnTo>
                      <a:pt x="4362" y="2983"/>
                    </a:lnTo>
                    <a:lnTo>
                      <a:pt x="4347" y="3118"/>
                    </a:lnTo>
                    <a:lnTo>
                      <a:pt x="4332" y="3238"/>
                    </a:lnTo>
                    <a:lnTo>
                      <a:pt x="4302" y="3373"/>
                    </a:lnTo>
                    <a:lnTo>
                      <a:pt x="4257" y="3493"/>
                    </a:lnTo>
                    <a:lnTo>
                      <a:pt x="4197" y="3598"/>
                    </a:lnTo>
                    <a:lnTo>
                      <a:pt x="4137" y="3702"/>
                    </a:lnTo>
                    <a:lnTo>
                      <a:pt x="4062" y="3807"/>
                    </a:lnTo>
                    <a:lnTo>
                      <a:pt x="3972" y="3897"/>
                    </a:lnTo>
                    <a:lnTo>
                      <a:pt x="3882" y="3987"/>
                    </a:lnTo>
                    <a:lnTo>
                      <a:pt x="3778" y="4062"/>
                    </a:lnTo>
                    <a:lnTo>
                      <a:pt x="3673" y="4122"/>
                    </a:lnTo>
                    <a:lnTo>
                      <a:pt x="3568" y="4182"/>
                    </a:lnTo>
                    <a:lnTo>
                      <a:pt x="3448" y="4227"/>
                    </a:lnTo>
                    <a:lnTo>
                      <a:pt x="3328" y="4257"/>
                    </a:lnTo>
                    <a:lnTo>
                      <a:pt x="3193" y="4272"/>
                    </a:lnTo>
                    <a:lnTo>
                      <a:pt x="3058" y="4287"/>
                    </a:lnTo>
                    <a:lnTo>
                      <a:pt x="2923" y="4272"/>
                    </a:lnTo>
                    <a:lnTo>
                      <a:pt x="2803" y="4257"/>
                    </a:lnTo>
                    <a:lnTo>
                      <a:pt x="2669" y="4227"/>
                    </a:lnTo>
                    <a:lnTo>
                      <a:pt x="2549" y="4182"/>
                    </a:lnTo>
                    <a:lnTo>
                      <a:pt x="2444" y="4122"/>
                    </a:lnTo>
                    <a:lnTo>
                      <a:pt x="2339" y="4062"/>
                    </a:lnTo>
                    <a:lnTo>
                      <a:pt x="2234" y="3987"/>
                    </a:lnTo>
                    <a:lnTo>
                      <a:pt x="2144" y="3897"/>
                    </a:lnTo>
                    <a:lnTo>
                      <a:pt x="2054" y="3807"/>
                    </a:lnTo>
                    <a:lnTo>
                      <a:pt x="1979" y="3702"/>
                    </a:lnTo>
                    <a:lnTo>
                      <a:pt x="1919" y="3598"/>
                    </a:lnTo>
                    <a:lnTo>
                      <a:pt x="1859" y="3493"/>
                    </a:lnTo>
                    <a:lnTo>
                      <a:pt x="1814" y="3373"/>
                    </a:lnTo>
                    <a:lnTo>
                      <a:pt x="1784" y="3238"/>
                    </a:lnTo>
                    <a:lnTo>
                      <a:pt x="1769" y="3118"/>
                    </a:lnTo>
                    <a:lnTo>
                      <a:pt x="1769" y="2983"/>
                    </a:lnTo>
                    <a:lnTo>
                      <a:pt x="1769" y="2848"/>
                    </a:lnTo>
                    <a:lnTo>
                      <a:pt x="1784" y="2728"/>
                    </a:lnTo>
                    <a:lnTo>
                      <a:pt x="1814" y="2593"/>
                    </a:lnTo>
                    <a:lnTo>
                      <a:pt x="1859" y="2474"/>
                    </a:lnTo>
                    <a:lnTo>
                      <a:pt x="1919" y="2369"/>
                    </a:lnTo>
                    <a:lnTo>
                      <a:pt x="1979" y="2264"/>
                    </a:lnTo>
                    <a:lnTo>
                      <a:pt x="2054" y="2159"/>
                    </a:lnTo>
                    <a:lnTo>
                      <a:pt x="2144" y="2069"/>
                    </a:lnTo>
                    <a:lnTo>
                      <a:pt x="2234" y="1979"/>
                    </a:lnTo>
                    <a:lnTo>
                      <a:pt x="2339" y="1904"/>
                    </a:lnTo>
                    <a:lnTo>
                      <a:pt x="2444" y="1844"/>
                    </a:lnTo>
                    <a:lnTo>
                      <a:pt x="2549" y="1784"/>
                    </a:lnTo>
                    <a:lnTo>
                      <a:pt x="2669" y="1739"/>
                    </a:lnTo>
                    <a:lnTo>
                      <a:pt x="2803" y="1709"/>
                    </a:lnTo>
                    <a:lnTo>
                      <a:pt x="2923" y="1694"/>
                    </a:lnTo>
                    <a:lnTo>
                      <a:pt x="3058" y="1679"/>
                    </a:lnTo>
                    <a:close/>
                    <a:moveTo>
                      <a:pt x="3043" y="1"/>
                    </a:moveTo>
                    <a:lnTo>
                      <a:pt x="2728" y="16"/>
                    </a:lnTo>
                    <a:lnTo>
                      <a:pt x="2429" y="76"/>
                    </a:lnTo>
                    <a:lnTo>
                      <a:pt x="2144" y="151"/>
                    </a:lnTo>
                    <a:lnTo>
                      <a:pt x="1859" y="241"/>
                    </a:lnTo>
                    <a:lnTo>
                      <a:pt x="1590" y="375"/>
                    </a:lnTo>
                    <a:lnTo>
                      <a:pt x="1350" y="525"/>
                    </a:lnTo>
                    <a:lnTo>
                      <a:pt x="1110" y="705"/>
                    </a:lnTo>
                    <a:lnTo>
                      <a:pt x="900" y="900"/>
                    </a:lnTo>
                    <a:lnTo>
                      <a:pt x="705" y="1110"/>
                    </a:lnTo>
                    <a:lnTo>
                      <a:pt x="525" y="1350"/>
                    </a:lnTo>
                    <a:lnTo>
                      <a:pt x="376" y="1589"/>
                    </a:lnTo>
                    <a:lnTo>
                      <a:pt x="241" y="1859"/>
                    </a:lnTo>
                    <a:lnTo>
                      <a:pt x="151" y="2144"/>
                    </a:lnTo>
                    <a:lnTo>
                      <a:pt x="76" y="2429"/>
                    </a:lnTo>
                    <a:lnTo>
                      <a:pt x="31" y="2728"/>
                    </a:lnTo>
                    <a:lnTo>
                      <a:pt x="1" y="3043"/>
                    </a:lnTo>
                    <a:lnTo>
                      <a:pt x="16" y="3208"/>
                    </a:lnTo>
                    <a:lnTo>
                      <a:pt x="46" y="3373"/>
                    </a:lnTo>
                    <a:lnTo>
                      <a:pt x="76" y="3553"/>
                    </a:lnTo>
                    <a:lnTo>
                      <a:pt x="136" y="3732"/>
                    </a:lnTo>
                    <a:lnTo>
                      <a:pt x="211" y="3912"/>
                    </a:lnTo>
                    <a:lnTo>
                      <a:pt x="286" y="4107"/>
                    </a:lnTo>
                    <a:lnTo>
                      <a:pt x="481" y="4497"/>
                    </a:lnTo>
                    <a:lnTo>
                      <a:pt x="720" y="4901"/>
                    </a:lnTo>
                    <a:lnTo>
                      <a:pt x="975" y="5306"/>
                    </a:lnTo>
                    <a:lnTo>
                      <a:pt x="1245" y="5696"/>
                    </a:lnTo>
                    <a:lnTo>
                      <a:pt x="1530" y="6085"/>
                    </a:lnTo>
                    <a:lnTo>
                      <a:pt x="1814" y="6445"/>
                    </a:lnTo>
                    <a:lnTo>
                      <a:pt x="2084" y="6775"/>
                    </a:lnTo>
                    <a:lnTo>
                      <a:pt x="2579" y="7344"/>
                    </a:lnTo>
                    <a:lnTo>
                      <a:pt x="3043" y="7869"/>
                    </a:lnTo>
                    <a:lnTo>
                      <a:pt x="3508" y="7344"/>
                    </a:lnTo>
                    <a:lnTo>
                      <a:pt x="3987" y="6775"/>
                    </a:lnTo>
                    <a:lnTo>
                      <a:pt x="4272" y="6445"/>
                    </a:lnTo>
                    <a:lnTo>
                      <a:pt x="4557" y="6085"/>
                    </a:lnTo>
                    <a:lnTo>
                      <a:pt x="4827" y="5696"/>
                    </a:lnTo>
                    <a:lnTo>
                      <a:pt x="5111" y="5306"/>
                    </a:lnTo>
                    <a:lnTo>
                      <a:pt x="5366" y="4901"/>
                    </a:lnTo>
                    <a:lnTo>
                      <a:pt x="5591" y="4497"/>
                    </a:lnTo>
                    <a:lnTo>
                      <a:pt x="5786" y="4107"/>
                    </a:lnTo>
                    <a:lnTo>
                      <a:pt x="5876" y="3912"/>
                    </a:lnTo>
                    <a:lnTo>
                      <a:pt x="5936" y="3732"/>
                    </a:lnTo>
                    <a:lnTo>
                      <a:pt x="5996" y="3553"/>
                    </a:lnTo>
                    <a:lnTo>
                      <a:pt x="6041" y="3373"/>
                    </a:lnTo>
                    <a:lnTo>
                      <a:pt x="6071" y="3208"/>
                    </a:lnTo>
                    <a:lnTo>
                      <a:pt x="6071" y="3043"/>
                    </a:lnTo>
                    <a:lnTo>
                      <a:pt x="6056" y="2728"/>
                    </a:lnTo>
                    <a:lnTo>
                      <a:pt x="6011" y="2429"/>
                    </a:lnTo>
                    <a:lnTo>
                      <a:pt x="5936" y="2144"/>
                    </a:lnTo>
                    <a:lnTo>
                      <a:pt x="5831" y="1859"/>
                    </a:lnTo>
                    <a:lnTo>
                      <a:pt x="5711" y="1589"/>
                    </a:lnTo>
                    <a:lnTo>
                      <a:pt x="5561" y="1350"/>
                    </a:lnTo>
                    <a:lnTo>
                      <a:pt x="5381" y="1110"/>
                    </a:lnTo>
                    <a:lnTo>
                      <a:pt x="5186" y="900"/>
                    </a:lnTo>
                    <a:lnTo>
                      <a:pt x="4976" y="705"/>
                    </a:lnTo>
                    <a:lnTo>
                      <a:pt x="4737" y="525"/>
                    </a:lnTo>
                    <a:lnTo>
                      <a:pt x="4482" y="375"/>
                    </a:lnTo>
                    <a:lnTo>
                      <a:pt x="4227" y="241"/>
                    </a:lnTo>
                    <a:lnTo>
                      <a:pt x="3942" y="151"/>
                    </a:lnTo>
                    <a:lnTo>
                      <a:pt x="3658" y="76"/>
                    </a:lnTo>
                    <a:lnTo>
                      <a:pt x="3358" y="16"/>
                    </a:lnTo>
                    <a:lnTo>
                      <a:pt x="304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5"/>
              <p:cNvSpPr/>
              <p:nvPr/>
            </p:nvSpPr>
            <p:spPr>
              <a:xfrm>
                <a:off x="1422993" y="1992559"/>
                <a:ext cx="240739" cy="195210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5591" extrusionOk="0">
                    <a:moveTo>
                      <a:pt x="5081" y="1"/>
                    </a:moveTo>
                    <a:lnTo>
                      <a:pt x="4916" y="31"/>
                    </a:lnTo>
                    <a:lnTo>
                      <a:pt x="4736" y="76"/>
                    </a:lnTo>
                    <a:lnTo>
                      <a:pt x="4557" y="151"/>
                    </a:lnTo>
                    <a:lnTo>
                      <a:pt x="4362" y="226"/>
                    </a:lnTo>
                    <a:lnTo>
                      <a:pt x="4182" y="331"/>
                    </a:lnTo>
                    <a:lnTo>
                      <a:pt x="4017" y="435"/>
                    </a:lnTo>
                    <a:lnTo>
                      <a:pt x="3702" y="630"/>
                    </a:lnTo>
                    <a:lnTo>
                      <a:pt x="3418" y="840"/>
                    </a:lnTo>
                    <a:lnTo>
                      <a:pt x="3418" y="795"/>
                    </a:lnTo>
                    <a:lnTo>
                      <a:pt x="3403" y="675"/>
                    </a:lnTo>
                    <a:lnTo>
                      <a:pt x="3358" y="525"/>
                    </a:lnTo>
                    <a:lnTo>
                      <a:pt x="3328" y="435"/>
                    </a:lnTo>
                    <a:lnTo>
                      <a:pt x="3283" y="360"/>
                    </a:lnTo>
                    <a:lnTo>
                      <a:pt x="3223" y="286"/>
                    </a:lnTo>
                    <a:lnTo>
                      <a:pt x="3148" y="226"/>
                    </a:lnTo>
                    <a:lnTo>
                      <a:pt x="3058" y="181"/>
                    </a:lnTo>
                    <a:lnTo>
                      <a:pt x="2953" y="151"/>
                    </a:lnTo>
                    <a:lnTo>
                      <a:pt x="2818" y="151"/>
                    </a:lnTo>
                    <a:lnTo>
                      <a:pt x="2668" y="166"/>
                    </a:lnTo>
                    <a:lnTo>
                      <a:pt x="2503" y="211"/>
                    </a:lnTo>
                    <a:lnTo>
                      <a:pt x="2309" y="301"/>
                    </a:lnTo>
                    <a:lnTo>
                      <a:pt x="2114" y="405"/>
                    </a:lnTo>
                    <a:lnTo>
                      <a:pt x="1934" y="525"/>
                    </a:lnTo>
                    <a:lnTo>
                      <a:pt x="1769" y="645"/>
                    </a:lnTo>
                    <a:lnTo>
                      <a:pt x="1619" y="780"/>
                    </a:lnTo>
                    <a:lnTo>
                      <a:pt x="1499" y="915"/>
                    </a:lnTo>
                    <a:lnTo>
                      <a:pt x="1379" y="1050"/>
                    </a:lnTo>
                    <a:lnTo>
                      <a:pt x="1289" y="1170"/>
                    </a:lnTo>
                    <a:lnTo>
                      <a:pt x="1200" y="1305"/>
                    </a:lnTo>
                    <a:lnTo>
                      <a:pt x="1080" y="1544"/>
                    </a:lnTo>
                    <a:lnTo>
                      <a:pt x="990" y="1739"/>
                    </a:lnTo>
                    <a:lnTo>
                      <a:pt x="930" y="1904"/>
                    </a:lnTo>
                    <a:lnTo>
                      <a:pt x="765" y="2039"/>
                    </a:lnTo>
                    <a:lnTo>
                      <a:pt x="615" y="2159"/>
                    </a:lnTo>
                    <a:lnTo>
                      <a:pt x="480" y="2294"/>
                    </a:lnTo>
                    <a:lnTo>
                      <a:pt x="375" y="2414"/>
                    </a:lnTo>
                    <a:lnTo>
                      <a:pt x="285" y="2534"/>
                    </a:lnTo>
                    <a:lnTo>
                      <a:pt x="195" y="2653"/>
                    </a:lnTo>
                    <a:lnTo>
                      <a:pt x="136" y="2773"/>
                    </a:lnTo>
                    <a:lnTo>
                      <a:pt x="76" y="2893"/>
                    </a:lnTo>
                    <a:lnTo>
                      <a:pt x="46" y="3013"/>
                    </a:lnTo>
                    <a:lnTo>
                      <a:pt x="16" y="3133"/>
                    </a:lnTo>
                    <a:lnTo>
                      <a:pt x="1" y="3238"/>
                    </a:lnTo>
                    <a:lnTo>
                      <a:pt x="1" y="3358"/>
                    </a:lnTo>
                    <a:lnTo>
                      <a:pt x="16" y="3568"/>
                    </a:lnTo>
                    <a:lnTo>
                      <a:pt x="46" y="3762"/>
                    </a:lnTo>
                    <a:lnTo>
                      <a:pt x="121" y="3942"/>
                    </a:lnTo>
                    <a:lnTo>
                      <a:pt x="195" y="4107"/>
                    </a:lnTo>
                    <a:lnTo>
                      <a:pt x="285" y="4242"/>
                    </a:lnTo>
                    <a:lnTo>
                      <a:pt x="375" y="4362"/>
                    </a:lnTo>
                    <a:lnTo>
                      <a:pt x="525" y="4542"/>
                    </a:lnTo>
                    <a:lnTo>
                      <a:pt x="585" y="4602"/>
                    </a:lnTo>
                    <a:lnTo>
                      <a:pt x="585" y="4707"/>
                    </a:lnTo>
                    <a:lnTo>
                      <a:pt x="570" y="4797"/>
                    </a:lnTo>
                    <a:lnTo>
                      <a:pt x="585" y="4886"/>
                    </a:lnTo>
                    <a:lnTo>
                      <a:pt x="600" y="4976"/>
                    </a:lnTo>
                    <a:lnTo>
                      <a:pt x="615" y="5051"/>
                    </a:lnTo>
                    <a:lnTo>
                      <a:pt x="645" y="5126"/>
                    </a:lnTo>
                    <a:lnTo>
                      <a:pt x="735" y="5246"/>
                    </a:lnTo>
                    <a:lnTo>
                      <a:pt x="825" y="5351"/>
                    </a:lnTo>
                    <a:lnTo>
                      <a:pt x="945" y="5426"/>
                    </a:lnTo>
                    <a:lnTo>
                      <a:pt x="1080" y="5486"/>
                    </a:lnTo>
                    <a:lnTo>
                      <a:pt x="1215" y="5531"/>
                    </a:lnTo>
                    <a:lnTo>
                      <a:pt x="1349" y="5561"/>
                    </a:lnTo>
                    <a:lnTo>
                      <a:pt x="1484" y="5576"/>
                    </a:lnTo>
                    <a:lnTo>
                      <a:pt x="1724" y="5591"/>
                    </a:lnTo>
                    <a:lnTo>
                      <a:pt x="1964" y="5591"/>
                    </a:lnTo>
                    <a:lnTo>
                      <a:pt x="2309" y="3613"/>
                    </a:lnTo>
                    <a:lnTo>
                      <a:pt x="4542" y="3523"/>
                    </a:lnTo>
                    <a:lnTo>
                      <a:pt x="4647" y="3493"/>
                    </a:lnTo>
                    <a:lnTo>
                      <a:pt x="4946" y="3403"/>
                    </a:lnTo>
                    <a:lnTo>
                      <a:pt x="5366" y="3268"/>
                    </a:lnTo>
                    <a:lnTo>
                      <a:pt x="5591" y="3178"/>
                    </a:lnTo>
                    <a:lnTo>
                      <a:pt x="5830" y="3058"/>
                    </a:lnTo>
                    <a:lnTo>
                      <a:pt x="6055" y="2938"/>
                    </a:lnTo>
                    <a:lnTo>
                      <a:pt x="6280" y="2803"/>
                    </a:lnTo>
                    <a:lnTo>
                      <a:pt x="6475" y="2668"/>
                    </a:lnTo>
                    <a:lnTo>
                      <a:pt x="6640" y="2504"/>
                    </a:lnTo>
                    <a:lnTo>
                      <a:pt x="6715" y="2414"/>
                    </a:lnTo>
                    <a:lnTo>
                      <a:pt x="6775" y="2324"/>
                    </a:lnTo>
                    <a:lnTo>
                      <a:pt x="6820" y="2234"/>
                    </a:lnTo>
                    <a:lnTo>
                      <a:pt x="6850" y="2144"/>
                    </a:lnTo>
                    <a:lnTo>
                      <a:pt x="6880" y="2039"/>
                    </a:lnTo>
                    <a:lnTo>
                      <a:pt x="6894" y="1949"/>
                    </a:lnTo>
                    <a:lnTo>
                      <a:pt x="6880" y="1844"/>
                    </a:lnTo>
                    <a:lnTo>
                      <a:pt x="6850" y="1724"/>
                    </a:lnTo>
                    <a:lnTo>
                      <a:pt x="6790" y="1544"/>
                    </a:lnTo>
                    <a:lnTo>
                      <a:pt x="6700" y="1395"/>
                    </a:lnTo>
                    <a:lnTo>
                      <a:pt x="6610" y="1305"/>
                    </a:lnTo>
                    <a:lnTo>
                      <a:pt x="6505" y="1245"/>
                    </a:lnTo>
                    <a:lnTo>
                      <a:pt x="6400" y="1215"/>
                    </a:lnTo>
                    <a:lnTo>
                      <a:pt x="6295" y="1215"/>
                    </a:lnTo>
                    <a:lnTo>
                      <a:pt x="6190" y="1245"/>
                    </a:lnTo>
                    <a:lnTo>
                      <a:pt x="6085" y="1290"/>
                    </a:lnTo>
                    <a:lnTo>
                      <a:pt x="5980" y="1350"/>
                    </a:lnTo>
                    <a:lnTo>
                      <a:pt x="5890" y="1425"/>
                    </a:lnTo>
                    <a:lnTo>
                      <a:pt x="5726" y="1574"/>
                    </a:lnTo>
                    <a:lnTo>
                      <a:pt x="5606" y="1679"/>
                    </a:lnTo>
                    <a:lnTo>
                      <a:pt x="5576" y="1724"/>
                    </a:lnTo>
                    <a:lnTo>
                      <a:pt x="5621" y="1634"/>
                    </a:lnTo>
                    <a:lnTo>
                      <a:pt x="5666" y="1514"/>
                    </a:lnTo>
                    <a:lnTo>
                      <a:pt x="5696" y="1350"/>
                    </a:lnTo>
                    <a:lnTo>
                      <a:pt x="5726" y="1140"/>
                    </a:lnTo>
                    <a:lnTo>
                      <a:pt x="5711" y="900"/>
                    </a:lnTo>
                    <a:lnTo>
                      <a:pt x="5696" y="765"/>
                    </a:lnTo>
                    <a:lnTo>
                      <a:pt x="5666" y="615"/>
                    </a:lnTo>
                    <a:lnTo>
                      <a:pt x="5621" y="465"/>
                    </a:lnTo>
                    <a:lnTo>
                      <a:pt x="5576" y="301"/>
                    </a:lnTo>
                    <a:lnTo>
                      <a:pt x="5531" y="226"/>
                    </a:lnTo>
                    <a:lnTo>
                      <a:pt x="5486" y="151"/>
                    </a:lnTo>
                    <a:lnTo>
                      <a:pt x="5441" y="106"/>
                    </a:lnTo>
                    <a:lnTo>
                      <a:pt x="5381" y="61"/>
                    </a:lnTo>
                    <a:lnTo>
                      <a:pt x="5306" y="31"/>
                    </a:lnTo>
                    <a:lnTo>
                      <a:pt x="5246" y="16"/>
                    </a:lnTo>
                    <a:lnTo>
                      <a:pt x="51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5"/>
              <p:cNvSpPr/>
              <p:nvPr/>
            </p:nvSpPr>
            <p:spPr>
              <a:xfrm>
                <a:off x="1448132" y="2064240"/>
                <a:ext cx="160644" cy="266925"/>
              </a:xfrm>
              <a:custGeom>
                <a:avLst/>
                <a:gdLst/>
                <a:ahLst/>
                <a:cxnLst/>
                <a:rect l="l" t="t" r="r" b="b"/>
                <a:pathLst>
                  <a:path w="4601" h="7645" extrusionOk="0">
                    <a:moveTo>
                      <a:pt x="2008" y="1"/>
                    </a:moveTo>
                    <a:lnTo>
                      <a:pt x="1888" y="16"/>
                    </a:lnTo>
                    <a:lnTo>
                      <a:pt x="1768" y="31"/>
                    </a:lnTo>
                    <a:lnTo>
                      <a:pt x="1664" y="61"/>
                    </a:lnTo>
                    <a:lnTo>
                      <a:pt x="1484" y="151"/>
                    </a:lnTo>
                    <a:lnTo>
                      <a:pt x="1349" y="241"/>
                    </a:lnTo>
                    <a:lnTo>
                      <a:pt x="1229" y="346"/>
                    </a:lnTo>
                    <a:lnTo>
                      <a:pt x="1214" y="855"/>
                    </a:lnTo>
                    <a:lnTo>
                      <a:pt x="1199" y="1230"/>
                    </a:lnTo>
                    <a:lnTo>
                      <a:pt x="1184" y="1485"/>
                    </a:lnTo>
                    <a:lnTo>
                      <a:pt x="1154" y="1620"/>
                    </a:lnTo>
                    <a:lnTo>
                      <a:pt x="1124" y="1694"/>
                    </a:lnTo>
                    <a:lnTo>
                      <a:pt x="1109" y="1709"/>
                    </a:lnTo>
                    <a:lnTo>
                      <a:pt x="1094" y="1694"/>
                    </a:lnTo>
                    <a:lnTo>
                      <a:pt x="989" y="1620"/>
                    </a:lnTo>
                    <a:lnTo>
                      <a:pt x="869" y="1560"/>
                    </a:lnTo>
                    <a:lnTo>
                      <a:pt x="749" y="1515"/>
                    </a:lnTo>
                    <a:lnTo>
                      <a:pt x="629" y="1515"/>
                    </a:lnTo>
                    <a:lnTo>
                      <a:pt x="569" y="1545"/>
                    </a:lnTo>
                    <a:lnTo>
                      <a:pt x="525" y="1575"/>
                    </a:lnTo>
                    <a:lnTo>
                      <a:pt x="480" y="1635"/>
                    </a:lnTo>
                    <a:lnTo>
                      <a:pt x="435" y="1709"/>
                    </a:lnTo>
                    <a:lnTo>
                      <a:pt x="420" y="1829"/>
                    </a:lnTo>
                    <a:lnTo>
                      <a:pt x="420" y="1964"/>
                    </a:lnTo>
                    <a:lnTo>
                      <a:pt x="420" y="2099"/>
                    </a:lnTo>
                    <a:lnTo>
                      <a:pt x="435" y="2219"/>
                    </a:lnTo>
                    <a:lnTo>
                      <a:pt x="465" y="2324"/>
                    </a:lnTo>
                    <a:lnTo>
                      <a:pt x="495" y="2414"/>
                    </a:lnTo>
                    <a:lnTo>
                      <a:pt x="540" y="2474"/>
                    </a:lnTo>
                    <a:lnTo>
                      <a:pt x="584" y="2534"/>
                    </a:lnTo>
                    <a:lnTo>
                      <a:pt x="629" y="2579"/>
                    </a:lnTo>
                    <a:lnTo>
                      <a:pt x="689" y="2609"/>
                    </a:lnTo>
                    <a:lnTo>
                      <a:pt x="779" y="2639"/>
                    </a:lnTo>
                    <a:lnTo>
                      <a:pt x="959" y="2639"/>
                    </a:lnTo>
                    <a:lnTo>
                      <a:pt x="914" y="3133"/>
                    </a:lnTo>
                    <a:lnTo>
                      <a:pt x="869" y="3598"/>
                    </a:lnTo>
                    <a:lnTo>
                      <a:pt x="809" y="3987"/>
                    </a:lnTo>
                    <a:lnTo>
                      <a:pt x="749" y="4347"/>
                    </a:lnTo>
                    <a:lnTo>
                      <a:pt x="674" y="4647"/>
                    </a:lnTo>
                    <a:lnTo>
                      <a:pt x="599" y="4917"/>
                    </a:lnTo>
                    <a:lnTo>
                      <a:pt x="510" y="5141"/>
                    </a:lnTo>
                    <a:lnTo>
                      <a:pt x="435" y="5321"/>
                    </a:lnTo>
                    <a:lnTo>
                      <a:pt x="345" y="5471"/>
                    </a:lnTo>
                    <a:lnTo>
                      <a:pt x="270" y="5606"/>
                    </a:lnTo>
                    <a:lnTo>
                      <a:pt x="195" y="5696"/>
                    </a:lnTo>
                    <a:lnTo>
                      <a:pt x="135" y="5771"/>
                    </a:lnTo>
                    <a:lnTo>
                      <a:pt x="45" y="5861"/>
                    </a:lnTo>
                    <a:lnTo>
                      <a:pt x="0" y="5876"/>
                    </a:lnTo>
                    <a:lnTo>
                      <a:pt x="15" y="5951"/>
                    </a:lnTo>
                    <a:lnTo>
                      <a:pt x="30" y="6130"/>
                    </a:lnTo>
                    <a:lnTo>
                      <a:pt x="60" y="6265"/>
                    </a:lnTo>
                    <a:lnTo>
                      <a:pt x="105" y="6400"/>
                    </a:lnTo>
                    <a:lnTo>
                      <a:pt x="165" y="6550"/>
                    </a:lnTo>
                    <a:lnTo>
                      <a:pt x="240" y="6715"/>
                    </a:lnTo>
                    <a:lnTo>
                      <a:pt x="345" y="6865"/>
                    </a:lnTo>
                    <a:lnTo>
                      <a:pt x="465" y="7015"/>
                    </a:lnTo>
                    <a:lnTo>
                      <a:pt x="629" y="7165"/>
                    </a:lnTo>
                    <a:lnTo>
                      <a:pt x="809" y="7299"/>
                    </a:lnTo>
                    <a:lnTo>
                      <a:pt x="1019" y="7419"/>
                    </a:lnTo>
                    <a:lnTo>
                      <a:pt x="1139" y="7479"/>
                    </a:lnTo>
                    <a:lnTo>
                      <a:pt x="1274" y="7524"/>
                    </a:lnTo>
                    <a:lnTo>
                      <a:pt x="1409" y="7569"/>
                    </a:lnTo>
                    <a:lnTo>
                      <a:pt x="1574" y="7599"/>
                    </a:lnTo>
                    <a:lnTo>
                      <a:pt x="1723" y="7614"/>
                    </a:lnTo>
                    <a:lnTo>
                      <a:pt x="1903" y="7644"/>
                    </a:lnTo>
                    <a:lnTo>
                      <a:pt x="2233" y="7644"/>
                    </a:lnTo>
                    <a:lnTo>
                      <a:pt x="2383" y="7629"/>
                    </a:lnTo>
                    <a:lnTo>
                      <a:pt x="2518" y="7614"/>
                    </a:lnTo>
                    <a:lnTo>
                      <a:pt x="2638" y="7584"/>
                    </a:lnTo>
                    <a:lnTo>
                      <a:pt x="2758" y="7554"/>
                    </a:lnTo>
                    <a:lnTo>
                      <a:pt x="2862" y="7509"/>
                    </a:lnTo>
                    <a:lnTo>
                      <a:pt x="2952" y="7464"/>
                    </a:lnTo>
                    <a:lnTo>
                      <a:pt x="3042" y="7404"/>
                    </a:lnTo>
                    <a:lnTo>
                      <a:pt x="3117" y="7359"/>
                    </a:lnTo>
                    <a:lnTo>
                      <a:pt x="3237" y="7225"/>
                    </a:lnTo>
                    <a:lnTo>
                      <a:pt x="3342" y="7090"/>
                    </a:lnTo>
                    <a:lnTo>
                      <a:pt x="3417" y="6940"/>
                    </a:lnTo>
                    <a:lnTo>
                      <a:pt x="3477" y="6805"/>
                    </a:lnTo>
                    <a:lnTo>
                      <a:pt x="3507" y="6655"/>
                    </a:lnTo>
                    <a:lnTo>
                      <a:pt x="3522" y="6520"/>
                    </a:lnTo>
                    <a:lnTo>
                      <a:pt x="3537" y="6400"/>
                    </a:lnTo>
                    <a:lnTo>
                      <a:pt x="3537" y="6220"/>
                    </a:lnTo>
                    <a:lnTo>
                      <a:pt x="3522" y="6145"/>
                    </a:lnTo>
                    <a:lnTo>
                      <a:pt x="3342" y="6086"/>
                    </a:lnTo>
                    <a:lnTo>
                      <a:pt x="3192" y="6011"/>
                    </a:lnTo>
                    <a:lnTo>
                      <a:pt x="3072" y="5906"/>
                    </a:lnTo>
                    <a:lnTo>
                      <a:pt x="2982" y="5801"/>
                    </a:lnTo>
                    <a:lnTo>
                      <a:pt x="2922" y="5681"/>
                    </a:lnTo>
                    <a:lnTo>
                      <a:pt x="2877" y="5561"/>
                    </a:lnTo>
                    <a:lnTo>
                      <a:pt x="2847" y="5426"/>
                    </a:lnTo>
                    <a:lnTo>
                      <a:pt x="2847" y="5306"/>
                    </a:lnTo>
                    <a:lnTo>
                      <a:pt x="2847" y="5186"/>
                    </a:lnTo>
                    <a:lnTo>
                      <a:pt x="2862" y="5066"/>
                    </a:lnTo>
                    <a:lnTo>
                      <a:pt x="2907" y="4857"/>
                    </a:lnTo>
                    <a:lnTo>
                      <a:pt x="2967" y="4722"/>
                    </a:lnTo>
                    <a:lnTo>
                      <a:pt x="2982" y="4662"/>
                    </a:lnTo>
                    <a:lnTo>
                      <a:pt x="3192" y="4752"/>
                    </a:lnTo>
                    <a:lnTo>
                      <a:pt x="3372" y="4797"/>
                    </a:lnTo>
                    <a:lnTo>
                      <a:pt x="3552" y="4812"/>
                    </a:lnTo>
                    <a:lnTo>
                      <a:pt x="3702" y="4812"/>
                    </a:lnTo>
                    <a:lnTo>
                      <a:pt x="3852" y="4767"/>
                    </a:lnTo>
                    <a:lnTo>
                      <a:pt x="3971" y="4707"/>
                    </a:lnTo>
                    <a:lnTo>
                      <a:pt x="4076" y="4617"/>
                    </a:lnTo>
                    <a:lnTo>
                      <a:pt x="4181" y="4512"/>
                    </a:lnTo>
                    <a:lnTo>
                      <a:pt x="4271" y="4377"/>
                    </a:lnTo>
                    <a:lnTo>
                      <a:pt x="4346" y="4227"/>
                    </a:lnTo>
                    <a:lnTo>
                      <a:pt x="4406" y="4077"/>
                    </a:lnTo>
                    <a:lnTo>
                      <a:pt x="4466" y="3897"/>
                    </a:lnTo>
                    <a:lnTo>
                      <a:pt x="4511" y="3718"/>
                    </a:lnTo>
                    <a:lnTo>
                      <a:pt x="4541" y="3523"/>
                    </a:lnTo>
                    <a:lnTo>
                      <a:pt x="4586" y="3103"/>
                    </a:lnTo>
                    <a:lnTo>
                      <a:pt x="4601" y="2684"/>
                    </a:lnTo>
                    <a:lnTo>
                      <a:pt x="4601" y="2264"/>
                    </a:lnTo>
                    <a:lnTo>
                      <a:pt x="4586" y="1874"/>
                    </a:lnTo>
                    <a:lnTo>
                      <a:pt x="4556" y="1515"/>
                    </a:lnTo>
                    <a:lnTo>
                      <a:pt x="4496" y="960"/>
                    </a:lnTo>
                    <a:lnTo>
                      <a:pt x="4466" y="750"/>
                    </a:lnTo>
                    <a:lnTo>
                      <a:pt x="4301" y="735"/>
                    </a:lnTo>
                    <a:lnTo>
                      <a:pt x="4121" y="720"/>
                    </a:lnTo>
                    <a:lnTo>
                      <a:pt x="3897" y="675"/>
                    </a:lnTo>
                    <a:lnTo>
                      <a:pt x="3627" y="615"/>
                    </a:lnTo>
                    <a:lnTo>
                      <a:pt x="3327" y="511"/>
                    </a:lnTo>
                    <a:lnTo>
                      <a:pt x="3177" y="451"/>
                    </a:lnTo>
                    <a:lnTo>
                      <a:pt x="3012" y="376"/>
                    </a:lnTo>
                    <a:lnTo>
                      <a:pt x="2862" y="301"/>
                    </a:lnTo>
                    <a:lnTo>
                      <a:pt x="2713" y="211"/>
                    </a:lnTo>
                    <a:lnTo>
                      <a:pt x="2563" y="121"/>
                    </a:lnTo>
                    <a:lnTo>
                      <a:pt x="2413" y="61"/>
                    </a:lnTo>
                    <a:lnTo>
                      <a:pt x="2278" y="16"/>
                    </a:lnTo>
                    <a:lnTo>
                      <a:pt x="2143" y="1"/>
                    </a:lnTo>
                    <a:close/>
                  </a:path>
                </a:pathLst>
              </a:custGeom>
              <a:solidFill>
                <a:srgbClr val="F9AD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25"/>
              <p:cNvSpPr/>
              <p:nvPr/>
            </p:nvSpPr>
            <p:spPr>
              <a:xfrm>
                <a:off x="1322020" y="2683803"/>
                <a:ext cx="306658" cy="63053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8059" extrusionOk="0">
                    <a:moveTo>
                      <a:pt x="2053" y="0"/>
                    </a:moveTo>
                    <a:lnTo>
                      <a:pt x="2068" y="435"/>
                    </a:lnTo>
                    <a:lnTo>
                      <a:pt x="2053" y="1649"/>
                    </a:lnTo>
                    <a:lnTo>
                      <a:pt x="2023" y="2503"/>
                    </a:lnTo>
                    <a:lnTo>
                      <a:pt x="1993" y="3492"/>
                    </a:lnTo>
                    <a:lnTo>
                      <a:pt x="1934" y="4616"/>
                    </a:lnTo>
                    <a:lnTo>
                      <a:pt x="1859" y="5845"/>
                    </a:lnTo>
                    <a:lnTo>
                      <a:pt x="1754" y="7164"/>
                    </a:lnTo>
                    <a:lnTo>
                      <a:pt x="1634" y="8557"/>
                    </a:lnTo>
                    <a:lnTo>
                      <a:pt x="1454" y="10011"/>
                    </a:lnTo>
                    <a:lnTo>
                      <a:pt x="1259" y="11495"/>
                    </a:lnTo>
                    <a:lnTo>
                      <a:pt x="1139" y="12259"/>
                    </a:lnTo>
                    <a:lnTo>
                      <a:pt x="1019" y="13008"/>
                    </a:lnTo>
                    <a:lnTo>
                      <a:pt x="869" y="13773"/>
                    </a:lnTo>
                    <a:lnTo>
                      <a:pt x="720" y="14522"/>
                    </a:lnTo>
                    <a:lnTo>
                      <a:pt x="555" y="15271"/>
                    </a:lnTo>
                    <a:lnTo>
                      <a:pt x="390" y="16021"/>
                    </a:lnTo>
                    <a:lnTo>
                      <a:pt x="195" y="16755"/>
                    </a:lnTo>
                    <a:lnTo>
                      <a:pt x="0" y="17489"/>
                    </a:lnTo>
                    <a:lnTo>
                      <a:pt x="1454" y="18059"/>
                    </a:lnTo>
                    <a:lnTo>
                      <a:pt x="1604" y="17714"/>
                    </a:lnTo>
                    <a:lnTo>
                      <a:pt x="1993" y="16770"/>
                    </a:lnTo>
                    <a:lnTo>
                      <a:pt x="2563" y="15346"/>
                    </a:lnTo>
                    <a:lnTo>
                      <a:pt x="2878" y="14492"/>
                    </a:lnTo>
                    <a:lnTo>
                      <a:pt x="3222" y="13563"/>
                    </a:lnTo>
                    <a:lnTo>
                      <a:pt x="3567" y="12589"/>
                    </a:lnTo>
                    <a:lnTo>
                      <a:pt x="3912" y="11555"/>
                    </a:lnTo>
                    <a:lnTo>
                      <a:pt x="4241" y="10506"/>
                    </a:lnTo>
                    <a:lnTo>
                      <a:pt x="4541" y="9457"/>
                    </a:lnTo>
                    <a:lnTo>
                      <a:pt x="4826" y="8408"/>
                    </a:lnTo>
                    <a:lnTo>
                      <a:pt x="4961" y="7883"/>
                    </a:lnTo>
                    <a:lnTo>
                      <a:pt x="5066" y="7374"/>
                    </a:lnTo>
                    <a:lnTo>
                      <a:pt x="5171" y="6864"/>
                    </a:lnTo>
                    <a:lnTo>
                      <a:pt x="5261" y="6384"/>
                    </a:lnTo>
                    <a:lnTo>
                      <a:pt x="5335" y="5905"/>
                    </a:lnTo>
                    <a:lnTo>
                      <a:pt x="5395" y="5440"/>
                    </a:lnTo>
                    <a:lnTo>
                      <a:pt x="5680" y="6894"/>
                    </a:lnTo>
                    <a:lnTo>
                      <a:pt x="5965" y="8453"/>
                    </a:lnTo>
                    <a:lnTo>
                      <a:pt x="6295" y="10356"/>
                    </a:lnTo>
                    <a:lnTo>
                      <a:pt x="6444" y="11375"/>
                    </a:lnTo>
                    <a:lnTo>
                      <a:pt x="6609" y="12424"/>
                    </a:lnTo>
                    <a:lnTo>
                      <a:pt x="6744" y="13488"/>
                    </a:lnTo>
                    <a:lnTo>
                      <a:pt x="6879" y="14522"/>
                    </a:lnTo>
                    <a:lnTo>
                      <a:pt x="6969" y="15511"/>
                    </a:lnTo>
                    <a:lnTo>
                      <a:pt x="7044" y="16440"/>
                    </a:lnTo>
                    <a:lnTo>
                      <a:pt x="7089" y="17295"/>
                    </a:lnTo>
                    <a:lnTo>
                      <a:pt x="7089" y="17684"/>
                    </a:lnTo>
                    <a:lnTo>
                      <a:pt x="7089" y="18059"/>
                    </a:lnTo>
                    <a:lnTo>
                      <a:pt x="8782" y="18059"/>
                    </a:lnTo>
                    <a:lnTo>
                      <a:pt x="8767" y="17489"/>
                    </a:lnTo>
                    <a:lnTo>
                      <a:pt x="8737" y="15976"/>
                    </a:lnTo>
                    <a:lnTo>
                      <a:pt x="8692" y="13728"/>
                    </a:lnTo>
                    <a:lnTo>
                      <a:pt x="8633" y="12409"/>
                    </a:lnTo>
                    <a:lnTo>
                      <a:pt x="8588" y="11000"/>
                    </a:lnTo>
                    <a:lnTo>
                      <a:pt x="8513" y="9532"/>
                    </a:lnTo>
                    <a:lnTo>
                      <a:pt x="8423" y="8033"/>
                    </a:lnTo>
                    <a:lnTo>
                      <a:pt x="8333" y="6549"/>
                    </a:lnTo>
                    <a:lnTo>
                      <a:pt x="8213" y="5081"/>
                    </a:lnTo>
                    <a:lnTo>
                      <a:pt x="8078" y="3687"/>
                    </a:lnTo>
                    <a:lnTo>
                      <a:pt x="7913" y="2368"/>
                    </a:lnTo>
                    <a:lnTo>
                      <a:pt x="7838" y="1754"/>
                    </a:lnTo>
                    <a:lnTo>
                      <a:pt x="7733" y="1184"/>
                    </a:lnTo>
                    <a:lnTo>
                      <a:pt x="7643" y="645"/>
                    </a:lnTo>
                    <a:lnTo>
                      <a:pt x="7539" y="150"/>
                    </a:lnTo>
                    <a:lnTo>
                      <a:pt x="20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25"/>
              <p:cNvSpPr/>
              <p:nvPr/>
            </p:nvSpPr>
            <p:spPr>
              <a:xfrm>
                <a:off x="1339268" y="2271983"/>
                <a:ext cx="313467" cy="447436"/>
              </a:xfrm>
              <a:custGeom>
                <a:avLst/>
                <a:gdLst/>
                <a:ahLst/>
                <a:cxnLst/>
                <a:rect l="l" t="t" r="r" b="b"/>
                <a:pathLst>
                  <a:path w="8978" h="12815" extrusionOk="0">
                    <a:moveTo>
                      <a:pt x="6265" y="1"/>
                    </a:moveTo>
                    <a:lnTo>
                      <a:pt x="6190" y="76"/>
                    </a:lnTo>
                    <a:lnTo>
                      <a:pt x="5980" y="255"/>
                    </a:lnTo>
                    <a:lnTo>
                      <a:pt x="5831" y="375"/>
                    </a:lnTo>
                    <a:lnTo>
                      <a:pt x="5651" y="495"/>
                    </a:lnTo>
                    <a:lnTo>
                      <a:pt x="5456" y="600"/>
                    </a:lnTo>
                    <a:lnTo>
                      <a:pt x="5246" y="690"/>
                    </a:lnTo>
                    <a:lnTo>
                      <a:pt x="5006" y="780"/>
                    </a:lnTo>
                    <a:lnTo>
                      <a:pt x="4871" y="795"/>
                    </a:lnTo>
                    <a:lnTo>
                      <a:pt x="4752" y="825"/>
                    </a:lnTo>
                    <a:lnTo>
                      <a:pt x="4347" y="825"/>
                    </a:lnTo>
                    <a:lnTo>
                      <a:pt x="4212" y="795"/>
                    </a:lnTo>
                    <a:lnTo>
                      <a:pt x="4062" y="765"/>
                    </a:lnTo>
                    <a:lnTo>
                      <a:pt x="3927" y="705"/>
                    </a:lnTo>
                    <a:lnTo>
                      <a:pt x="3777" y="645"/>
                    </a:lnTo>
                    <a:lnTo>
                      <a:pt x="3628" y="555"/>
                    </a:lnTo>
                    <a:lnTo>
                      <a:pt x="3478" y="450"/>
                    </a:lnTo>
                    <a:lnTo>
                      <a:pt x="3328" y="330"/>
                    </a:lnTo>
                    <a:lnTo>
                      <a:pt x="3193" y="195"/>
                    </a:lnTo>
                    <a:lnTo>
                      <a:pt x="3043" y="46"/>
                    </a:lnTo>
                    <a:lnTo>
                      <a:pt x="2968" y="31"/>
                    </a:lnTo>
                    <a:lnTo>
                      <a:pt x="2474" y="31"/>
                    </a:lnTo>
                    <a:lnTo>
                      <a:pt x="2309" y="46"/>
                    </a:lnTo>
                    <a:lnTo>
                      <a:pt x="2129" y="61"/>
                    </a:lnTo>
                    <a:lnTo>
                      <a:pt x="1934" y="106"/>
                    </a:lnTo>
                    <a:lnTo>
                      <a:pt x="1739" y="151"/>
                    </a:lnTo>
                    <a:lnTo>
                      <a:pt x="1559" y="225"/>
                    </a:lnTo>
                    <a:lnTo>
                      <a:pt x="1365" y="300"/>
                    </a:lnTo>
                    <a:lnTo>
                      <a:pt x="1185" y="405"/>
                    </a:lnTo>
                    <a:lnTo>
                      <a:pt x="1020" y="540"/>
                    </a:lnTo>
                    <a:lnTo>
                      <a:pt x="870" y="690"/>
                    </a:lnTo>
                    <a:lnTo>
                      <a:pt x="735" y="870"/>
                    </a:lnTo>
                    <a:lnTo>
                      <a:pt x="480" y="1334"/>
                    </a:lnTo>
                    <a:lnTo>
                      <a:pt x="286" y="1739"/>
                    </a:lnTo>
                    <a:lnTo>
                      <a:pt x="211" y="1919"/>
                    </a:lnTo>
                    <a:lnTo>
                      <a:pt x="151" y="2099"/>
                    </a:lnTo>
                    <a:lnTo>
                      <a:pt x="91" y="2279"/>
                    </a:lnTo>
                    <a:lnTo>
                      <a:pt x="61" y="2443"/>
                    </a:lnTo>
                    <a:lnTo>
                      <a:pt x="31" y="2608"/>
                    </a:lnTo>
                    <a:lnTo>
                      <a:pt x="16" y="2773"/>
                    </a:lnTo>
                    <a:lnTo>
                      <a:pt x="1" y="2938"/>
                    </a:lnTo>
                    <a:lnTo>
                      <a:pt x="16" y="3103"/>
                    </a:lnTo>
                    <a:lnTo>
                      <a:pt x="46" y="3433"/>
                    </a:lnTo>
                    <a:lnTo>
                      <a:pt x="121" y="3792"/>
                    </a:lnTo>
                    <a:lnTo>
                      <a:pt x="241" y="4452"/>
                    </a:lnTo>
                    <a:lnTo>
                      <a:pt x="435" y="5531"/>
                    </a:lnTo>
                    <a:lnTo>
                      <a:pt x="660" y="6909"/>
                    </a:lnTo>
                    <a:lnTo>
                      <a:pt x="900" y="8393"/>
                    </a:lnTo>
                    <a:lnTo>
                      <a:pt x="1125" y="9862"/>
                    </a:lnTo>
                    <a:lnTo>
                      <a:pt x="1305" y="11136"/>
                    </a:lnTo>
                    <a:lnTo>
                      <a:pt x="1365" y="11660"/>
                    </a:lnTo>
                    <a:lnTo>
                      <a:pt x="1410" y="12080"/>
                    </a:lnTo>
                    <a:lnTo>
                      <a:pt x="1410" y="12380"/>
                    </a:lnTo>
                    <a:lnTo>
                      <a:pt x="1410" y="12470"/>
                    </a:lnTo>
                    <a:lnTo>
                      <a:pt x="1395" y="12529"/>
                    </a:lnTo>
                    <a:lnTo>
                      <a:pt x="1395" y="12574"/>
                    </a:lnTo>
                    <a:lnTo>
                      <a:pt x="1395" y="12604"/>
                    </a:lnTo>
                    <a:lnTo>
                      <a:pt x="1425" y="12634"/>
                    </a:lnTo>
                    <a:lnTo>
                      <a:pt x="1454" y="12664"/>
                    </a:lnTo>
                    <a:lnTo>
                      <a:pt x="1559" y="12709"/>
                    </a:lnTo>
                    <a:lnTo>
                      <a:pt x="1709" y="12754"/>
                    </a:lnTo>
                    <a:lnTo>
                      <a:pt x="1904" y="12784"/>
                    </a:lnTo>
                    <a:lnTo>
                      <a:pt x="2114" y="12799"/>
                    </a:lnTo>
                    <a:lnTo>
                      <a:pt x="2369" y="12814"/>
                    </a:lnTo>
                    <a:lnTo>
                      <a:pt x="2638" y="12814"/>
                    </a:lnTo>
                    <a:lnTo>
                      <a:pt x="2923" y="12799"/>
                    </a:lnTo>
                    <a:lnTo>
                      <a:pt x="3223" y="12769"/>
                    </a:lnTo>
                    <a:lnTo>
                      <a:pt x="3523" y="12739"/>
                    </a:lnTo>
                    <a:lnTo>
                      <a:pt x="3807" y="12679"/>
                    </a:lnTo>
                    <a:lnTo>
                      <a:pt x="4092" y="12619"/>
                    </a:lnTo>
                    <a:lnTo>
                      <a:pt x="4377" y="12559"/>
                    </a:lnTo>
                    <a:lnTo>
                      <a:pt x="4617" y="12470"/>
                    </a:lnTo>
                    <a:lnTo>
                      <a:pt x="4856" y="12365"/>
                    </a:lnTo>
                    <a:lnTo>
                      <a:pt x="5066" y="12275"/>
                    </a:lnTo>
                    <a:lnTo>
                      <a:pt x="5276" y="12200"/>
                    </a:lnTo>
                    <a:lnTo>
                      <a:pt x="5486" y="12155"/>
                    </a:lnTo>
                    <a:lnTo>
                      <a:pt x="5696" y="12125"/>
                    </a:lnTo>
                    <a:lnTo>
                      <a:pt x="6100" y="12125"/>
                    </a:lnTo>
                    <a:lnTo>
                      <a:pt x="6280" y="12140"/>
                    </a:lnTo>
                    <a:lnTo>
                      <a:pt x="6460" y="12155"/>
                    </a:lnTo>
                    <a:lnTo>
                      <a:pt x="6775" y="12215"/>
                    </a:lnTo>
                    <a:lnTo>
                      <a:pt x="7015" y="12290"/>
                    </a:lnTo>
                    <a:lnTo>
                      <a:pt x="7239" y="12365"/>
                    </a:lnTo>
                    <a:lnTo>
                      <a:pt x="7674" y="8933"/>
                    </a:lnTo>
                    <a:lnTo>
                      <a:pt x="8303" y="4152"/>
                    </a:lnTo>
                    <a:lnTo>
                      <a:pt x="8963" y="3942"/>
                    </a:lnTo>
                    <a:lnTo>
                      <a:pt x="8978" y="3792"/>
                    </a:lnTo>
                    <a:lnTo>
                      <a:pt x="8978" y="3612"/>
                    </a:lnTo>
                    <a:lnTo>
                      <a:pt x="8978" y="3388"/>
                    </a:lnTo>
                    <a:lnTo>
                      <a:pt x="8963" y="3118"/>
                    </a:lnTo>
                    <a:lnTo>
                      <a:pt x="8933" y="2818"/>
                    </a:lnTo>
                    <a:lnTo>
                      <a:pt x="8888" y="2488"/>
                    </a:lnTo>
                    <a:lnTo>
                      <a:pt x="8798" y="2144"/>
                    </a:lnTo>
                    <a:lnTo>
                      <a:pt x="8738" y="1964"/>
                    </a:lnTo>
                    <a:lnTo>
                      <a:pt x="8663" y="1784"/>
                    </a:lnTo>
                    <a:lnTo>
                      <a:pt x="8588" y="1619"/>
                    </a:lnTo>
                    <a:lnTo>
                      <a:pt x="8498" y="1439"/>
                    </a:lnTo>
                    <a:lnTo>
                      <a:pt x="8393" y="1275"/>
                    </a:lnTo>
                    <a:lnTo>
                      <a:pt x="8288" y="1110"/>
                    </a:lnTo>
                    <a:lnTo>
                      <a:pt x="8154" y="960"/>
                    </a:lnTo>
                    <a:lnTo>
                      <a:pt x="8019" y="810"/>
                    </a:lnTo>
                    <a:lnTo>
                      <a:pt x="7854" y="660"/>
                    </a:lnTo>
                    <a:lnTo>
                      <a:pt x="7674" y="525"/>
                    </a:lnTo>
                    <a:lnTo>
                      <a:pt x="7494" y="405"/>
                    </a:lnTo>
                    <a:lnTo>
                      <a:pt x="7284" y="300"/>
                    </a:lnTo>
                    <a:lnTo>
                      <a:pt x="7059" y="195"/>
                    </a:lnTo>
                    <a:lnTo>
                      <a:pt x="6805" y="121"/>
                    </a:lnTo>
                    <a:lnTo>
                      <a:pt x="6550" y="46"/>
                    </a:lnTo>
                    <a:lnTo>
                      <a:pt x="626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25"/>
              <p:cNvSpPr/>
              <p:nvPr/>
            </p:nvSpPr>
            <p:spPr>
              <a:xfrm>
                <a:off x="1210049" y="2376099"/>
                <a:ext cx="198876" cy="365804"/>
              </a:xfrm>
              <a:custGeom>
                <a:avLst/>
                <a:gdLst/>
                <a:ahLst/>
                <a:cxnLst/>
                <a:rect l="l" t="t" r="r" b="b"/>
                <a:pathLst>
                  <a:path w="5696" h="10477" extrusionOk="0">
                    <a:moveTo>
                      <a:pt x="3657" y="1"/>
                    </a:moveTo>
                    <a:lnTo>
                      <a:pt x="3687" y="151"/>
                    </a:lnTo>
                    <a:lnTo>
                      <a:pt x="3687" y="346"/>
                    </a:lnTo>
                    <a:lnTo>
                      <a:pt x="3672" y="570"/>
                    </a:lnTo>
                    <a:lnTo>
                      <a:pt x="3657" y="825"/>
                    </a:lnTo>
                    <a:lnTo>
                      <a:pt x="3582" y="1410"/>
                    </a:lnTo>
                    <a:lnTo>
                      <a:pt x="3477" y="2084"/>
                    </a:lnTo>
                    <a:lnTo>
                      <a:pt x="3327" y="2818"/>
                    </a:lnTo>
                    <a:lnTo>
                      <a:pt x="3162" y="3613"/>
                    </a:lnTo>
                    <a:lnTo>
                      <a:pt x="2982" y="4422"/>
                    </a:lnTo>
                    <a:lnTo>
                      <a:pt x="2803" y="5231"/>
                    </a:lnTo>
                    <a:lnTo>
                      <a:pt x="2413" y="6790"/>
                    </a:lnTo>
                    <a:lnTo>
                      <a:pt x="2068" y="8124"/>
                    </a:lnTo>
                    <a:lnTo>
                      <a:pt x="1724" y="9383"/>
                    </a:lnTo>
                    <a:lnTo>
                      <a:pt x="1049" y="9607"/>
                    </a:lnTo>
                    <a:lnTo>
                      <a:pt x="495" y="9817"/>
                    </a:lnTo>
                    <a:lnTo>
                      <a:pt x="255" y="9922"/>
                    </a:lnTo>
                    <a:lnTo>
                      <a:pt x="60" y="9997"/>
                    </a:lnTo>
                    <a:lnTo>
                      <a:pt x="0" y="10042"/>
                    </a:lnTo>
                    <a:lnTo>
                      <a:pt x="0" y="10072"/>
                    </a:lnTo>
                    <a:lnTo>
                      <a:pt x="0" y="10087"/>
                    </a:lnTo>
                    <a:lnTo>
                      <a:pt x="15" y="10132"/>
                    </a:lnTo>
                    <a:lnTo>
                      <a:pt x="90" y="10192"/>
                    </a:lnTo>
                    <a:lnTo>
                      <a:pt x="180" y="10237"/>
                    </a:lnTo>
                    <a:lnTo>
                      <a:pt x="300" y="10282"/>
                    </a:lnTo>
                    <a:lnTo>
                      <a:pt x="585" y="10372"/>
                    </a:lnTo>
                    <a:lnTo>
                      <a:pt x="914" y="10432"/>
                    </a:lnTo>
                    <a:lnTo>
                      <a:pt x="1229" y="10477"/>
                    </a:lnTo>
                    <a:lnTo>
                      <a:pt x="1514" y="10477"/>
                    </a:lnTo>
                    <a:lnTo>
                      <a:pt x="1634" y="10447"/>
                    </a:lnTo>
                    <a:lnTo>
                      <a:pt x="1724" y="10417"/>
                    </a:lnTo>
                    <a:lnTo>
                      <a:pt x="1798" y="10372"/>
                    </a:lnTo>
                    <a:lnTo>
                      <a:pt x="1873" y="10327"/>
                    </a:lnTo>
                    <a:lnTo>
                      <a:pt x="1918" y="10267"/>
                    </a:lnTo>
                    <a:lnTo>
                      <a:pt x="1963" y="10207"/>
                    </a:lnTo>
                    <a:lnTo>
                      <a:pt x="2038" y="10072"/>
                    </a:lnTo>
                    <a:lnTo>
                      <a:pt x="2098" y="9922"/>
                    </a:lnTo>
                    <a:lnTo>
                      <a:pt x="2128" y="9802"/>
                    </a:lnTo>
                    <a:lnTo>
                      <a:pt x="2143" y="9682"/>
                    </a:lnTo>
                    <a:lnTo>
                      <a:pt x="2143" y="9592"/>
                    </a:lnTo>
                    <a:lnTo>
                      <a:pt x="2383" y="9308"/>
                    </a:lnTo>
                    <a:lnTo>
                      <a:pt x="2593" y="9008"/>
                    </a:lnTo>
                    <a:lnTo>
                      <a:pt x="2818" y="8693"/>
                    </a:lnTo>
                    <a:lnTo>
                      <a:pt x="3012" y="8364"/>
                    </a:lnTo>
                    <a:lnTo>
                      <a:pt x="3222" y="8034"/>
                    </a:lnTo>
                    <a:lnTo>
                      <a:pt x="3402" y="7689"/>
                    </a:lnTo>
                    <a:lnTo>
                      <a:pt x="3582" y="7344"/>
                    </a:lnTo>
                    <a:lnTo>
                      <a:pt x="3762" y="6985"/>
                    </a:lnTo>
                    <a:lnTo>
                      <a:pt x="4076" y="6250"/>
                    </a:lnTo>
                    <a:lnTo>
                      <a:pt x="4376" y="5531"/>
                    </a:lnTo>
                    <a:lnTo>
                      <a:pt x="4631" y="4812"/>
                    </a:lnTo>
                    <a:lnTo>
                      <a:pt x="4856" y="4107"/>
                    </a:lnTo>
                    <a:lnTo>
                      <a:pt x="5066" y="3433"/>
                    </a:lnTo>
                    <a:lnTo>
                      <a:pt x="5230" y="2818"/>
                    </a:lnTo>
                    <a:lnTo>
                      <a:pt x="5380" y="2264"/>
                    </a:lnTo>
                    <a:lnTo>
                      <a:pt x="5500" y="1769"/>
                    </a:lnTo>
                    <a:lnTo>
                      <a:pt x="5650" y="1080"/>
                    </a:lnTo>
                    <a:lnTo>
                      <a:pt x="5695" y="810"/>
                    </a:lnTo>
                    <a:lnTo>
                      <a:pt x="3657" y="1"/>
                    </a:lnTo>
                    <a:close/>
                  </a:path>
                </a:pathLst>
              </a:custGeom>
              <a:solidFill>
                <a:srgbClr val="F9AD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5"/>
              <p:cNvSpPr/>
              <p:nvPr/>
            </p:nvSpPr>
            <p:spPr>
              <a:xfrm>
                <a:off x="1919550" y="2395476"/>
                <a:ext cx="132956" cy="102057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2923" extrusionOk="0">
                    <a:moveTo>
                      <a:pt x="2129" y="0"/>
                    </a:moveTo>
                    <a:lnTo>
                      <a:pt x="31" y="2518"/>
                    </a:lnTo>
                    <a:lnTo>
                      <a:pt x="1" y="2578"/>
                    </a:lnTo>
                    <a:lnTo>
                      <a:pt x="1500" y="2923"/>
                    </a:lnTo>
                    <a:lnTo>
                      <a:pt x="3808" y="420"/>
                    </a:lnTo>
                    <a:lnTo>
                      <a:pt x="2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5"/>
              <p:cNvSpPr/>
              <p:nvPr/>
            </p:nvSpPr>
            <p:spPr>
              <a:xfrm>
                <a:off x="1919550" y="2395476"/>
                <a:ext cx="132956" cy="102057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2923" fill="none" extrusionOk="0">
                    <a:moveTo>
                      <a:pt x="31" y="2518"/>
                    </a:moveTo>
                    <a:lnTo>
                      <a:pt x="1" y="2578"/>
                    </a:lnTo>
                    <a:lnTo>
                      <a:pt x="1500" y="2923"/>
                    </a:lnTo>
                    <a:lnTo>
                      <a:pt x="3808" y="420"/>
                    </a:lnTo>
                    <a:lnTo>
                      <a:pt x="2129" y="0"/>
                    </a:lnTo>
                    <a:lnTo>
                      <a:pt x="31" y="2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43" name="Google Shape;1043;p25"/>
          <p:cNvGrpSpPr/>
          <p:nvPr/>
        </p:nvGrpSpPr>
        <p:grpSpPr>
          <a:xfrm>
            <a:off x="3629854" y="1635401"/>
            <a:ext cx="1884293" cy="2018805"/>
            <a:chOff x="3629854" y="1635401"/>
            <a:chExt cx="1884293" cy="2018805"/>
          </a:xfrm>
        </p:grpSpPr>
        <p:sp>
          <p:nvSpPr>
            <p:cNvPr id="1044" name="Google Shape;1044;p25"/>
            <p:cNvSpPr/>
            <p:nvPr/>
          </p:nvSpPr>
          <p:spPr>
            <a:xfrm>
              <a:off x="3708300" y="1926806"/>
              <a:ext cx="1727400" cy="172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5"/>
            <p:cNvSpPr/>
            <p:nvPr/>
          </p:nvSpPr>
          <p:spPr>
            <a:xfrm>
              <a:off x="4197908" y="1635401"/>
              <a:ext cx="748185" cy="969614"/>
            </a:xfrm>
            <a:custGeom>
              <a:avLst/>
              <a:gdLst/>
              <a:ahLst/>
              <a:cxnLst/>
              <a:rect l="l" t="t" r="r" b="b"/>
              <a:pathLst>
                <a:path w="27396" h="35504" extrusionOk="0">
                  <a:moveTo>
                    <a:pt x="13788" y="7583"/>
                  </a:moveTo>
                  <a:lnTo>
                    <a:pt x="14088" y="7598"/>
                  </a:lnTo>
                  <a:lnTo>
                    <a:pt x="14387" y="7613"/>
                  </a:lnTo>
                  <a:lnTo>
                    <a:pt x="14672" y="7658"/>
                  </a:lnTo>
                  <a:lnTo>
                    <a:pt x="14957" y="7703"/>
                  </a:lnTo>
                  <a:lnTo>
                    <a:pt x="15242" y="7763"/>
                  </a:lnTo>
                  <a:lnTo>
                    <a:pt x="15526" y="7853"/>
                  </a:lnTo>
                  <a:lnTo>
                    <a:pt x="15796" y="7943"/>
                  </a:lnTo>
                  <a:lnTo>
                    <a:pt x="16066" y="8048"/>
                  </a:lnTo>
                  <a:lnTo>
                    <a:pt x="16321" y="8168"/>
                  </a:lnTo>
                  <a:lnTo>
                    <a:pt x="16575" y="8288"/>
                  </a:lnTo>
                  <a:lnTo>
                    <a:pt x="16815" y="8437"/>
                  </a:lnTo>
                  <a:lnTo>
                    <a:pt x="17055" y="8587"/>
                  </a:lnTo>
                  <a:lnTo>
                    <a:pt x="17295" y="8752"/>
                  </a:lnTo>
                  <a:lnTo>
                    <a:pt x="17505" y="8917"/>
                  </a:lnTo>
                  <a:lnTo>
                    <a:pt x="17714" y="9112"/>
                  </a:lnTo>
                  <a:lnTo>
                    <a:pt x="17924" y="9307"/>
                  </a:lnTo>
                  <a:lnTo>
                    <a:pt x="18119" y="9502"/>
                  </a:lnTo>
                  <a:lnTo>
                    <a:pt x="18299" y="9711"/>
                  </a:lnTo>
                  <a:lnTo>
                    <a:pt x="18479" y="9936"/>
                  </a:lnTo>
                  <a:lnTo>
                    <a:pt x="18644" y="10161"/>
                  </a:lnTo>
                  <a:lnTo>
                    <a:pt x="18793" y="10401"/>
                  </a:lnTo>
                  <a:lnTo>
                    <a:pt x="18928" y="10655"/>
                  </a:lnTo>
                  <a:lnTo>
                    <a:pt x="19063" y="10910"/>
                  </a:lnTo>
                  <a:lnTo>
                    <a:pt x="19183" y="11165"/>
                  </a:lnTo>
                  <a:lnTo>
                    <a:pt x="19288" y="11435"/>
                  </a:lnTo>
                  <a:lnTo>
                    <a:pt x="19378" y="11705"/>
                  </a:lnTo>
                  <a:lnTo>
                    <a:pt x="19453" y="11974"/>
                  </a:lnTo>
                  <a:lnTo>
                    <a:pt x="19528" y="12259"/>
                  </a:lnTo>
                  <a:lnTo>
                    <a:pt x="19573" y="12544"/>
                  </a:lnTo>
                  <a:lnTo>
                    <a:pt x="19618" y="12844"/>
                  </a:lnTo>
                  <a:lnTo>
                    <a:pt x="19633" y="13143"/>
                  </a:lnTo>
                  <a:lnTo>
                    <a:pt x="19648" y="13443"/>
                  </a:lnTo>
                  <a:lnTo>
                    <a:pt x="19633" y="13743"/>
                  </a:lnTo>
                  <a:lnTo>
                    <a:pt x="19618" y="14042"/>
                  </a:lnTo>
                  <a:lnTo>
                    <a:pt x="19573" y="14342"/>
                  </a:lnTo>
                  <a:lnTo>
                    <a:pt x="19528" y="14627"/>
                  </a:lnTo>
                  <a:lnTo>
                    <a:pt x="19453" y="14912"/>
                  </a:lnTo>
                  <a:lnTo>
                    <a:pt x="19378" y="15181"/>
                  </a:lnTo>
                  <a:lnTo>
                    <a:pt x="19288" y="15451"/>
                  </a:lnTo>
                  <a:lnTo>
                    <a:pt x="19183" y="15721"/>
                  </a:lnTo>
                  <a:lnTo>
                    <a:pt x="19063" y="15976"/>
                  </a:lnTo>
                  <a:lnTo>
                    <a:pt x="18928" y="16230"/>
                  </a:lnTo>
                  <a:lnTo>
                    <a:pt x="18793" y="16485"/>
                  </a:lnTo>
                  <a:lnTo>
                    <a:pt x="18644" y="16725"/>
                  </a:lnTo>
                  <a:lnTo>
                    <a:pt x="18479" y="16950"/>
                  </a:lnTo>
                  <a:lnTo>
                    <a:pt x="18299" y="17175"/>
                  </a:lnTo>
                  <a:lnTo>
                    <a:pt x="18119" y="17384"/>
                  </a:lnTo>
                  <a:lnTo>
                    <a:pt x="17924" y="17579"/>
                  </a:lnTo>
                  <a:lnTo>
                    <a:pt x="17714" y="17774"/>
                  </a:lnTo>
                  <a:lnTo>
                    <a:pt x="17505" y="17969"/>
                  </a:lnTo>
                  <a:lnTo>
                    <a:pt x="17295" y="18134"/>
                  </a:lnTo>
                  <a:lnTo>
                    <a:pt x="17055" y="18299"/>
                  </a:lnTo>
                  <a:lnTo>
                    <a:pt x="16815" y="18449"/>
                  </a:lnTo>
                  <a:lnTo>
                    <a:pt x="16575" y="18598"/>
                  </a:lnTo>
                  <a:lnTo>
                    <a:pt x="16321" y="18718"/>
                  </a:lnTo>
                  <a:lnTo>
                    <a:pt x="16066" y="18838"/>
                  </a:lnTo>
                  <a:lnTo>
                    <a:pt x="15796" y="18943"/>
                  </a:lnTo>
                  <a:lnTo>
                    <a:pt x="15526" y="19033"/>
                  </a:lnTo>
                  <a:lnTo>
                    <a:pt x="15242" y="19123"/>
                  </a:lnTo>
                  <a:lnTo>
                    <a:pt x="14957" y="19183"/>
                  </a:lnTo>
                  <a:lnTo>
                    <a:pt x="14672" y="19228"/>
                  </a:lnTo>
                  <a:lnTo>
                    <a:pt x="14387" y="19273"/>
                  </a:lnTo>
                  <a:lnTo>
                    <a:pt x="14088" y="19288"/>
                  </a:lnTo>
                  <a:lnTo>
                    <a:pt x="13788" y="19303"/>
                  </a:lnTo>
                  <a:lnTo>
                    <a:pt x="13488" y="19288"/>
                  </a:lnTo>
                  <a:lnTo>
                    <a:pt x="13188" y="19273"/>
                  </a:lnTo>
                  <a:lnTo>
                    <a:pt x="12889" y="19228"/>
                  </a:lnTo>
                  <a:lnTo>
                    <a:pt x="12604" y="19183"/>
                  </a:lnTo>
                  <a:lnTo>
                    <a:pt x="12319" y="19123"/>
                  </a:lnTo>
                  <a:lnTo>
                    <a:pt x="12035" y="19033"/>
                  </a:lnTo>
                  <a:lnTo>
                    <a:pt x="11765" y="18943"/>
                  </a:lnTo>
                  <a:lnTo>
                    <a:pt x="11495" y="18838"/>
                  </a:lnTo>
                  <a:lnTo>
                    <a:pt x="11240" y="18718"/>
                  </a:lnTo>
                  <a:lnTo>
                    <a:pt x="10985" y="18598"/>
                  </a:lnTo>
                  <a:lnTo>
                    <a:pt x="10746" y="18449"/>
                  </a:lnTo>
                  <a:lnTo>
                    <a:pt x="10506" y="18299"/>
                  </a:lnTo>
                  <a:lnTo>
                    <a:pt x="10281" y="18134"/>
                  </a:lnTo>
                  <a:lnTo>
                    <a:pt x="10056" y="17969"/>
                  </a:lnTo>
                  <a:lnTo>
                    <a:pt x="9846" y="17774"/>
                  </a:lnTo>
                  <a:lnTo>
                    <a:pt x="9637" y="17579"/>
                  </a:lnTo>
                  <a:lnTo>
                    <a:pt x="9442" y="17384"/>
                  </a:lnTo>
                  <a:lnTo>
                    <a:pt x="9262" y="17175"/>
                  </a:lnTo>
                  <a:lnTo>
                    <a:pt x="9082" y="16950"/>
                  </a:lnTo>
                  <a:lnTo>
                    <a:pt x="8917" y="16725"/>
                  </a:lnTo>
                  <a:lnTo>
                    <a:pt x="8767" y="16485"/>
                  </a:lnTo>
                  <a:lnTo>
                    <a:pt x="8633" y="16230"/>
                  </a:lnTo>
                  <a:lnTo>
                    <a:pt x="8498" y="15976"/>
                  </a:lnTo>
                  <a:lnTo>
                    <a:pt x="8378" y="15721"/>
                  </a:lnTo>
                  <a:lnTo>
                    <a:pt x="8273" y="15451"/>
                  </a:lnTo>
                  <a:lnTo>
                    <a:pt x="8183" y="15181"/>
                  </a:lnTo>
                  <a:lnTo>
                    <a:pt x="8108" y="14912"/>
                  </a:lnTo>
                  <a:lnTo>
                    <a:pt x="8048" y="14627"/>
                  </a:lnTo>
                  <a:lnTo>
                    <a:pt x="7988" y="14342"/>
                  </a:lnTo>
                  <a:lnTo>
                    <a:pt x="7958" y="14042"/>
                  </a:lnTo>
                  <a:lnTo>
                    <a:pt x="7928" y="13743"/>
                  </a:lnTo>
                  <a:lnTo>
                    <a:pt x="7928" y="13443"/>
                  </a:lnTo>
                  <a:lnTo>
                    <a:pt x="7928" y="13143"/>
                  </a:lnTo>
                  <a:lnTo>
                    <a:pt x="7958" y="12844"/>
                  </a:lnTo>
                  <a:lnTo>
                    <a:pt x="7988" y="12544"/>
                  </a:lnTo>
                  <a:lnTo>
                    <a:pt x="8048" y="12259"/>
                  </a:lnTo>
                  <a:lnTo>
                    <a:pt x="8108" y="11974"/>
                  </a:lnTo>
                  <a:lnTo>
                    <a:pt x="8183" y="11705"/>
                  </a:lnTo>
                  <a:lnTo>
                    <a:pt x="8273" y="11435"/>
                  </a:lnTo>
                  <a:lnTo>
                    <a:pt x="8378" y="11165"/>
                  </a:lnTo>
                  <a:lnTo>
                    <a:pt x="8498" y="10910"/>
                  </a:lnTo>
                  <a:lnTo>
                    <a:pt x="8633" y="10655"/>
                  </a:lnTo>
                  <a:lnTo>
                    <a:pt x="8767" y="10401"/>
                  </a:lnTo>
                  <a:lnTo>
                    <a:pt x="8917" y="10161"/>
                  </a:lnTo>
                  <a:lnTo>
                    <a:pt x="9082" y="9936"/>
                  </a:lnTo>
                  <a:lnTo>
                    <a:pt x="9262" y="9711"/>
                  </a:lnTo>
                  <a:lnTo>
                    <a:pt x="9442" y="9502"/>
                  </a:lnTo>
                  <a:lnTo>
                    <a:pt x="9637" y="9307"/>
                  </a:lnTo>
                  <a:lnTo>
                    <a:pt x="9846" y="9112"/>
                  </a:lnTo>
                  <a:lnTo>
                    <a:pt x="10056" y="8917"/>
                  </a:lnTo>
                  <a:lnTo>
                    <a:pt x="10281" y="8752"/>
                  </a:lnTo>
                  <a:lnTo>
                    <a:pt x="10506" y="8587"/>
                  </a:lnTo>
                  <a:lnTo>
                    <a:pt x="10746" y="8437"/>
                  </a:lnTo>
                  <a:lnTo>
                    <a:pt x="10985" y="8288"/>
                  </a:lnTo>
                  <a:lnTo>
                    <a:pt x="11240" y="8168"/>
                  </a:lnTo>
                  <a:lnTo>
                    <a:pt x="11495" y="8048"/>
                  </a:lnTo>
                  <a:lnTo>
                    <a:pt x="11765" y="7943"/>
                  </a:lnTo>
                  <a:lnTo>
                    <a:pt x="12035" y="7853"/>
                  </a:lnTo>
                  <a:lnTo>
                    <a:pt x="12319" y="7763"/>
                  </a:lnTo>
                  <a:lnTo>
                    <a:pt x="12604" y="7703"/>
                  </a:lnTo>
                  <a:lnTo>
                    <a:pt x="12889" y="7658"/>
                  </a:lnTo>
                  <a:lnTo>
                    <a:pt x="13188" y="7613"/>
                  </a:lnTo>
                  <a:lnTo>
                    <a:pt x="13488" y="7598"/>
                  </a:lnTo>
                  <a:lnTo>
                    <a:pt x="13788" y="7583"/>
                  </a:lnTo>
                  <a:close/>
                  <a:moveTo>
                    <a:pt x="13698" y="0"/>
                  </a:moveTo>
                  <a:lnTo>
                    <a:pt x="12994" y="15"/>
                  </a:lnTo>
                  <a:lnTo>
                    <a:pt x="12289" y="75"/>
                  </a:lnTo>
                  <a:lnTo>
                    <a:pt x="11615" y="165"/>
                  </a:lnTo>
                  <a:lnTo>
                    <a:pt x="10941" y="285"/>
                  </a:lnTo>
                  <a:lnTo>
                    <a:pt x="10266" y="435"/>
                  </a:lnTo>
                  <a:lnTo>
                    <a:pt x="9622" y="614"/>
                  </a:lnTo>
                  <a:lnTo>
                    <a:pt x="8992" y="839"/>
                  </a:lnTo>
                  <a:lnTo>
                    <a:pt x="8363" y="1079"/>
                  </a:lnTo>
                  <a:lnTo>
                    <a:pt x="7763" y="1349"/>
                  </a:lnTo>
                  <a:lnTo>
                    <a:pt x="7164" y="1649"/>
                  </a:lnTo>
                  <a:lnTo>
                    <a:pt x="6594" y="1978"/>
                  </a:lnTo>
                  <a:lnTo>
                    <a:pt x="6040" y="2338"/>
                  </a:lnTo>
                  <a:lnTo>
                    <a:pt x="5500" y="2728"/>
                  </a:lnTo>
                  <a:lnTo>
                    <a:pt x="4976" y="3132"/>
                  </a:lnTo>
                  <a:lnTo>
                    <a:pt x="4481" y="3567"/>
                  </a:lnTo>
                  <a:lnTo>
                    <a:pt x="4002" y="4016"/>
                  </a:lnTo>
                  <a:lnTo>
                    <a:pt x="3552" y="4496"/>
                  </a:lnTo>
                  <a:lnTo>
                    <a:pt x="3117" y="4991"/>
                  </a:lnTo>
                  <a:lnTo>
                    <a:pt x="2713" y="5500"/>
                  </a:lnTo>
                  <a:lnTo>
                    <a:pt x="2338" y="6040"/>
                  </a:lnTo>
                  <a:lnTo>
                    <a:pt x="1978" y="6594"/>
                  </a:lnTo>
                  <a:lnTo>
                    <a:pt x="1649" y="7179"/>
                  </a:lnTo>
                  <a:lnTo>
                    <a:pt x="1349" y="7763"/>
                  </a:lnTo>
                  <a:lnTo>
                    <a:pt x="1079" y="8363"/>
                  </a:lnTo>
                  <a:lnTo>
                    <a:pt x="825" y="8992"/>
                  </a:lnTo>
                  <a:lnTo>
                    <a:pt x="615" y="9621"/>
                  </a:lnTo>
                  <a:lnTo>
                    <a:pt x="435" y="10281"/>
                  </a:lnTo>
                  <a:lnTo>
                    <a:pt x="270" y="10940"/>
                  </a:lnTo>
                  <a:lnTo>
                    <a:pt x="150" y="11615"/>
                  </a:lnTo>
                  <a:lnTo>
                    <a:pt x="60" y="12304"/>
                  </a:lnTo>
                  <a:lnTo>
                    <a:pt x="15" y="12993"/>
                  </a:lnTo>
                  <a:lnTo>
                    <a:pt x="0" y="13698"/>
                  </a:lnTo>
                  <a:lnTo>
                    <a:pt x="0" y="14057"/>
                  </a:lnTo>
                  <a:lnTo>
                    <a:pt x="30" y="14432"/>
                  </a:lnTo>
                  <a:lnTo>
                    <a:pt x="90" y="14807"/>
                  </a:lnTo>
                  <a:lnTo>
                    <a:pt x="150" y="15196"/>
                  </a:lnTo>
                  <a:lnTo>
                    <a:pt x="240" y="15586"/>
                  </a:lnTo>
                  <a:lnTo>
                    <a:pt x="330" y="15991"/>
                  </a:lnTo>
                  <a:lnTo>
                    <a:pt x="450" y="16395"/>
                  </a:lnTo>
                  <a:lnTo>
                    <a:pt x="585" y="16815"/>
                  </a:lnTo>
                  <a:lnTo>
                    <a:pt x="735" y="17235"/>
                  </a:lnTo>
                  <a:lnTo>
                    <a:pt x="899" y="17654"/>
                  </a:lnTo>
                  <a:lnTo>
                    <a:pt x="1079" y="18089"/>
                  </a:lnTo>
                  <a:lnTo>
                    <a:pt x="1274" y="18523"/>
                  </a:lnTo>
                  <a:lnTo>
                    <a:pt x="1469" y="18958"/>
                  </a:lnTo>
                  <a:lnTo>
                    <a:pt x="1679" y="19408"/>
                  </a:lnTo>
                  <a:lnTo>
                    <a:pt x="2143" y="20307"/>
                  </a:lnTo>
                  <a:lnTo>
                    <a:pt x="2653" y="21206"/>
                  </a:lnTo>
                  <a:lnTo>
                    <a:pt x="3192" y="22105"/>
                  </a:lnTo>
                  <a:lnTo>
                    <a:pt x="3762" y="23019"/>
                  </a:lnTo>
                  <a:lnTo>
                    <a:pt x="4346" y="23919"/>
                  </a:lnTo>
                  <a:lnTo>
                    <a:pt x="4961" y="24818"/>
                  </a:lnTo>
                  <a:lnTo>
                    <a:pt x="5590" y="25717"/>
                  </a:lnTo>
                  <a:lnTo>
                    <a:pt x="6235" y="26586"/>
                  </a:lnTo>
                  <a:lnTo>
                    <a:pt x="6879" y="27440"/>
                  </a:lnTo>
                  <a:lnTo>
                    <a:pt x="7524" y="28265"/>
                  </a:lnTo>
                  <a:lnTo>
                    <a:pt x="8153" y="29074"/>
                  </a:lnTo>
                  <a:lnTo>
                    <a:pt x="8782" y="29853"/>
                  </a:lnTo>
                  <a:lnTo>
                    <a:pt x="9397" y="30603"/>
                  </a:lnTo>
                  <a:lnTo>
                    <a:pt x="10551" y="31966"/>
                  </a:lnTo>
                  <a:lnTo>
                    <a:pt x="11585" y="33165"/>
                  </a:lnTo>
                  <a:lnTo>
                    <a:pt x="12469" y="34139"/>
                  </a:lnTo>
                  <a:lnTo>
                    <a:pt x="13129" y="34874"/>
                  </a:lnTo>
                  <a:lnTo>
                    <a:pt x="13563" y="35338"/>
                  </a:lnTo>
                  <a:lnTo>
                    <a:pt x="13698" y="35503"/>
                  </a:lnTo>
                  <a:lnTo>
                    <a:pt x="13833" y="35338"/>
                  </a:lnTo>
                  <a:lnTo>
                    <a:pt x="14253" y="34874"/>
                  </a:lnTo>
                  <a:lnTo>
                    <a:pt x="14927" y="34139"/>
                  </a:lnTo>
                  <a:lnTo>
                    <a:pt x="15796" y="33165"/>
                  </a:lnTo>
                  <a:lnTo>
                    <a:pt x="16830" y="31966"/>
                  </a:lnTo>
                  <a:lnTo>
                    <a:pt x="17999" y="30603"/>
                  </a:lnTo>
                  <a:lnTo>
                    <a:pt x="18599" y="29853"/>
                  </a:lnTo>
                  <a:lnTo>
                    <a:pt x="19228" y="29074"/>
                  </a:lnTo>
                  <a:lnTo>
                    <a:pt x="19873" y="28265"/>
                  </a:lnTo>
                  <a:lnTo>
                    <a:pt x="20517" y="27440"/>
                  </a:lnTo>
                  <a:lnTo>
                    <a:pt x="21161" y="26586"/>
                  </a:lnTo>
                  <a:lnTo>
                    <a:pt x="21791" y="25717"/>
                  </a:lnTo>
                  <a:lnTo>
                    <a:pt x="22420" y="24818"/>
                  </a:lnTo>
                  <a:lnTo>
                    <a:pt x="23035" y="23919"/>
                  </a:lnTo>
                  <a:lnTo>
                    <a:pt x="23634" y="23019"/>
                  </a:lnTo>
                  <a:lnTo>
                    <a:pt x="24204" y="22105"/>
                  </a:lnTo>
                  <a:lnTo>
                    <a:pt x="24743" y="21206"/>
                  </a:lnTo>
                  <a:lnTo>
                    <a:pt x="25238" y="20307"/>
                  </a:lnTo>
                  <a:lnTo>
                    <a:pt x="25702" y="19408"/>
                  </a:lnTo>
                  <a:lnTo>
                    <a:pt x="25927" y="18958"/>
                  </a:lnTo>
                  <a:lnTo>
                    <a:pt x="26122" y="18523"/>
                  </a:lnTo>
                  <a:lnTo>
                    <a:pt x="26317" y="18089"/>
                  </a:lnTo>
                  <a:lnTo>
                    <a:pt x="26497" y="17654"/>
                  </a:lnTo>
                  <a:lnTo>
                    <a:pt x="26661" y="17235"/>
                  </a:lnTo>
                  <a:lnTo>
                    <a:pt x="26796" y="16815"/>
                  </a:lnTo>
                  <a:lnTo>
                    <a:pt x="26931" y="16395"/>
                  </a:lnTo>
                  <a:lnTo>
                    <a:pt x="27051" y="15991"/>
                  </a:lnTo>
                  <a:lnTo>
                    <a:pt x="27156" y="15586"/>
                  </a:lnTo>
                  <a:lnTo>
                    <a:pt x="27246" y="15196"/>
                  </a:lnTo>
                  <a:lnTo>
                    <a:pt x="27306" y="14807"/>
                  </a:lnTo>
                  <a:lnTo>
                    <a:pt x="27351" y="14432"/>
                  </a:lnTo>
                  <a:lnTo>
                    <a:pt x="27381" y="14057"/>
                  </a:lnTo>
                  <a:lnTo>
                    <a:pt x="27396" y="13698"/>
                  </a:lnTo>
                  <a:lnTo>
                    <a:pt x="27381" y="12993"/>
                  </a:lnTo>
                  <a:lnTo>
                    <a:pt x="27321" y="12304"/>
                  </a:lnTo>
                  <a:lnTo>
                    <a:pt x="27231" y="11615"/>
                  </a:lnTo>
                  <a:lnTo>
                    <a:pt x="27111" y="10940"/>
                  </a:lnTo>
                  <a:lnTo>
                    <a:pt x="26961" y="10281"/>
                  </a:lnTo>
                  <a:lnTo>
                    <a:pt x="26781" y="9621"/>
                  </a:lnTo>
                  <a:lnTo>
                    <a:pt x="26572" y="8992"/>
                  </a:lnTo>
                  <a:lnTo>
                    <a:pt x="26317" y="8363"/>
                  </a:lnTo>
                  <a:lnTo>
                    <a:pt x="26047" y="7763"/>
                  </a:lnTo>
                  <a:lnTo>
                    <a:pt x="25747" y="7179"/>
                  </a:lnTo>
                  <a:lnTo>
                    <a:pt x="25418" y="6594"/>
                  </a:lnTo>
                  <a:lnTo>
                    <a:pt x="25058" y="6040"/>
                  </a:lnTo>
                  <a:lnTo>
                    <a:pt x="24668" y="5500"/>
                  </a:lnTo>
                  <a:lnTo>
                    <a:pt x="24264" y="4991"/>
                  </a:lnTo>
                  <a:lnTo>
                    <a:pt x="23844" y="4496"/>
                  </a:lnTo>
                  <a:lnTo>
                    <a:pt x="23379" y="4016"/>
                  </a:lnTo>
                  <a:lnTo>
                    <a:pt x="22915" y="3567"/>
                  </a:lnTo>
                  <a:lnTo>
                    <a:pt x="22405" y="3132"/>
                  </a:lnTo>
                  <a:lnTo>
                    <a:pt x="21896" y="2728"/>
                  </a:lnTo>
                  <a:lnTo>
                    <a:pt x="21356" y="2338"/>
                  </a:lnTo>
                  <a:lnTo>
                    <a:pt x="20802" y="1978"/>
                  </a:lnTo>
                  <a:lnTo>
                    <a:pt x="20232" y="1649"/>
                  </a:lnTo>
                  <a:lnTo>
                    <a:pt x="19633" y="1349"/>
                  </a:lnTo>
                  <a:lnTo>
                    <a:pt x="19033" y="1079"/>
                  </a:lnTo>
                  <a:lnTo>
                    <a:pt x="18404" y="839"/>
                  </a:lnTo>
                  <a:lnTo>
                    <a:pt x="17774" y="614"/>
                  </a:lnTo>
                  <a:lnTo>
                    <a:pt x="17115" y="435"/>
                  </a:lnTo>
                  <a:lnTo>
                    <a:pt x="16456" y="285"/>
                  </a:lnTo>
                  <a:lnTo>
                    <a:pt x="15781" y="165"/>
                  </a:lnTo>
                  <a:lnTo>
                    <a:pt x="15092" y="75"/>
                  </a:lnTo>
                  <a:lnTo>
                    <a:pt x="14402" y="15"/>
                  </a:lnTo>
                  <a:lnTo>
                    <a:pt x="136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6" name="Google Shape;1046;p25"/>
            <p:cNvGrpSpPr/>
            <p:nvPr/>
          </p:nvGrpSpPr>
          <p:grpSpPr>
            <a:xfrm>
              <a:off x="3629854" y="2651588"/>
              <a:ext cx="1884293" cy="761391"/>
              <a:chOff x="3903875" y="2747800"/>
              <a:chExt cx="1349200" cy="545175"/>
            </a:xfrm>
          </p:grpSpPr>
          <p:sp>
            <p:nvSpPr>
              <p:cNvPr id="1047" name="Google Shape;1047;p25"/>
              <p:cNvSpPr/>
              <p:nvPr/>
            </p:nvSpPr>
            <p:spPr>
              <a:xfrm>
                <a:off x="3911375" y="2747800"/>
                <a:ext cx="1284000" cy="459375"/>
              </a:xfrm>
              <a:custGeom>
                <a:avLst/>
                <a:gdLst/>
                <a:ahLst/>
                <a:cxnLst/>
                <a:rect l="l" t="t" r="r" b="b"/>
                <a:pathLst>
                  <a:path w="51360" h="18375" extrusionOk="0">
                    <a:moveTo>
                      <a:pt x="30963" y="1"/>
                    </a:moveTo>
                    <a:lnTo>
                      <a:pt x="29689" y="2234"/>
                    </a:lnTo>
                    <a:lnTo>
                      <a:pt x="28580" y="2264"/>
                    </a:lnTo>
                    <a:lnTo>
                      <a:pt x="27621" y="2309"/>
                    </a:lnTo>
                    <a:lnTo>
                      <a:pt x="26827" y="2369"/>
                    </a:lnTo>
                    <a:lnTo>
                      <a:pt x="26497" y="2399"/>
                    </a:lnTo>
                    <a:lnTo>
                      <a:pt x="26227" y="2444"/>
                    </a:lnTo>
                    <a:lnTo>
                      <a:pt x="25912" y="2504"/>
                    </a:lnTo>
                    <a:lnTo>
                      <a:pt x="25568" y="2578"/>
                    </a:lnTo>
                    <a:lnTo>
                      <a:pt x="25208" y="2683"/>
                    </a:lnTo>
                    <a:lnTo>
                      <a:pt x="24818" y="2818"/>
                    </a:lnTo>
                    <a:lnTo>
                      <a:pt x="24414" y="2953"/>
                    </a:lnTo>
                    <a:lnTo>
                      <a:pt x="23994" y="3118"/>
                    </a:lnTo>
                    <a:lnTo>
                      <a:pt x="23095" y="3478"/>
                    </a:lnTo>
                    <a:lnTo>
                      <a:pt x="22166" y="3882"/>
                    </a:lnTo>
                    <a:lnTo>
                      <a:pt x="21207" y="4317"/>
                    </a:lnTo>
                    <a:lnTo>
                      <a:pt x="20247" y="4782"/>
                    </a:lnTo>
                    <a:lnTo>
                      <a:pt x="19303" y="5246"/>
                    </a:lnTo>
                    <a:lnTo>
                      <a:pt x="18404" y="5696"/>
                    </a:lnTo>
                    <a:lnTo>
                      <a:pt x="17550" y="6145"/>
                    </a:lnTo>
                    <a:lnTo>
                      <a:pt x="16111" y="6925"/>
                    </a:lnTo>
                    <a:lnTo>
                      <a:pt x="15137" y="7464"/>
                    </a:lnTo>
                    <a:lnTo>
                      <a:pt x="14762" y="7659"/>
                    </a:lnTo>
                    <a:lnTo>
                      <a:pt x="13174" y="7839"/>
                    </a:lnTo>
                    <a:lnTo>
                      <a:pt x="11660" y="8049"/>
                    </a:lnTo>
                    <a:lnTo>
                      <a:pt x="10926" y="8154"/>
                    </a:lnTo>
                    <a:lnTo>
                      <a:pt x="10206" y="8273"/>
                    </a:lnTo>
                    <a:lnTo>
                      <a:pt x="9502" y="8393"/>
                    </a:lnTo>
                    <a:lnTo>
                      <a:pt x="8828" y="8528"/>
                    </a:lnTo>
                    <a:lnTo>
                      <a:pt x="8168" y="8663"/>
                    </a:lnTo>
                    <a:lnTo>
                      <a:pt x="7539" y="8813"/>
                    </a:lnTo>
                    <a:lnTo>
                      <a:pt x="6924" y="8963"/>
                    </a:lnTo>
                    <a:lnTo>
                      <a:pt x="6325" y="9128"/>
                    </a:lnTo>
                    <a:lnTo>
                      <a:pt x="5755" y="9292"/>
                    </a:lnTo>
                    <a:lnTo>
                      <a:pt x="5216" y="9457"/>
                    </a:lnTo>
                    <a:lnTo>
                      <a:pt x="4691" y="9637"/>
                    </a:lnTo>
                    <a:lnTo>
                      <a:pt x="4182" y="9832"/>
                    </a:lnTo>
                    <a:lnTo>
                      <a:pt x="3717" y="10027"/>
                    </a:lnTo>
                    <a:lnTo>
                      <a:pt x="3268" y="10222"/>
                    </a:lnTo>
                    <a:lnTo>
                      <a:pt x="2848" y="10431"/>
                    </a:lnTo>
                    <a:lnTo>
                      <a:pt x="2443" y="10656"/>
                    </a:lnTo>
                    <a:lnTo>
                      <a:pt x="2084" y="10881"/>
                    </a:lnTo>
                    <a:lnTo>
                      <a:pt x="1739" y="11106"/>
                    </a:lnTo>
                    <a:lnTo>
                      <a:pt x="1424" y="11346"/>
                    </a:lnTo>
                    <a:lnTo>
                      <a:pt x="1139" y="11600"/>
                    </a:lnTo>
                    <a:lnTo>
                      <a:pt x="900" y="11855"/>
                    </a:lnTo>
                    <a:lnTo>
                      <a:pt x="675" y="12125"/>
                    </a:lnTo>
                    <a:lnTo>
                      <a:pt x="480" y="12395"/>
                    </a:lnTo>
                    <a:lnTo>
                      <a:pt x="315" y="12679"/>
                    </a:lnTo>
                    <a:lnTo>
                      <a:pt x="195" y="12979"/>
                    </a:lnTo>
                    <a:lnTo>
                      <a:pt x="90" y="13279"/>
                    </a:lnTo>
                    <a:lnTo>
                      <a:pt x="30" y="13579"/>
                    </a:lnTo>
                    <a:lnTo>
                      <a:pt x="0" y="13893"/>
                    </a:lnTo>
                    <a:lnTo>
                      <a:pt x="0" y="14508"/>
                    </a:lnTo>
                    <a:lnTo>
                      <a:pt x="30" y="15062"/>
                    </a:lnTo>
                    <a:lnTo>
                      <a:pt x="45" y="15317"/>
                    </a:lnTo>
                    <a:lnTo>
                      <a:pt x="75" y="15572"/>
                    </a:lnTo>
                    <a:lnTo>
                      <a:pt x="120" y="15797"/>
                    </a:lnTo>
                    <a:lnTo>
                      <a:pt x="165" y="16006"/>
                    </a:lnTo>
                    <a:lnTo>
                      <a:pt x="225" y="16216"/>
                    </a:lnTo>
                    <a:lnTo>
                      <a:pt x="285" y="16411"/>
                    </a:lnTo>
                    <a:lnTo>
                      <a:pt x="360" y="16591"/>
                    </a:lnTo>
                    <a:lnTo>
                      <a:pt x="435" y="16756"/>
                    </a:lnTo>
                    <a:lnTo>
                      <a:pt x="510" y="16906"/>
                    </a:lnTo>
                    <a:lnTo>
                      <a:pt x="600" y="17056"/>
                    </a:lnTo>
                    <a:lnTo>
                      <a:pt x="690" y="17190"/>
                    </a:lnTo>
                    <a:lnTo>
                      <a:pt x="780" y="17325"/>
                    </a:lnTo>
                    <a:lnTo>
                      <a:pt x="885" y="17445"/>
                    </a:lnTo>
                    <a:lnTo>
                      <a:pt x="990" y="17550"/>
                    </a:lnTo>
                    <a:lnTo>
                      <a:pt x="1214" y="17745"/>
                    </a:lnTo>
                    <a:lnTo>
                      <a:pt x="1454" y="17895"/>
                    </a:lnTo>
                    <a:lnTo>
                      <a:pt x="1709" y="18030"/>
                    </a:lnTo>
                    <a:lnTo>
                      <a:pt x="1964" y="18150"/>
                    </a:lnTo>
                    <a:lnTo>
                      <a:pt x="2234" y="18225"/>
                    </a:lnTo>
                    <a:lnTo>
                      <a:pt x="2518" y="18299"/>
                    </a:lnTo>
                    <a:lnTo>
                      <a:pt x="2803" y="18359"/>
                    </a:lnTo>
                    <a:lnTo>
                      <a:pt x="3058" y="18374"/>
                    </a:lnTo>
                    <a:lnTo>
                      <a:pt x="5021" y="18374"/>
                    </a:lnTo>
                    <a:lnTo>
                      <a:pt x="4961" y="18180"/>
                    </a:lnTo>
                    <a:lnTo>
                      <a:pt x="4886" y="17970"/>
                    </a:lnTo>
                    <a:lnTo>
                      <a:pt x="4841" y="17775"/>
                    </a:lnTo>
                    <a:lnTo>
                      <a:pt x="4796" y="17565"/>
                    </a:lnTo>
                    <a:lnTo>
                      <a:pt x="4766" y="17355"/>
                    </a:lnTo>
                    <a:lnTo>
                      <a:pt x="4736" y="17130"/>
                    </a:lnTo>
                    <a:lnTo>
                      <a:pt x="4721" y="16921"/>
                    </a:lnTo>
                    <a:lnTo>
                      <a:pt x="4706" y="16696"/>
                    </a:lnTo>
                    <a:lnTo>
                      <a:pt x="4721" y="16471"/>
                    </a:lnTo>
                    <a:lnTo>
                      <a:pt x="4736" y="16231"/>
                    </a:lnTo>
                    <a:lnTo>
                      <a:pt x="4766" y="16006"/>
                    </a:lnTo>
                    <a:lnTo>
                      <a:pt x="4811" y="15782"/>
                    </a:lnTo>
                    <a:lnTo>
                      <a:pt x="4856" y="15557"/>
                    </a:lnTo>
                    <a:lnTo>
                      <a:pt x="4916" y="15332"/>
                    </a:lnTo>
                    <a:lnTo>
                      <a:pt x="4991" y="15122"/>
                    </a:lnTo>
                    <a:lnTo>
                      <a:pt x="5066" y="14912"/>
                    </a:lnTo>
                    <a:lnTo>
                      <a:pt x="5171" y="14718"/>
                    </a:lnTo>
                    <a:lnTo>
                      <a:pt x="5261" y="14523"/>
                    </a:lnTo>
                    <a:lnTo>
                      <a:pt x="5381" y="14328"/>
                    </a:lnTo>
                    <a:lnTo>
                      <a:pt x="5501" y="14133"/>
                    </a:lnTo>
                    <a:lnTo>
                      <a:pt x="5620" y="13953"/>
                    </a:lnTo>
                    <a:lnTo>
                      <a:pt x="5755" y="13788"/>
                    </a:lnTo>
                    <a:lnTo>
                      <a:pt x="5905" y="13624"/>
                    </a:lnTo>
                    <a:lnTo>
                      <a:pt x="6055" y="13459"/>
                    </a:lnTo>
                    <a:lnTo>
                      <a:pt x="6220" y="13309"/>
                    </a:lnTo>
                    <a:lnTo>
                      <a:pt x="6385" y="13159"/>
                    </a:lnTo>
                    <a:lnTo>
                      <a:pt x="6550" y="13024"/>
                    </a:lnTo>
                    <a:lnTo>
                      <a:pt x="6729" y="12904"/>
                    </a:lnTo>
                    <a:lnTo>
                      <a:pt x="6924" y="12784"/>
                    </a:lnTo>
                    <a:lnTo>
                      <a:pt x="7104" y="12664"/>
                    </a:lnTo>
                    <a:lnTo>
                      <a:pt x="7314" y="12575"/>
                    </a:lnTo>
                    <a:lnTo>
                      <a:pt x="7509" y="12470"/>
                    </a:lnTo>
                    <a:lnTo>
                      <a:pt x="7719" y="12395"/>
                    </a:lnTo>
                    <a:lnTo>
                      <a:pt x="7928" y="12320"/>
                    </a:lnTo>
                    <a:lnTo>
                      <a:pt x="8153" y="12260"/>
                    </a:lnTo>
                    <a:lnTo>
                      <a:pt x="8378" y="12215"/>
                    </a:lnTo>
                    <a:lnTo>
                      <a:pt x="8603" y="12170"/>
                    </a:lnTo>
                    <a:lnTo>
                      <a:pt x="8828" y="12140"/>
                    </a:lnTo>
                    <a:lnTo>
                      <a:pt x="9052" y="12125"/>
                    </a:lnTo>
                    <a:lnTo>
                      <a:pt x="9292" y="12110"/>
                    </a:lnTo>
                    <a:lnTo>
                      <a:pt x="9532" y="12125"/>
                    </a:lnTo>
                    <a:lnTo>
                      <a:pt x="9757" y="12140"/>
                    </a:lnTo>
                    <a:lnTo>
                      <a:pt x="9997" y="12170"/>
                    </a:lnTo>
                    <a:lnTo>
                      <a:pt x="10221" y="12215"/>
                    </a:lnTo>
                    <a:lnTo>
                      <a:pt x="10446" y="12260"/>
                    </a:lnTo>
                    <a:lnTo>
                      <a:pt x="10656" y="12320"/>
                    </a:lnTo>
                    <a:lnTo>
                      <a:pt x="10866" y="12395"/>
                    </a:lnTo>
                    <a:lnTo>
                      <a:pt x="11076" y="12470"/>
                    </a:lnTo>
                    <a:lnTo>
                      <a:pt x="11285" y="12575"/>
                    </a:lnTo>
                    <a:lnTo>
                      <a:pt x="11480" y="12664"/>
                    </a:lnTo>
                    <a:lnTo>
                      <a:pt x="11675" y="12784"/>
                    </a:lnTo>
                    <a:lnTo>
                      <a:pt x="11855" y="12904"/>
                    </a:lnTo>
                    <a:lnTo>
                      <a:pt x="12035" y="13024"/>
                    </a:lnTo>
                    <a:lnTo>
                      <a:pt x="12215" y="13159"/>
                    </a:lnTo>
                    <a:lnTo>
                      <a:pt x="12379" y="13309"/>
                    </a:lnTo>
                    <a:lnTo>
                      <a:pt x="12529" y="13459"/>
                    </a:lnTo>
                    <a:lnTo>
                      <a:pt x="12694" y="13624"/>
                    </a:lnTo>
                    <a:lnTo>
                      <a:pt x="12829" y="13788"/>
                    </a:lnTo>
                    <a:lnTo>
                      <a:pt x="12964" y="13953"/>
                    </a:lnTo>
                    <a:lnTo>
                      <a:pt x="13099" y="14133"/>
                    </a:lnTo>
                    <a:lnTo>
                      <a:pt x="13219" y="14328"/>
                    </a:lnTo>
                    <a:lnTo>
                      <a:pt x="13324" y="14523"/>
                    </a:lnTo>
                    <a:lnTo>
                      <a:pt x="13429" y="14718"/>
                    </a:lnTo>
                    <a:lnTo>
                      <a:pt x="13518" y="14912"/>
                    </a:lnTo>
                    <a:lnTo>
                      <a:pt x="13593" y="15122"/>
                    </a:lnTo>
                    <a:lnTo>
                      <a:pt x="13668" y="15332"/>
                    </a:lnTo>
                    <a:lnTo>
                      <a:pt x="13728" y="15557"/>
                    </a:lnTo>
                    <a:lnTo>
                      <a:pt x="13788" y="15782"/>
                    </a:lnTo>
                    <a:lnTo>
                      <a:pt x="13818" y="16006"/>
                    </a:lnTo>
                    <a:lnTo>
                      <a:pt x="13848" y="16231"/>
                    </a:lnTo>
                    <a:lnTo>
                      <a:pt x="13878" y="16471"/>
                    </a:lnTo>
                    <a:lnTo>
                      <a:pt x="13878" y="16696"/>
                    </a:lnTo>
                    <a:lnTo>
                      <a:pt x="13863" y="17071"/>
                    </a:lnTo>
                    <a:lnTo>
                      <a:pt x="13818" y="17445"/>
                    </a:lnTo>
                    <a:lnTo>
                      <a:pt x="13743" y="17790"/>
                    </a:lnTo>
                    <a:lnTo>
                      <a:pt x="13638" y="18150"/>
                    </a:lnTo>
                    <a:lnTo>
                      <a:pt x="19408" y="17955"/>
                    </a:lnTo>
                    <a:lnTo>
                      <a:pt x="25553" y="17745"/>
                    </a:lnTo>
                    <a:lnTo>
                      <a:pt x="37212" y="17310"/>
                    </a:lnTo>
                    <a:lnTo>
                      <a:pt x="37182" y="17011"/>
                    </a:lnTo>
                    <a:lnTo>
                      <a:pt x="37167" y="16696"/>
                    </a:lnTo>
                    <a:lnTo>
                      <a:pt x="37182" y="16471"/>
                    </a:lnTo>
                    <a:lnTo>
                      <a:pt x="37197" y="16231"/>
                    </a:lnTo>
                    <a:lnTo>
                      <a:pt x="37227" y="16006"/>
                    </a:lnTo>
                    <a:lnTo>
                      <a:pt x="37272" y="15782"/>
                    </a:lnTo>
                    <a:lnTo>
                      <a:pt x="37317" y="15557"/>
                    </a:lnTo>
                    <a:lnTo>
                      <a:pt x="37377" y="15332"/>
                    </a:lnTo>
                    <a:lnTo>
                      <a:pt x="37452" y="15122"/>
                    </a:lnTo>
                    <a:lnTo>
                      <a:pt x="37542" y="14912"/>
                    </a:lnTo>
                    <a:lnTo>
                      <a:pt x="37632" y="14718"/>
                    </a:lnTo>
                    <a:lnTo>
                      <a:pt x="37722" y="14523"/>
                    </a:lnTo>
                    <a:lnTo>
                      <a:pt x="37842" y="14328"/>
                    </a:lnTo>
                    <a:lnTo>
                      <a:pt x="37962" y="14133"/>
                    </a:lnTo>
                    <a:lnTo>
                      <a:pt x="38082" y="13953"/>
                    </a:lnTo>
                    <a:lnTo>
                      <a:pt x="38216" y="13788"/>
                    </a:lnTo>
                    <a:lnTo>
                      <a:pt x="38366" y="13624"/>
                    </a:lnTo>
                    <a:lnTo>
                      <a:pt x="38516" y="13459"/>
                    </a:lnTo>
                    <a:lnTo>
                      <a:pt x="38681" y="13309"/>
                    </a:lnTo>
                    <a:lnTo>
                      <a:pt x="38846" y="13159"/>
                    </a:lnTo>
                    <a:lnTo>
                      <a:pt x="39011" y="13024"/>
                    </a:lnTo>
                    <a:lnTo>
                      <a:pt x="39191" y="12904"/>
                    </a:lnTo>
                    <a:lnTo>
                      <a:pt x="39385" y="12784"/>
                    </a:lnTo>
                    <a:lnTo>
                      <a:pt x="39580" y="12664"/>
                    </a:lnTo>
                    <a:lnTo>
                      <a:pt x="39775" y="12575"/>
                    </a:lnTo>
                    <a:lnTo>
                      <a:pt x="39970" y="12470"/>
                    </a:lnTo>
                    <a:lnTo>
                      <a:pt x="40180" y="12395"/>
                    </a:lnTo>
                    <a:lnTo>
                      <a:pt x="40389" y="12320"/>
                    </a:lnTo>
                    <a:lnTo>
                      <a:pt x="40614" y="12260"/>
                    </a:lnTo>
                    <a:lnTo>
                      <a:pt x="40839" y="12215"/>
                    </a:lnTo>
                    <a:lnTo>
                      <a:pt x="41064" y="12170"/>
                    </a:lnTo>
                    <a:lnTo>
                      <a:pt x="41289" y="12140"/>
                    </a:lnTo>
                    <a:lnTo>
                      <a:pt x="41528" y="12125"/>
                    </a:lnTo>
                    <a:lnTo>
                      <a:pt x="41753" y="12110"/>
                    </a:lnTo>
                    <a:lnTo>
                      <a:pt x="41993" y="12125"/>
                    </a:lnTo>
                    <a:lnTo>
                      <a:pt x="42233" y="12140"/>
                    </a:lnTo>
                    <a:lnTo>
                      <a:pt x="42458" y="12170"/>
                    </a:lnTo>
                    <a:lnTo>
                      <a:pt x="42682" y="12215"/>
                    </a:lnTo>
                    <a:lnTo>
                      <a:pt x="42907" y="12260"/>
                    </a:lnTo>
                    <a:lnTo>
                      <a:pt x="43117" y="12320"/>
                    </a:lnTo>
                    <a:lnTo>
                      <a:pt x="43327" y="12395"/>
                    </a:lnTo>
                    <a:lnTo>
                      <a:pt x="43537" y="12470"/>
                    </a:lnTo>
                    <a:lnTo>
                      <a:pt x="43746" y="12575"/>
                    </a:lnTo>
                    <a:lnTo>
                      <a:pt x="43941" y="12664"/>
                    </a:lnTo>
                    <a:lnTo>
                      <a:pt x="44136" y="12784"/>
                    </a:lnTo>
                    <a:lnTo>
                      <a:pt x="44316" y="12904"/>
                    </a:lnTo>
                    <a:lnTo>
                      <a:pt x="44496" y="13024"/>
                    </a:lnTo>
                    <a:lnTo>
                      <a:pt x="44676" y="13159"/>
                    </a:lnTo>
                    <a:lnTo>
                      <a:pt x="44840" y="13309"/>
                    </a:lnTo>
                    <a:lnTo>
                      <a:pt x="45005" y="13459"/>
                    </a:lnTo>
                    <a:lnTo>
                      <a:pt x="45155" y="13624"/>
                    </a:lnTo>
                    <a:lnTo>
                      <a:pt x="45290" y="13788"/>
                    </a:lnTo>
                    <a:lnTo>
                      <a:pt x="45425" y="13953"/>
                    </a:lnTo>
                    <a:lnTo>
                      <a:pt x="45560" y="14133"/>
                    </a:lnTo>
                    <a:lnTo>
                      <a:pt x="45680" y="14328"/>
                    </a:lnTo>
                    <a:lnTo>
                      <a:pt x="45785" y="14523"/>
                    </a:lnTo>
                    <a:lnTo>
                      <a:pt x="45890" y="14718"/>
                    </a:lnTo>
                    <a:lnTo>
                      <a:pt x="45979" y="14912"/>
                    </a:lnTo>
                    <a:lnTo>
                      <a:pt x="46069" y="15122"/>
                    </a:lnTo>
                    <a:lnTo>
                      <a:pt x="46129" y="15332"/>
                    </a:lnTo>
                    <a:lnTo>
                      <a:pt x="46189" y="15557"/>
                    </a:lnTo>
                    <a:lnTo>
                      <a:pt x="46249" y="15782"/>
                    </a:lnTo>
                    <a:lnTo>
                      <a:pt x="46294" y="16006"/>
                    </a:lnTo>
                    <a:lnTo>
                      <a:pt x="46324" y="16231"/>
                    </a:lnTo>
                    <a:lnTo>
                      <a:pt x="46339" y="16471"/>
                    </a:lnTo>
                    <a:lnTo>
                      <a:pt x="46339" y="16696"/>
                    </a:lnTo>
                    <a:lnTo>
                      <a:pt x="46339" y="16966"/>
                    </a:lnTo>
                    <a:lnTo>
                      <a:pt x="46594" y="16951"/>
                    </a:lnTo>
                    <a:lnTo>
                      <a:pt x="47238" y="16921"/>
                    </a:lnTo>
                    <a:lnTo>
                      <a:pt x="47838" y="16876"/>
                    </a:lnTo>
                    <a:lnTo>
                      <a:pt x="48377" y="16831"/>
                    </a:lnTo>
                    <a:lnTo>
                      <a:pt x="48857" y="16771"/>
                    </a:lnTo>
                    <a:lnTo>
                      <a:pt x="49277" y="16696"/>
                    </a:lnTo>
                    <a:lnTo>
                      <a:pt x="49666" y="16606"/>
                    </a:lnTo>
                    <a:lnTo>
                      <a:pt x="49996" y="16531"/>
                    </a:lnTo>
                    <a:lnTo>
                      <a:pt x="50296" y="16426"/>
                    </a:lnTo>
                    <a:lnTo>
                      <a:pt x="50550" y="16321"/>
                    </a:lnTo>
                    <a:lnTo>
                      <a:pt x="50760" y="16216"/>
                    </a:lnTo>
                    <a:lnTo>
                      <a:pt x="50925" y="16111"/>
                    </a:lnTo>
                    <a:lnTo>
                      <a:pt x="51075" y="15992"/>
                    </a:lnTo>
                    <a:lnTo>
                      <a:pt x="51180" y="15887"/>
                    </a:lnTo>
                    <a:lnTo>
                      <a:pt x="51270" y="15767"/>
                    </a:lnTo>
                    <a:lnTo>
                      <a:pt x="51315" y="15647"/>
                    </a:lnTo>
                    <a:lnTo>
                      <a:pt x="51360" y="15527"/>
                    </a:lnTo>
                    <a:lnTo>
                      <a:pt x="51360" y="15407"/>
                    </a:lnTo>
                    <a:lnTo>
                      <a:pt x="51360" y="15287"/>
                    </a:lnTo>
                    <a:lnTo>
                      <a:pt x="51330" y="15167"/>
                    </a:lnTo>
                    <a:lnTo>
                      <a:pt x="51300" y="15062"/>
                    </a:lnTo>
                    <a:lnTo>
                      <a:pt x="51240" y="14957"/>
                    </a:lnTo>
                    <a:lnTo>
                      <a:pt x="51180" y="14853"/>
                    </a:lnTo>
                    <a:lnTo>
                      <a:pt x="51060" y="14658"/>
                    </a:lnTo>
                    <a:lnTo>
                      <a:pt x="50910" y="14508"/>
                    </a:lnTo>
                    <a:lnTo>
                      <a:pt x="50790" y="14388"/>
                    </a:lnTo>
                    <a:lnTo>
                      <a:pt x="50670" y="14283"/>
                    </a:lnTo>
                    <a:lnTo>
                      <a:pt x="50700" y="13609"/>
                    </a:lnTo>
                    <a:lnTo>
                      <a:pt x="50700" y="12949"/>
                    </a:lnTo>
                    <a:lnTo>
                      <a:pt x="50670" y="12320"/>
                    </a:lnTo>
                    <a:lnTo>
                      <a:pt x="50640" y="11720"/>
                    </a:lnTo>
                    <a:lnTo>
                      <a:pt x="50580" y="11151"/>
                    </a:lnTo>
                    <a:lnTo>
                      <a:pt x="50505" y="10596"/>
                    </a:lnTo>
                    <a:lnTo>
                      <a:pt x="50416" y="10072"/>
                    </a:lnTo>
                    <a:lnTo>
                      <a:pt x="50326" y="9562"/>
                    </a:lnTo>
                    <a:lnTo>
                      <a:pt x="50206" y="9083"/>
                    </a:lnTo>
                    <a:lnTo>
                      <a:pt x="50071" y="8618"/>
                    </a:lnTo>
                    <a:lnTo>
                      <a:pt x="49936" y="8183"/>
                    </a:lnTo>
                    <a:lnTo>
                      <a:pt x="49786" y="7764"/>
                    </a:lnTo>
                    <a:lnTo>
                      <a:pt x="49621" y="7374"/>
                    </a:lnTo>
                    <a:lnTo>
                      <a:pt x="49456" y="7000"/>
                    </a:lnTo>
                    <a:lnTo>
                      <a:pt x="49292" y="6640"/>
                    </a:lnTo>
                    <a:lnTo>
                      <a:pt x="49112" y="6310"/>
                    </a:lnTo>
                    <a:lnTo>
                      <a:pt x="48932" y="5995"/>
                    </a:lnTo>
                    <a:lnTo>
                      <a:pt x="48752" y="5696"/>
                    </a:lnTo>
                    <a:lnTo>
                      <a:pt x="48557" y="5411"/>
                    </a:lnTo>
                    <a:lnTo>
                      <a:pt x="48377" y="5156"/>
                    </a:lnTo>
                    <a:lnTo>
                      <a:pt x="48018" y="4677"/>
                    </a:lnTo>
                    <a:lnTo>
                      <a:pt x="47658" y="4272"/>
                    </a:lnTo>
                    <a:lnTo>
                      <a:pt x="47328" y="3927"/>
                    </a:lnTo>
                    <a:lnTo>
                      <a:pt x="47044" y="3628"/>
                    </a:lnTo>
                    <a:lnTo>
                      <a:pt x="46594" y="3208"/>
                    </a:lnTo>
                    <a:lnTo>
                      <a:pt x="46519" y="3148"/>
                    </a:lnTo>
                    <a:lnTo>
                      <a:pt x="46399" y="3103"/>
                    </a:lnTo>
                    <a:lnTo>
                      <a:pt x="46249" y="3043"/>
                    </a:lnTo>
                    <a:lnTo>
                      <a:pt x="46069" y="2998"/>
                    </a:lnTo>
                    <a:lnTo>
                      <a:pt x="45590" y="2893"/>
                    </a:lnTo>
                    <a:lnTo>
                      <a:pt x="45005" y="2803"/>
                    </a:lnTo>
                    <a:lnTo>
                      <a:pt x="44301" y="2713"/>
                    </a:lnTo>
                    <a:lnTo>
                      <a:pt x="43492" y="2638"/>
                    </a:lnTo>
                    <a:lnTo>
                      <a:pt x="42607" y="2564"/>
                    </a:lnTo>
                    <a:lnTo>
                      <a:pt x="41633" y="2504"/>
                    </a:lnTo>
                    <a:lnTo>
                      <a:pt x="40614" y="2444"/>
                    </a:lnTo>
                    <a:lnTo>
                      <a:pt x="39535" y="2384"/>
                    </a:lnTo>
                    <a:lnTo>
                      <a:pt x="37287" y="2294"/>
                    </a:lnTo>
                    <a:lnTo>
                      <a:pt x="34994" y="2249"/>
                    </a:lnTo>
                    <a:lnTo>
                      <a:pt x="32746" y="2219"/>
                    </a:lnTo>
                    <a:lnTo>
                      <a:pt x="32207" y="1"/>
                    </a:lnTo>
                    <a:close/>
                  </a:path>
                </a:pathLst>
              </a:custGeom>
              <a:solidFill>
                <a:srgbClr val="F4BB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25"/>
              <p:cNvSpPr/>
              <p:nvPr/>
            </p:nvSpPr>
            <p:spPr>
              <a:xfrm>
                <a:off x="3903875" y="3240500"/>
                <a:ext cx="1349200" cy="52475"/>
              </a:xfrm>
              <a:custGeom>
                <a:avLst/>
                <a:gdLst/>
                <a:ahLst/>
                <a:cxnLst/>
                <a:rect l="l" t="t" r="r" b="b"/>
                <a:pathLst>
                  <a:path w="53968" h="2099" extrusionOk="0">
                    <a:moveTo>
                      <a:pt x="26977" y="0"/>
                    </a:moveTo>
                    <a:lnTo>
                      <a:pt x="24219" y="15"/>
                    </a:lnTo>
                    <a:lnTo>
                      <a:pt x="21552" y="30"/>
                    </a:lnTo>
                    <a:lnTo>
                      <a:pt x="18959" y="45"/>
                    </a:lnTo>
                    <a:lnTo>
                      <a:pt x="16486" y="90"/>
                    </a:lnTo>
                    <a:lnTo>
                      <a:pt x="14118" y="135"/>
                    </a:lnTo>
                    <a:lnTo>
                      <a:pt x="11900" y="180"/>
                    </a:lnTo>
                    <a:lnTo>
                      <a:pt x="9817" y="240"/>
                    </a:lnTo>
                    <a:lnTo>
                      <a:pt x="7899" y="315"/>
                    </a:lnTo>
                    <a:lnTo>
                      <a:pt x="6160" y="390"/>
                    </a:lnTo>
                    <a:lnTo>
                      <a:pt x="4617" y="465"/>
                    </a:lnTo>
                    <a:lnTo>
                      <a:pt x="3253" y="555"/>
                    </a:lnTo>
                    <a:lnTo>
                      <a:pt x="2129" y="645"/>
                    </a:lnTo>
                    <a:lnTo>
                      <a:pt x="1215" y="735"/>
                    </a:lnTo>
                    <a:lnTo>
                      <a:pt x="855" y="794"/>
                    </a:lnTo>
                    <a:lnTo>
                      <a:pt x="555" y="839"/>
                    </a:lnTo>
                    <a:lnTo>
                      <a:pt x="315" y="884"/>
                    </a:lnTo>
                    <a:lnTo>
                      <a:pt x="136" y="944"/>
                    </a:lnTo>
                    <a:lnTo>
                      <a:pt x="31" y="1004"/>
                    </a:lnTo>
                    <a:lnTo>
                      <a:pt x="16" y="1019"/>
                    </a:lnTo>
                    <a:lnTo>
                      <a:pt x="1" y="1049"/>
                    </a:lnTo>
                    <a:lnTo>
                      <a:pt x="16" y="1079"/>
                    </a:lnTo>
                    <a:lnTo>
                      <a:pt x="31" y="1109"/>
                    </a:lnTo>
                    <a:lnTo>
                      <a:pt x="136" y="1154"/>
                    </a:lnTo>
                    <a:lnTo>
                      <a:pt x="315" y="1214"/>
                    </a:lnTo>
                    <a:lnTo>
                      <a:pt x="555" y="1259"/>
                    </a:lnTo>
                    <a:lnTo>
                      <a:pt x="855" y="1319"/>
                    </a:lnTo>
                    <a:lnTo>
                      <a:pt x="1215" y="1364"/>
                    </a:lnTo>
                    <a:lnTo>
                      <a:pt x="2129" y="1454"/>
                    </a:lnTo>
                    <a:lnTo>
                      <a:pt x="3253" y="1544"/>
                    </a:lnTo>
                    <a:lnTo>
                      <a:pt x="4617" y="1634"/>
                    </a:lnTo>
                    <a:lnTo>
                      <a:pt x="6160" y="1709"/>
                    </a:lnTo>
                    <a:lnTo>
                      <a:pt x="7899" y="1784"/>
                    </a:lnTo>
                    <a:lnTo>
                      <a:pt x="9817" y="1859"/>
                    </a:lnTo>
                    <a:lnTo>
                      <a:pt x="11900" y="1918"/>
                    </a:lnTo>
                    <a:lnTo>
                      <a:pt x="14118" y="1963"/>
                    </a:lnTo>
                    <a:lnTo>
                      <a:pt x="16486" y="2008"/>
                    </a:lnTo>
                    <a:lnTo>
                      <a:pt x="18959" y="2053"/>
                    </a:lnTo>
                    <a:lnTo>
                      <a:pt x="21552" y="2068"/>
                    </a:lnTo>
                    <a:lnTo>
                      <a:pt x="24219" y="2098"/>
                    </a:lnTo>
                    <a:lnTo>
                      <a:pt x="29749" y="2098"/>
                    </a:lnTo>
                    <a:lnTo>
                      <a:pt x="32417" y="2068"/>
                    </a:lnTo>
                    <a:lnTo>
                      <a:pt x="35010" y="2053"/>
                    </a:lnTo>
                    <a:lnTo>
                      <a:pt x="37482" y="2008"/>
                    </a:lnTo>
                    <a:lnTo>
                      <a:pt x="39850" y="1963"/>
                    </a:lnTo>
                    <a:lnTo>
                      <a:pt x="42068" y="1918"/>
                    </a:lnTo>
                    <a:lnTo>
                      <a:pt x="44151" y="1859"/>
                    </a:lnTo>
                    <a:lnTo>
                      <a:pt x="46055" y="1784"/>
                    </a:lnTo>
                    <a:lnTo>
                      <a:pt x="47808" y="1709"/>
                    </a:lnTo>
                    <a:lnTo>
                      <a:pt x="49352" y="1634"/>
                    </a:lnTo>
                    <a:lnTo>
                      <a:pt x="50716" y="1544"/>
                    </a:lnTo>
                    <a:lnTo>
                      <a:pt x="51840" y="1454"/>
                    </a:lnTo>
                    <a:lnTo>
                      <a:pt x="52754" y="1364"/>
                    </a:lnTo>
                    <a:lnTo>
                      <a:pt x="53113" y="1319"/>
                    </a:lnTo>
                    <a:lnTo>
                      <a:pt x="53413" y="1259"/>
                    </a:lnTo>
                    <a:lnTo>
                      <a:pt x="53653" y="1214"/>
                    </a:lnTo>
                    <a:lnTo>
                      <a:pt x="53833" y="1154"/>
                    </a:lnTo>
                    <a:lnTo>
                      <a:pt x="53923" y="1109"/>
                    </a:lnTo>
                    <a:lnTo>
                      <a:pt x="53953" y="1079"/>
                    </a:lnTo>
                    <a:lnTo>
                      <a:pt x="53968" y="1049"/>
                    </a:lnTo>
                    <a:lnTo>
                      <a:pt x="53953" y="1019"/>
                    </a:lnTo>
                    <a:lnTo>
                      <a:pt x="53923" y="1004"/>
                    </a:lnTo>
                    <a:lnTo>
                      <a:pt x="53833" y="944"/>
                    </a:lnTo>
                    <a:lnTo>
                      <a:pt x="53653" y="884"/>
                    </a:lnTo>
                    <a:lnTo>
                      <a:pt x="53413" y="839"/>
                    </a:lnTo>
                    <a:lnTo>
                      <a:pt x="53113" y="794"/>
                    </a:lnTo>
                    <a:lnTo>
                      <a:pt x="52754" y="735"/>
                    </a:lnTo>
                    <a:lnTo>
                      <a:pt x="51840" y="645"/>
                    </a:lnTo>
                    <a:lnTo>
                      <a:pt x="50716" y="555"/>
                    </a:lnTo>
                    <a:lnTo>
                      <a:pt x="49352" y="465"/>
                    </a:lnTo>
                    <a:lnTo>
                      <a:pt x="47808" y="390"/>
                    </a:lnTo>
                    <a:lnTo>
                      <a:pt x="46055" y="315"/>
                    </a:lnTo>
                    <a:lnTo>
                      <a:pt x="44151" y="240"/>
                    </a:lnTo>
                    <a:lnTo>
                      <a:pt x="42068" y="180"/>
                    </a:lnTo>
                    <a:lnTo>
                      <a:pt x="39850" y="135"/>
                    </a:lnTo>
                    <a:lnTo>
                      <a:pt x="37482" y="90"/>
                    </a:lnTo>
                    <a:lnTo>
                      <a:pt x="35010" y="45"/>
                    </a:lnTo>
                    <a:lnTo>
                      <a:pt x="32417" y="30"/>
                    </a:lnTo>
                    <a:lnTo>
                      <a:pt x="29749" y="15"/>
                    </a:lnTo>
                    <a:lnTo>
                      <a:pt x="26977" y="0"/>
                    </a:lnTo>
                    <a:close/>
                  </a:path>
                </a:pathLst>
              </a:custGeom>
              <a:solidFill>
                <a:srgbClr val="434343">
                  <a:alpha val="12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5"/>
              <p:cNvSpPr/>
              <p:nvPr/>
            </p:nvSpPr>
            <p:spPr>
              <a:xfrm>
                <a:off x="5076200" y="2960250"/>
                <a:ext cx="104200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2144" extrusionOk="0">
                    <a:moveTo>
                      <a:pt x="540" y="0"/>
                    </a:moveTo>
                    <a:lnTo>
                      <a:pt x="331" y="30"/>
                    </a:lnTo>
                    <a:lnTo>
                      <a:pt x="226" y="60"/>
                    </a:lnTo>
                    <a:lnTo>
                      <a:pt x="151" y="90"/>
                    </a:lnTo>
                    <a:lnTo>
                      <a:pt x="91" y="135"/>
                    </a:lnTo>
                    <a:lnTo>
                      <a:pt x="46" y="180"/>
                    </a:lnTo>
                    <a:lnTo>
                      <a:pt x="16" y="240"/>
                    </a:lnTo>
                    <a:lnTo>
                      <a:pt x="1" y="315"/>
                    </a:lnTo>
                    <a:lnTo>
                      <a:pt x="16" y="390"/>
                    </a:lnTo>
                    <a:lnTo>
                      <a:pt x="46" y="465"/>
                    </a:lnTo>
                    <a:lnTo>
                      <a:pt x="91" y="555"/>
                    </a:lnTo>
                    <a:lnTo>
                      <a:pt x="151" y="630"/>
                    </a:lnTo>
                    <a:lnTo>
                      <a:pt x="241" y="735"/>
                    </a:lnTo>
                    <a:lnTo>
                      <a:pt x="331" y="824"/>
                    </a:lnTo>
                    <a:lnTo>
                      <a:pt x="570" y="1019"/>
                    </a:lnTo>
                    <a:lnTo>
                      <a:pt x="855" y="1214"/>
                    </a:lnTo>
                    <a:lnTo>
                      <a:pt x="1155" y="1394"/>
                    </a:lnTo>
                    <a:lnTo>
                      <a:pt x="1500" y="1574"/>
                    </a:lnTo>
                    <a:lnTo>
                      <a:pt x="1859" y="1739"/>
                    </a:lnTo>
                    <a:lnTo>
                      <a:pt x="2219" y="1889"/>
                    </a:lnTo>
                    <a:lnTo>
                      <a:pt x="2564" y="2008"/>
                    </a:lnTo>
                    <a:lnTo>
                      <a:pt x="2908" y="2083"/>
                    </a:lnTo>
                    <a:lnTo>
                      <a:pt x="3073" y="2113"/>
                    </a:lnTo>
                    <a:lnTo>
                      <a:pt x="3223" y="2128"/>
                    </a:lnTo>
                    <a:lnTo>
                      <a:pt x="3373" y="2143"/>
                    </a:lnTo>
                    <a:lnTo>
                      <a:pt x="3508" y="2143"/>
                    </a:lnTo>
                    <a:lnTo>
                      <a:pt x="3628" y="2128"/>
                    </a:lnTo>
                    <a:lnTo>
                      <a:pt x="3733" y="2098"/>
                    </a:lnTo>
                    <a:lnTo>
                      <a:pt x="3837" y="2053"/>
                    </a:lnTo>
                    <a:lnTo>
                      <a:pt x="3927" y="1993"/>
                    </a:lnTo>
                    <a:lnTo>
                      <a:pt x="3987" y="1918"/>
                    </a:lnTo>
                    <a:lnTo>
                      <a:pt x="4047" y="1844"/>
                    </a:lnTo>
                    <a:lnTo>
                      <a:pt x="4107" y="1649"/>
                    </a:lnTo>
                    <a:lnTo>
                      <a:pt x="4152" y="1484"/>
                    </a:lnTo>
                    <a:lnTo>
                      <a:pt x="4167" y="1319"/>
                    </a:lnTo>
                    <a:lnTo>
                      <a:pt x="4167" y="1169"/>
                    </a:lnTo>
                    <a:lnTo>
                      <a:pt x="4137" y="1034"/>
                    </a:lnTo>
                    <a:lnTo>
                      <a:pt x="4092" y="899"/>
                    </a:lnTo>
                    <a:lnTo>
                      <a:pt x="4047" y="794"/>
                    </a:lnTo>
                    <a:lnTo>
                      <a:pt x="3987" y="690"/>
                    </a:lnTo>
                    <a:lnTo>
                      <a:pt x="3927" y="600"/>
                    </a:lnTo>
                    <a:lnTo>
                      <a:pt x="3852" y="525"/>
                    </a:lnTo>
                    <a:lnTo>
                      <a:pt x="3733" y="405"/>
                    </a:lnTo>
                    <a:lnTo>
                      <a:pt x="3628" y="330"/>
                    </a:lnTo>
                    <a:lnTo>
                      <a:pt x="3598" y="315"/>
                    </a:lnTo>
                    <a:lnTo>
                      <a:pt x="3403" y="315"/>
                    </a:lnTo>
                    <a:lnTo>
                      <a:pt x="2983" y="255"/>
                    </a:lnTo>
                    <a:lnTo>
                      <a:pt x="2414" y="165"/>
                    </a:lnTo>
                    <a:lnTo>
                      <a:pt x="1754" y="75"/>
                    </a:lnTo>
                    <a:lnTo>
                      <a:pt x="1425" y="30"/>
                    </a:lnTo>
                    <a:lnTo>
                      <a:pt x="1110" y="0"/>
                    </a:lnTo>
                    <a:close/>
                  </a:path>
                </a:pathLst>
              </a:custGeom>
              <a:solidFill>
                <a:srgbClr val="E255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25"/>
              <p:cNvSpPr/>
              <p:nvPr/>
            </p:nvSpPr>
            <p:spPr>
              <a:xfrm>
                <a:off x="3910625" y="3013075"/>
                <a:ext cx="96325" cy="65200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2608" extrusionOk="0">
                    <a:moveTo>
                      <a:pt x="3238" y="0"/>
                    </a:moveTo>
                    <a:lnTo>
                      <a:pt x="3073" y="30"/>
                    </a:lnTo>
                    <a:lnTo>
                      <a:pt x="2893" y="75"/>
                    </a:lnTo>
                    <a:lnTo>
                      <a:pt x="2713" y="120"/>
                    </a:lnTo>
                    <a:lnTo>
                      <a:pt x="2548" y="180"/>
                    </a:lnTo>
                    <a:lnTo>
                      <a:pt x="2204" y="330"/>
                    </a:lnTo>
                    <a:lnTo>
                      <a:pt x="1904" y="480"/>
                    </a:lnTo>
                    <a:lnTo>
                      <a:pt x="1694" y="600"/>
                    </a:lnTo>
                    <a:lnTo>
                      <a:pt x="1589" y="675"/>
                    </a:lnTo>
                    <a:lnTo>
                      <a:pt x="1454" y="735"/>
                    </a:lnTo>
                    <a:lnTo>
                      <a:pt x="1125" y="885"/>
                    </a:lnTo>
                    <a:lnTo>
                      <a:pt x="915" y="1004"/>
                    </a:lnTo>
                    <a:lnTo>
                      <a:pt x="705" y="1124"/>
                    </a:lnTo>
                    <a:lnTo>
                      <a:pt x="495" y="1274"/>
                    </a:lnTo>
                    <a:lnTo>
                      <a:pt x="300" y="1409"/>
                    </a:lnTo>
                    <a:lnTo>
                      <a:pt x="150" y="1574"/>
                    </a:lnTo>
                    <a:lnTo>
                      <a:pt x="90" y="1649"/>
                    </a:lnTo>
                    <a:lnTo>
                      <a:pt x="45" y="1724"/>
                    </a:lnTo>
                    <a:lnTo>
                      <a:pt x="16" y="1799"/>
                    </a:lnTo>
                    <a:lnTo>
                      <a:pt x="1" y="1874"/>
                    </a:lnTo>
                    <a:lnTo>
                      <a:pt x="16" y="1964"/>
                    </a:lnTo>
                    <a:lnTo>
                      <a:pt x="45" y="2038"/>
                    </a:lnTo>
                    <a:lnTo>
                      <a:pt x="90" y="2098"/>
                    </a:lnTo>
                    <a:lnTo>
                      <a:pt x="165" y="2173"/>
                    </a:lnTo>
                    <a:lnTo>
                      <a:pt x="255" y="2248"/>
                    </a:lnTo>
                    <a:lnTo>
                      <a:pt x="390" y="2308"/>
                    </a:lnTo>
                    <a:lnTo>
                      <a:pt x="540" y="2368"/>
                    </a:lnTo>
                    <a:lnTo>
                      <a:pt x="735" y="2428"/>
                    </a:lnTo>
                    <a:lnTo>
                      <a:pt x="960" y="2473"/>
                    </a:lnTo>
                    <a:lnTo>
                      <a:pt x="1214" y="2518"/>
                    </a:lnTo>
                    <a:lnTo>
                      <a:pt x="1469" y="2563"/>
                    </a:lnTo>
                    <a:lnTo>
                      <a:pt x="1724" y="2593"/>
                    </a:lnTo>
                    <a:lnTo>
                      <a:pt x="1949" y="2608"/>
                    </a:lnTo>
                    <a:lnTo>
                      <a:pt x="2159" y="2608"/>
                    </a:lnTo>
                    <a:lnTo>
                      <a:pt x="2353" y="2593"/>
                    </a:lnTo>
                    <a:lnTo>
                      <a:pt x="2533" y="2578"/>
                    </a:lnTo>
                    <a:lnTo>
                      <a:pt x="2698" y="2548"/>
                    </a:lnTo>
                    <a:lnTo>
                      <a:pt x="2848" y="2518"/>
                    </a:lnTo>
                    <a:lnTo>
                      <a:pt x="2983" y="2473"/>
                    </a:lnTo>
                    <a:lnTo>
                      <a:pt x="3118" y="2413"/>
                    </a:lnTo>
                    <a:lnTo>
                      <a:pt x="3223" y="2353"/>
                    </a:lnTo>
                    <a:lnTo>
                      <a:pt x="3328" y="2278"/>
                    </a:lnTo>
                    <a:lnTo>
                      <a:pt x="3417" y="2203"/>
                    </a:lnTo>
                    <a:lnTo>
                      <a:pt x="3492" y="2128"/>
                    </a:lnTo>
                    <a:lnTo>
                      <a:pt x="3567" y="2038"/>
                    </a:lnTo>
                    <a:lnTo>
                      <a:pt x="3627" y="1949"/>
                    </a:lnTo>
                    <a:lnTo>
                      <a:pt x="3672" y="1859"/>
                    </a:lnTo>
                    <a:lnTo>
                      <a:pt x="3717" y="1754"/>
                    </a:lnTo>
                    <a:lnTo>
                      <a:pt x="3777" y="1559"/>
                    </a:lnTo>
                    <a:lnTo>
                      <a:pt x="3822" y="1349"/>
                    </a:lnTo>
                    <a:lnTo>
                      <a:pt x="3837" y="1124"/>
                    </a:lnTo>
                    <a:lnTo>
                      <a:pt x="3852" y="914"/>
                    </a:lnTo>
                    <a:lnTo>
                      <a:pt x="3837" y="720"/>
                    </a:lnTo>
                    <a:lnTo>
                      <a:pt x="3822" y="345"/>
                    </a:lnTo>
                    <a:lnTo>
                      <a:pt x="3807" y="270"/>
                    </a:lnTo>
                    <a:lnTo>
                      <a:pt x="3792" y="210"/>
                    </a:lnTo>
                    <a:lnTo>
                      <a:pt x="3762" y="165"/>
                    </a:lnTo>
                    <a:lnTo>
                      <a:pt x="3732" y="120"/>
                    </a:lnTo>
                    <a:lnTo>
                      <a:pt x="3687" y="75"/>
                    </a:lnTo>
                    <a:lnTo>
                      <a:pt x="3642" y="45"/>
                    </a:lnTo>
                    <a:lnTo>
                      <a:pt x="3522" y="15"/>
                    </a:lnTo>
                    <a:lnTo>
                      <a:pt x="3388" y="0"/>
                    </a:lnTo>
                    <a:close/>
                  </a:path>
                </a:pathLst>
              </a:custGeom>
              <a:solidFill>
                <a:srgbClr val="FCFD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25"/>
              <p:cNvSpPr/>
              <p:nvPr/>
            </p:nvSpPr>
            <p:spPr>
              <a:xfrm>
                <a:off x="4344125" y="3044175"/>
                <a:ext cx="191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765" extrusionOk="0">
                    <a:moveTo>
                      <a:pt x="0" y="0"/>
                    </a:moveTo>
                    <a:lnTo>
                      <a:pt x="0" y="765"/>
                    </a:lnTo>
                    <a:lnTo>
                      <a:pt x="764" y="76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25"/>
              <p:cNvSpPr/>
              <p:nvPr/>
            </p:nvSpPr>
            <p:spPr>
              <a:xfrm>
                <a:off x="4365100" y="3065150"/>
                <a:ext cx="191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765" extrusionOk="0">
                    <a:moveTo>
                      <a:pt x="0" y="0"/>
                    </a:moveTo>
                    <a:lnTo>
                      <a:pt x="0" y="765"/>
                    </a:lnTo>
                    <a:lnTo>
                      <a:pt x="765" y="76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25"/>
              <p:cNvSpPr/>
              <p:nvPr/>
            </p:nvSpPr>
            <p:spPr>
              <a:xfrm>
                <a:off x="4385700" y="3044175"/>
                <a:ext cx="191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765" extrusionOk="0">
                    <a:moveTo>
                      <a:pt x="1" y="0"/>
                    </a:moveTo>
                    <a:lnTo>
                      <a:pt x="1" y="765"/>
                    </a:lnTo>
                    <a:lnTo>
                      <a:pt x="765" y="76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25"/>
              <p:cNvSpPr/>
              <p:nvPr/>
            </p:nvSpPr>
            <p:spPr>
              <a:xfrm>
                <a:off x="4406300" y="3065150"/>
                <a:ext cx="191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766" h="765" extrusionOk="0">
                    <a:moveTo>
                      <a:pt x="1" y="0"/>
                    </a:moveTo>
                    <a:lnTo>
                      <a:pt x="1" y="765"/>
                    </a:lnTo>
                    <a:lnTo>
                      <a:pt x="765" y="76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25"/>
              <p:cNvSpPr/>
              <p:nvPr/>
            </p:nvSpPr>
            <p:spPr>
              <a:xfrm>
                <a:off x="4426925" y="3044175"/>
                <a:ext cx="191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765" extrusionOk="0">
                    <a:moveTo>
                      <a:pt x="0" y="0"/>
                    </a:moveTo>
                    <a:lnTo>
                      <a:pt x="0" y="765"/>
                    </a:lnTo>
                    <a:lnTo>
                      <a:pt x="764" y="76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25"/>
              <p:cNvSpPr/>
              <p:nvPr/>
            </p:nvSpPr>
            <p:spPr>
              <a:xfrm>
                <a:off x="4447525" y="3065150"/>
                <a:ext cx="191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765" extrusionOk="0">
                    <a:moveTo>
                      <a:pt x="0" y="0"/>
                    </a:moveTo>
                    <a:lnTo>
                      <a:pt x="0" y="765"/>
                    </a:lnTo>
                    <a:lnTo>
                      <a:pt x="765" y="76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25"/>
              <p:cNvSpPr/>
              <p:nvPr/>
            </p:nvSpPr>
            <p:spPr>
              <a:xfrm>
                <a:off x="4468500" y="3044175"/>
                <a:ext cx="191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765" extrusionOk="0">
                    <a:moveTo>
                      <a:pt x="1" y="0"/>
                    </a:moveTo>
                    <a:lnTo>
                      <a:pt x="1" y="765"/>
                    </a:lnTo>
                    <a:lnTo>
                      <a:pt x="765" y="76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25"/>
              <p:cNvSpPr/>
              <p:nvPr/>
            </p:nvSpPr>
            <p:spPr>
              <a:xfrm>
                <a:off x="4511225" y="3046050"/>
                <a:ext cx="191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765" extrusionOk="0">
                    <a:moveTo>
                      <a:pt x="0" y="0"/>
                    </a:moveTo>
                    <a:lnTo>
                      <a:pt x="0" y="764"/>
                    </a:lnTo>
                    <a:lnTo>
                      <a:pt x="764" y="76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25"/>
              <p:cNvSpPr/>
              <p:nvPr/>
            </p:nvSpPr>
            <p:spPr>
              <a:xfrm>
                <a:off x="4489100" y="3065150"/>
                <a:ext cx="191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766" h="765" extrusionOk="0">
                    <a:moveTo>
                      <a:pt x="1" y="0"/>
                    </a:moveTo>
                    <a:lnTo>
                      <a:pt x="1" y="765"/>
                    </a:lnTo>
                    <a:lnTo>
                      <a:pt x="765" y="76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25"/>
              <p:cNvSpPr/>
              <p:nvPr/>
            </p:nvSpPr>
            <p:spPr>
              <a:xfrm>
                <a:off x="4646475" y="3044175"/>
                <a:ext cx="191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765" extrusionOk="0">
                    <a:moveTo>
                      <a:pt x="0" y="0"/>
                    </a:moveTo>
                    <a:lnTo>
                      <a:pt x="0" y="765"/>
                    </a:lnTo>
                    <a:lnTo>
                      <a:pt x="765" y="76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25"/>
              <p:cNvSpPr/>
              <p:nvPr/>
            </p:nvSpPr>
            <p:spPr>
              <a:xfrm>
                <a:off x="4667450" y="3065150"/>
                <a:ext cx="191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765" extrusionOk="0">
                    <a:moveTo>
                      <a:pt x="1" y="0"/>
                    </a:moveTo>
                    <a:lnTo>
                      <a:pt x="1" y="765"/>
                    </a:lnTo>
                    <a:lnTo>
                      <a:pt x="765" y="76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25"/>
              <p:cNvSpPr/>
              <p:nvPr/>
            </p:nvSpPr>
            <p:spPr>
              <a:xfrm>
                <a:off x="4688050" y="3044175"/>
                <a:ext cx="191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766" h="765" extrusionOk="0">
                    <a:moveTo>
                      <a:pt x="1" y="0"/>
                    </a:moveTo>
                    <a:lnTo>
                      <a:pt x="1" y="765"/>
                    </a:lnTo>
                    <a:lnTo>
                      <a:pt x="765" y="76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25"/>
              <p:cNvSpPr/>
              <p:nvPr/>
            </p:nvSpPr>
            <p:spPr>
              <a:xfrm>
                <a:off x="4708675" y="3065150"/>
                <a:ext cx="191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765" extrusionOk="0">
                    <a:moveTo>
                      <a:pt x="0" y="0"/>
                    </a:moveTo>
                    <a:lnTo>
                      <a:pt x="0" y="765"/>
                    </a:lnTo>
                    <a:lnTo>
                      <a:pt x="764" y="76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25"/>
              <p:cNvSpPr/>
              <p:nvPr/>
            </p:nvSpPr>
            <p:spPr>
              <a:xfrm>
                <a:off x="4729275" y="3044175"/>
                <a:ext cx="191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765" extrusionOk="0">
                    <a:moveTo>
                      <a:pt x="0" y="0"/>
                    </a:moveTo>
                    <a:lnTo>
                      <a:pt x="0" y="765"/>
                    </a:lnTo>
                    <a:lnTo>
                      <a:pt x="765" y="76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25"/>
              <p:cNvSpPr/>
              <p:nvPr/>
            </p:nvSpPr>
            <p:spPr>
              <a:xfrm>
                <a:off x="4749875" y="3065150"/>
                <a:ext cx="191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765" extrusionOk="0">
                    <a:moveTo>
                      <a:pt x="1" y="0"/>
                    </a:moveTo>
                    <a:lnTo>
                      <a:pt x="1" y="765"/>
                    </a:lnTo>
                    <a:lnTo>
                      <a:pt x="765" y="76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25"/>
              <p:cNvSpPr/>
              <p:nvPr/>
            </p:nvSpPr>
            <p:spPr>
              <a:xfrm>
                <a:off x="4770850" y="3044175"/>
                <a:ext cx="191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766" h="765" extrusionOk="0">
                    <a:moveTo>
                      <a:pt x="1" y="0"/>
                    </a:moveTo>
                    <a:lnTo>
                      <a:pt x="1" y="765"/>
                    </a:lnTo>
                    <a:lnTo>
                      <a:pt x="765" y="76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25"/>
              <p:cNvSpPr/>
              <p:nvPr/>
            </p:nvSpPr>
            <p:spPr>
              <a:xfrm>
                <a:off x="4813575" y="3046050"/>
                <a:ext cx="191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765" extrusionOk="0">
                    <a:moveTo>
                      <a:pt x="0" y="0"/>
                    </a:moveTo>
                    <a:lnTo>
                      <a:pt x="0" y="764"/>
                    </a:lnTo>
                    <a:lnTo>
                      <a:pt x="765" y="76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5"/>
              <p:cNvSpPr/>
              <p:nvPr/>
            </p:nvSpPr>
            <p:spPr>
              <a:xfrm>
                <a:off x="4791475" y="3065150"/>
                <a:ext cx="191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765" extrusionOk="0">
                    <a:moveTo>
                      <a:pt x="0" y="0"/>
                    </a:moveTo>
                    <a:lnTo>
                      <a:pt x="0" y="765"/>
                    </a:lnTo>
                    <a:lnTo>
                      <a:pt x="764" y="76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5"/>
              <p:cNvSpPr/>
              <p:nvPr/>
            </p:nvSpPr>
            <p:spPr>
              <a:xfrm>
                <a:off x="4040250" y="3061775"/>
                <a:ext cx="206850" cy="206850"/>
              </a:xfrm>
              <a:custGeom>
                <a:avLst/>
                <a:gdLst/>
                <a:ahLst/>
                <a:cxnLst/>
                <a:rect l="l" t="t" r="r" b="b"/>
                <a:pathLst>
                  <a:path w="8274" h="8274" extrusionOk="0">
                    <a:moveTo>
                      <a:pt x="4137" y="1"/>
                    </a:moveTo>
                    <a:lnTo>
                      <a:pt x="3927" y="16"/>
                    </a:lnTo>
                    <a:lnTo>
                      <a:pt x="3718" y="31"/>
                    </a:lnTo>
                    <a:lnTo>
                      <a:pt x="3508" y="46"/>
                    </a:lnTo>
                    <a:lnTo>
                      <a:pt x="3313" y="90"/>
                    </a:lnTo>
                    <a:lnTo>
                      <a:pt x="3103" y="135"/>
                    </a:lnTo>
                    <a:lnTo>
                      <a:pt x="2908" y="195"/>
                    </a:lnTo>
                    <a:lnTo>
                      <a:pt x="2713" y="255"/>
                    </a:lnTo>
                    <a:lnTo>
                      <a:pt x="2534" y="330"/>
                    </a:lnTo>
                    <a:lnTo>
                      <a:pt x="2354" y="405"/>
                    </a:lnTo>
                    <a:lnTo>
                      <a:pt x="2174" y="510"/>
                    </a:lnTo>
                    <a:lnTo>
                      <a:pt x="1994" y="600"/>
                    </a:lnTo>
                    <a:lnTo>
                      <a:pt x="1829" y="705"/>
                    </a:lnTo>
                    <a:lnTo>
                      <a:pt x="1664" y="825"/>
                    </a:lnTo>
                    <a:lnTo>
                      <a:pt x="1515" y="945"/>
                    </a:lnTo>
                    <a:lnTo>
                      <a:pt x="1365" y="1080"/>
                    </a:lnTo>
                    <a:lnTo>
                      <a:pt x="1215" y="1214"/>
                    </a:lnTo>
                    <a:lnTo>
                      <a:pt x="1080" y="1364"/>
                    </a:lnTo>
                    <a:lnTo>
                      <a:pt x="945" y="1514"/>
                    </a:lnTo>
                    <a:lnTo>
                      <a:pt x="825" y="1664"/>
                    </a:lnTo>
                    <a:lnTo>
                      <a:pt x="705" y="1829"/>
                    </a:lnTo>
                    <a:lnTo>
                      <a:pt x="600" y="1994"/>
                    </a:lnTo>
                    <a:lnTo>
                      <a:pt x="495" y="2174"/>
                    </a:lnTo>
                    <a:lnTo>
                      <a:pt x="406" y="2353"/>
                    </a:lnTo>
                    <a:lnTo>
                      <a:pt x="331" y="2533"/>
                    </a:lnTo>
                    <a:lnTo>
                      <a:pt x="256" y="2713"/>
                    </a:lnTo>
                    <a:lnTo>
                      <a:pt x="196" y="2908"/>
                    </a:lnTo>
                    <a:lnTo>
                      <a:pt x="136" y="3103"/>
                    </a:lnTo>
                    <a:lnTo>
                      <a:pt x="91" y="3313"/>
                    </a:lnTo>
                    <a:lnTo>
                      <a:pt x="46" y="3507"/>
                    </a:lnTo>
                    <a:lnTo>
                      <a:pt x="31" y="3717"/>
                    </a:lnTo>
                    <a:lnTo>
                      <a:pt x="16" y="3927"/>
                    </a:lnTo>
                    <a:lnTo>
                      <a:pt x="1" y="4137"/>
                    </a:lnTo>
                    <a:lnTo>
                      <a:pt x="1" y="4347"/>
                    </a:lnTo>
                    <a:lnTo>
                      <a:pt x="16" y="4542"/>
                    </a:lnTo>
                    <a:lnTo>
                      <a:pt x="46" y="4721"/>
                    </a:lnTo>
                    <a:lnTo>
                      <a:pt x="76" y="4916"/>
                    </a:lnTo>
                    <a:lnTo>
                      <a:pt x="166" y="5291"/>
                    </a:lnTo>
                    <a:lnTo>
                      <a:pt x="286" y="5651"/>
                    </a:lnTo>
                    <a:lnTo>
                      <a:pt x="406" y="5935"/>
                    </a:lnTo>
                    <a:lnTo>
                      <a:pt x="555" y="6205"/>
                    </a:lnTo>
                    <a:lnTo>
                      <a:pt x="720" y="6460"/>
                    </a:lnTo>
                    <a:lnTo>
                      <a:pt x="900" y="6715"/>
                    </a:lnTo>
                    <a:lnTo>
                      <a:pt x="1095" y="6939"/>
                    </a:lnTo>
                    <a:lnTo>
                      <a:pt x="1305" y="7149"/>
                    </a:lnTo>
                    <a:lnTo>
                      <a:pt x="1545" y="7359"/>
                    </a:lnTo>
                    <a:lnTo>
                      <a:pt x="1784" y="7539"/>
                    </a:lnTo>
                    <a:lnTo>
                      <a:pt x="2039" y="7704"/>
                    </a:lnTo>
                    <a:lnTo>
                      <a:pt x="2309" y="7854"/>
                    </a:lnTo>
                    <a:lnTo>
                      <a:pt x="2594" y="7973"/>
                    </a:lnTo>
                    <a:lnTo>
                      <a:pt x="2878" y="8078"/>
                    </a:lnTo>
                    <a:lnTo>
                      <a:pt x="3193" y="8168"/>
                    </a:lnTo>
                    <a:lnTo>
                      <a:pt x="3493" y="8228"/>
                    </a:lnTo>
                    <a:lnTo>
                      <a:pt x="3822" y="8258"/>
                    </a:lnTo>
                    <a:lnTo>
                      <a:pt x="4137" y="8273"/>
                    </a:lnTo>
                    <a:lnTo>
                      <a:pt x="4482" y="8258"/>
                    </a:lnTo>
                    <a:lnTo>
                      <a:pt x="4812" y="8228"/>
                    </a:lnTo>
                    <a:lnTo>
                      <a:pt x="5141" y="8153"/>
                    </a:lnTo>
                    <a:lnTo>
                      <a:pt x="5456" y="8063"/>
                    </a:lnTo>
                    <a:lnTo>
                      <a:pt x="5756" y="7958"/>
                    </a:lnTo>
                    <a:lnTo>
                      <a:pt x="6041" y="7809"/>
                    </a:lnTo>
                    <a:lnTo>
                      <a:pt x="6325" y="7659"/>
                    </a:lnTo>
                    <a:lnTo>
                      <a:pt x="6580" y="7479"/>
                    </a:lnTo>
                    <a:lnTo>
                      <a:pt x="6835" y="7284"/>
                    </a:lnTo>
                    <a:lnTo>
                      <a:pt x="7075" y="7059"/>
                    </a:lnTo>
                    <a:lnTo>
                      <a:pt x="7284" y="6834"/>
                    </a:lnTo>
                    <a:lnTo>
                      <a:pt x="7479" y="6580"/>
                    </a:lnTo>
                    <a:lnTo>
                      <a:pt x="7659" y="6310"/>
                    </a:lnTo>
                    <a:lnTo>
                      <a:pt x="7824" y="6040"/>
                    </a:lnTo>
                    <a:lnTo>
                      <a:pt x="7959" y="5740"/>
                    </a:lnTo>
                    <a:lnTo>
                      <a:pt x="8064" y="5441"/>
                    </a:lnTo>
                    <a:lnTo>
                      <a:pt x="8154" y="5126"/>
                    </a:lnTo>
                    <a:lnTo>
                      <a:pt x="8229" y="4811"/>
                    </a:lnTo>
                    <a:lnTo>
                      <a:pt x="8259" y="4482"/>
                    </a:lnTo>
                    <a:lnTo>
                      <a:pt x="8274" y="4137"/>
                    </a:lnTo>
                    <a:lnTo>
                      <a:pt x="8274" y="3927"/>
                    </a:lnTo>
                    <a:lnTo>
                      <a:pt x="8259" y="3717"/>
                    </a:lnTo>
                    <a:lnTo>
                      <a:pt x="8229" y="3507"/>
                    </a:lnTo>
                    <a:lnTo>
                      <a:pt x="8199" y="3313"/>
                    </a:lnTo>
                    <a:lnTo>
                      <a:pt x="8154" y="3103"/>
                    </a:lnTo>
                    <a:lnTo>
                      <a:pt x="8094" y="2908"/>
                    </a:lnTo>
                    <a:lnTo>
                      <a:pt x="8034" y="2713"/>
                    </a:lnTo>
                    <a:lnTo>
                      <a:pt x="7959" y="2533"/>
                    </a:lnTo>
                    <a:lnTo>
                      <a:pt x="7869" y="2353"/>
                    </a:lnTo>
                    <a:lnTo>
                      <a:pt x="7779" y="2174"/>
                    </a:lnTo>
                    <a:lnTo>
                      <a:pt x="7674" y="1994"/>
                    </a:lnTo>
                    <a:lnTo>
                      <a:pt x="7569" y="1829"/>
                    </a:lnTo>
                    <a:lnTo>
                      <a:pt x="7449" y="1664"/>
                    </a:lnTo>
                    <a:lnTo>
                      <a:pt x="7329" y="1514"/>
                    </a:lnTo>
                    <a:lnTo>
                      <a:pt x="7209" y="1364"/>
                    </a:lnTo>
                    <a:lnTo>
                      <a:pt x="7060" y="1214"/>
                    </a:lnTo>
                    <a:lnTo>
                      <a:pt x="6925" y="1080"/>
                    </a:lnTo>
                    <a:lnTo>
                      <a:pt x="6775" y="945"/>
                    </a:lnTo>
                    <a:lnTo>
                      <a:pt x="6610" y="825"/>
                    </a:lnTo>
                    <a:lnTo>
                      <a:pt x="6460" y="705"/>
                    </a:lnTo>
                    <a:lnTo>
                      <a:pt x="6280" y="600"/>
                    </a:lnTo>
                    <a:lnTo>
                      <a:pt x="6115" y="510"/>
                    </a:lnTo>
                    <a:lnTo>
                      <a:pt x="5936" y="405"/>
                    </a:lnTo>
                    <a:lnTo>
                      <a:pt x="5756" y="330"/>
                    </a:lnTo>
                    <a:lnTo>
                      <a:pt x="5561" y="255"/>
                    </a:lnTo>
                    <a:lnTo>
                      <a:pt x="5366" y="195"/>
                    </a:lnTo>
                    <a:lnTo>
                      <a:pt x="5171" y="135"/>
                    </a:lnTo>
                    <a:lnTo>
                      <a:pt x="4976" y="90"/>
                    </a:lnTo>
                    <a:lnTo>
                      <a:pt x="4767" y="46"/>
                    </a:lnTo>
                    <a:lnTo>
                      <a:pt x="4557" y="31"/>
                    </a:lnTo>
                    <a:lnTo>
                      <a:pt x="4347" y="16"/>
                    </a:lnTo>
                    <a:lnTo>
                      <a:pt x="4137" y="1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5"/>
              <p:cNvSpPr/>
              <p:nvPr/>
            </p:nvSpPr>
            <p:spPr>
              <a:xfrm>
                <a:off x="4072100" y="3093625"/>
                <a:ext cx="143150" cy="143150"/>
              </a:xfrm>
              <a:custGeom>
                <a:avLst/>
                <a:gdLst/>
                <a:ahLst/>
                <a:cxnLst/>
                <a:rect l="l" t="t" r="r" b="b"/>
                <a:pathLst>
                  <a:path w="5726" h="5726" extrusionOk="0">
                    <a:moveTo>
                      <a:pt x="2863" y="0"/>
                    </a:moveTo>
                    <a:lnTo>
                      <a:pt x="2578" y="15"/>
                    </a:lnTo>
                    <a:lnTo>
                      <a:pt x="2294" y="60"/>
                    </a:lnTo>
                    <a:lnTo>
                      <a:pt x="2009" y="135"/>
                    </a:lnTo>
                    <a:lnTo>
                      <a:pt x="1754" y="225"/>
                    </a:lnTo>
                    <a:lnTo>
                      <a:pt x="1499" y="345"/>
                    </a:lnTo>
                    <a:lnTo>
                      <a:pt x="1260" y="495"/>
                    </a:lnTo>
                    <a:lnTo>
                      <a:pt x="1050" y="660"/>
                    </a:lnTo>
                    <a:lnTo>
                      <a:pt x="840" y="840"/>
                    </a:lnTo>
                    <a:lnTo>
                      <a:pt x="660" y="1049"/>
                    </a:lnTo>
                    <a:lnTo>
                      <a:pt x="495" y="1259"/>
                    </a:lnTo>
                    <a:lnTo>
                      <a:pt x="345" y="1499"/>
                    </a:lnTo>
                    <a:lnTo>
                      <a:pt x="226" y="1754"/>
                    </a:lnTo>
                    <a:lnTo>
                      <a:pt x="136" y="2009"/>
                    </a:lnTo>
                    <a:lnTo>
                      <a:pt x="61" y="2293"/>
                    </a:lnTo>
                    <a:lnTo>
                      <a:pt x="16" y="2578"/>
                    </a:lnTo>
                    <a:lnTo>
                      <a:pt x="1" y="2863"/>
                    </a:lnTo>
                    <a:lnTo>
                      <a:pt x="16" y="3133"/>
                    </a:lnTo>
                    <a:lnTo>
                      <a:pt x="46" y="3402"/>
                    </a:lnTo>
                    <a:lnTo>
                      <a:pt x="121" y="3657"/>
                    </a:lnTo>
                    <a:lnTo>
                      <a:pt x="196" y="3912"/>
                    </a:lnTo>
                    <a:lnTo>
                      <a:pt x="286" y="4107"/>
                    </a:lnTo>
                    <a:lnTo>
                      <a:pt x="390" y="4302"/>
                    </a:lnTo>
                    <a:lnTo>
                      <a:pt x="495" y="4481"/>
                    </a:lnTo>
                    <a:lnTo>
                      <a:pt x="615" y="4646"/>
                    </a:lnTo>
                    <a:lnTo>
                      <a:pt x="765" y="4811"/>
                    </a:lnTo>
                    <a:lnTo>
                      <a:pt x="900" y="4961"/>
                    </a:lnTo>
                    <a:lnTo>
                      <a:pt x="1065" y="5096"/>
                    </a:lnTo>
                    <a:lnTo>
                      <a:pt x="1230" y="5216"/>
                    </a:lnTo>
                    <a:lnTo>
                      <a:pt x="1410" y="5336"/>
                    </a:lnTo>
                    <a:lnTo>
                      <a:pt x="1604" y="5441"/>
                    </a:lnTo>
                    <a:lnTo>
                      <a:pt x="1799" y="5530"/>
                    </a:lnTo>
                    <a:lnTo>
                      <a:pt x="1994" y="5590"/>
                    </a:lnTo>
                    <a:lnTo>
                      <a:pt x="2204" y="5650"/>
                    </a:lnTo>
                    <a:lnTo>
                      <a:pt x="2414" y="5695"/>
                    </a:lnTo>
                    <a:lnTo>
                      <a:pt x="2638" y="5725"/>
                    </a:lnTo>
                    <a:lnTo>
                      <a:pt x="3103" y="5725"/>
                    </a:lnTo>
                    <a:lnTo>
                      <a:pt x="3328" y="5695"/>
                    </a:lnTo>
                    <a:lnTo>
                      <a:pt x="3553" y="5650"/>
                    </a:lnTo>
                    <a:lnTo>
                      <a:pt x="3777" y="5590"/>
                    </a:lnTo>
                    <a:lnTo>
                      <a:pt x="3987" y="5501"/>
                    </a:lnTo>
                    <a:lnTo>
                      <a:pt x="4182" y="5411"/>
                    </a:lnTo>
                    <a:lnTo>
                      <a:pt x="4377" y="5306"/>
                    </a:lnTo>
                    <a:lnTo>
                      <a:pt x="4557" y="5171"/>
                    </a:lnTo>
                    <a:lnTo>
                      <a:pt x="4737" y="5036"/>
                    </a:lnTo>
                    <a:lnTo>
                      <a:pt x="4886" y="4886"/>
                    </a:lnTo>
                    <a:lnTo>
                      <a:pt x="5036" y="4736"/>
                    </a:lnTo>
                    <a:lnTo>
                      <a:pt x="5186" y="4556"/>
                    </a:lnTo>
                    <a:lnTo>
                      <a:pt x="5306" y="4377"/>
                    </a:lnTo>
                    <a:lnTo>
                      <a:pt x="5411" y="4182"/>
                    </a:lnTo>
                    <a:lnTo>
                      <a:pt x="5501" y="3972"/>
                    </a:lnTo>
                    <a:lnTo>
                      <a:pt x="5591" y="3762"/>
                    </a:lnTo>
                    <a:lnTo>
                      <a:pt x="5651" y="3552"/>
                    </a:lnTo>
                    <a:lnTo>
                      <a:pt x="5696" y="3327"/>
                    </a:lnTo>
                    <a:lnTo>
                      <a:pt x="5726" y="3103"/>
                    </a:lnTo>
                    <a:lnTo>
                      <a:pt x="5726" y="2863"/>
                    </a:lnTo>
                    <a:lnTo>
                      <a:pt x="5711" y="2578"/>
                    </a:lnTo>
                    <a:lnTo>
                      <a:pt x="5666" y="2293"/>
                    </a:lnTo>
                    <a:lnTo>
                      <a:pt x="5606" y="2009"/>
                    </a:lnTo>
                    <a:lnTo>
                      <a:pt x="5501" y="1754"/>
                    </a:lnTo>
                    <a:lnTo>
                      <a:pt x="5381" y="1499"/>
                    </a:lnTo>
                    <a:lnTo>
                      <a:pt x="5246" y="1259"/>
                    </a:lnTo>
                    <a:lnTo>
                      <a:pt x="5081" y="1049"/>
                    </a:lnTo>
                    <a:lnTo>
                      <a:pt x="4886" y="840"/>
                    </a:lnTo>
                    <a:lnTo>
                      <a:pt x="4692" y="660"/>
                    </a:lnTo>
                    <a:lnTo>
                      <a:pt x="4467" y="495"/>
                    </a:lnTo>
                    <a:lnTo>
                      <a:pt x="4227" y="345"/>
                    </a:lnTo>
                    <a:lnTo>
                      <a:pt x="3987" y="225"/>
                    </a:lnTo>
                    <a:lnTo>
                      <a:pt x="3717" y="135"/>
                    </a:lnTo>
                    <a:lnTo>
                      <a:pt x="3448" y="60"/>
                    </a:lnTo>
                    <a:lnTo>
                      <a:pt x="3163" y="15"/>
                    </a:lnTo>
                    <a:lnTo>
                      <a:pt x="28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5"/>
              <p:cNvSpPr/>
              <p:nvPr/>
            </p:nvSpPr>
            <p:spPr>
              <a:xfrm>
                <a:off x="4110325" y="3131850"/>
                <a:ext cx="66725" cy="66700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2668" extrusionOk="0">
                    <a:moveTo>
                      <a:pt x="1334" y="0"/>
                    </a:moveTo>
                    <a:lnTo>
                      <a:pt x="1199" y="15"/>
                    </a:lnTo>
                    <a:lnTo>
                      <a:pt x="1064" y="30"/>
                    </a:lnTo>
                    <a:lnTo>
                      <a:pt x="945" y="60"/>
                    </a:lnTo>
                    <a:lnTo>
                      <a:pt x="825" y="105"/>
                    </a:lnTo>
                    <a:lnTo>
                      <a:pt x="705" y="165"/>
                    </a:lnTo>
                    <a:lnTo>
                      <a:pt x="585" y="225"/>
                    </a:lnTo>
                    <a:lnTo>
                      <a:pt x="480" y="300"/>
                    </a:lnTo>
                    <a:lnTo>
                      <a:pt x="390" y="390"/>
                    </a:lnTo>
                    <a:lnTo>
                      <a:pt x="300" y="495"/>
                    </a:lnTo>
                    <a:lnTo>
                      <a:pt x="225" y="585"/>
                    </a:lnTo>
                    <a:lnTo>
                      <a:pt x="165" y="704"/>
                    </a:lnTo>
                    <a:lnTo>
                      <a:pt x="105" y="824"/>
                    </a:lnTo>
                    <a:lnTo>
                      <a:pt x="60" y="944"/>
                    </a:lnTo>
                    <a:lnTo>
                      <a:pt x="30" y="1064"/>
                    </a:lnTo>
                    <a:lnTo>
                      <a:pt x="0" y="1199"/>
                    </a:lnTo>
                    <a:lnTo>
                      <a:pt x="0" y="1334"/>
                    </a:lnTo>
                    <a:lnTo>
                      <a:pt x="0" y="1469"/>
                    </a:lnTo>
                    <a:lnTo>
                      <a:pt x="30" y="1589"/>
                    </a:lnTo>
                    <a:lnTo>
                      <a:pt x="60" y="1709"/>
                    </a:lnTo>
                    <a:lnTo>
                      <a:pt x="90" y="1828"/>
                    </a:lnTo>
                    <a:lnTo>
                      <a:pt x="180" y="2008"/>
                    </a:lnTo>
                    <a:lnTo>
                      <a:pt x="285" y="2173"/>
                    </a:lnTo>
                    <a:lnTo>
                      <a:pt x="420" y="2308"/>
                    </a:lnTo>
                    <a:lnTo>
                      <a:pt x="570" y="2443"/>
                    </a:lnTo>
                    <a:lnTo>
                      <a:pt x="750" y="2533"/>
                    </a:lnTo>
                    <a:lnTo>
                      <a:pt x="930" y="2608"/>
                    </a:lnTo>
                    <a:lnTo>
                      <a:pt x="1124" y="2653"/>
                    </a:lnTo>
                    <a:lnTo>
                      <a:pt x="1334" y="2668"/>
                    </a:lnTo>
                    <a:lnTo>
                      <a:pt x="1559" y="2653"/>
                    </a:lnTo>
                    <a:lnTo>
                      <a:pt x="1754" y="2608"/>
                    </a:lnTo>
                    <a:lnTo>
                      <a:pt x="1949" y="2518"/>
                    </a:lnTo>
                    <a:lnTo>
                      <a:pt x="2128" y="2413"/>
                    </a:lnTo>
                    <a:lnTo>
                      <a:pt x="2278" y="2278"/>
                    </a:lnTo>
                    <a:lnTo>
                      <a:pt x="2413" y="2128"/>
                    </a:lnTo>
                    <a:lnTo>
                      <a:pt x="2518" y="1948"/>
                    </a:lnTo>
                    <a:lnTo>
                      <a:pt x="2608" y="1753"/>
                    </a:lnTo>
                    <a:lnTo>
                      <a:pt x="2653" y="1559"/>
                    </a:lnTo>
                    <a:lnTo>
                      <a:pt x="2668" y="1334"/>
                    </a:lnTo>
                    <a:lnTo>
                      <a:pt x="2668" y="1199"/>
                    </a:lnTo>
                    <a:lnTo>
                      <a:pt x="2653" y="1064"/>
                    </a:lnTo>
                    <a:lnTo>
                      <a:pt x="2608" y="944"/>
                    </a:lnTo>
                    <a:lnTo>
                      <a:pt x="2563" y="824"/>
                    </a:lnTo>
                    <a:lnTo>
                      <a:pt x="2518" y="704"/>
                    </a:lnTo>
                    <a:lnTo>
                      <a:pt x="2443" y="585"/>
                    </a:lnTo>
                    <a:lnTo>
                      <a:pt x="2368" y="495"/>
                    </a:lnTo>
                    <a:lnTo>
                      <a:pt x="2278" y="390"/>
                    </a:lnTo>
                    <a:lnTo>
                      <a:pt x="2188" y="300"/>
                    </a:lnTo>
                    <a:lnTo>
                      <a:pt x="2084" y="225"/>
                    </a:lnTo>
                    <a:lnTo>
                      <a:pt x="1979" y="165"/>
                    </a:lnTo>
                    <a:lnTo>
                      <a:pt x="1859" y="105"/>
                    </a:lnTo>
                    <a:lnTo>
                      <a:pt x="1739" y="60"/>
                    </a:lnTo>
                    <a:lnTo>
                      <a:pt x="1604" y="30"/>
                    </a:lnTo>
                    <a:lnTo>
                      <a:pt x="1469" y="15"/>
                    </a:lnTo>
                    <a:lnTo>
                      <a:pt x="1334" y="0"/>
                    </a:lnTo>
                    <a:close/>
                  </a:path>
                </a:pathLst>
              </a:custGeom>
              <a:solidFill>
                <a:srgbClr val="DEDD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5"/>
              <p:cNvSpPr/>
              <p:nvPr/>
            </p:nvSpPr>
            <p:spPr>
              <a:xfrm>
                <a:off x="4129425" y="3150950"/>
                <a:ext cx="285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1140" extrusionOk="0">
                    <a:moveTo>
                      <a:pt x="570" y="0"/>
                    </a:moveTo>
                    <a:lnTo>
                      <a:pt x="465" y="15"/>
                    </a:lnTo>
                    <a:lnTo>
                      <a:pt x="345" y="45"/>
                    </a:lnTo>
                    <a:lnTo>
                      <a:pt x="255" y="105"/>
                    </a:lnTo>
                    <a:lnTo>
                      <a:pt x="166" y="165"/>
                    </a:lnTo>
                    <a:lnTo>
                      <a:pt x="106" y="255"/>
                    </a:lnTo>
                    <a:lnTo>
                      <a:pt x="46" y="345"/>
                    </a:lnTo>
                    <a:lnTo>
                      <a:pt x="16" y="465"/>
                    </a:lnTo>
                    <a:lnTo>
                      <a:pt x="1" y="570"/>
                    </a:lnTo>
                    <a:lnTo>
                      <a:pt x="16" y="675"/>
                    </a:lnTo>
                    <a:lnTo>
                      <a:pt x="46" y="780"/>
                    </a:lnTo>
                    <a:lnTo>
                      <a:pt x="76" y="855"/>
                    </a:lnTo>
                    <a:lnTo>
                      <a:pt x="121" y="930"/>
                    </a:lnTo>
                    <a:lnTo>
                      <a:pt x="181" y="989"/>
                    </a:lnTo>
                    <a:lnTo>
                      <a:pt x="241" y="1049"/>
                    </a:lnTo>
                    <a:lnTo>
                      <a:pt x="315" y="1094"/>
                    </a:lnTo>
                    <a:lnTo>
                      <a:pt x="405" y="1124"/>
                    </a:lnTo>
                    <a:lnTo>
                      <a:pt x="480" y="1139"/>
                    </a:lnTo>
                    <a:lnTo>
                      <a:pt x="660" y="1139"/>
                    </a:lnTo>
                    <a:lnTo>
                      <a:pt x="750" y="1124"/>
                    </a:lnTo>
                    <a:lnTo>
                      <a:pt x="840" y="1079"/>
                    </a:lnTo>
                    <a:lnTo>
                      <a:pt x="915" y="1034"/>
                    </a:lnTo>
                    <a:lnTo>
                      <a:pt x="975" y="975"/>
                    </a:lnTo>
                    <a:lnTo>
                      <a:pt x="1035" y="915"/>
                    </a:lnTo>
                    <a:lnTo>
                      <a:pt x="1080" y="840"/>
                    </a:lnTo>
                    <a:lnTo>
                      <a:pt x="1125" y="750"/>
                    </a:lnTo>
                    <a:lnTo>
                      <a:pt x="1140" y="660"/>
                    </a:lnTo>
                    <a:lnTo>
                      <a:pt x="1140" y="570"/>
                    </a:lnTo>
                    <a:lnTo>
                      <a:pt x="1140" y="465"/>
                    </a:lnTo>
                    <a:lnTo>
                      <a:pt x="1095" y="345"/>
                    </a:lnTo>
                    <a:lnTo>
                      <a:pt x="1050" y="255"/>
                    </a:lnTo>
                    <a:lnTo>
                      <a:pt x="975" y="165"/>
                    </a:lnTo>
                    <a:lnTo>
                      <a:pt x="900" y="105"/>
                    </a:lnTo>
                    <a:lnTo>
                      <a:pt x="795" y="45"/>
                    </a:lnTo>
                    <a:lnTo>
                      <a:pt x="690" y="15"/>
                    </a:lnTo>
                    <a:lnTo>
                      <a:pt x="570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5"/>
              <p:cNvSpPr/>
              <p:nvPr/>
            </p:nvSpPr>
            <p:spPr>
              <a:xfrm>
                <a:off x="4855150" y="3061775"/>
                <a:ext cx="206850" cy="206850"/>
              </a:xfrm>
              <a:custGeom>
                <a:avLst/>
                <a:gdLst/>
                <a:ahLst/>
                <a:cxnLst/>
                <a:rect l="l" t="t" r="r" b="b"/>
                <a:pathLst>
                  <a:path w="8274" h="8274" extrusionOk="0">
                    <a:moveTo>
                      <a:pt x="4137" y="1"/>
                    </a:moveTo>
                    <a:lnTo>
                      <a:pt x="3927" y="16"/>
                    </a:lnTo>
                    <a:lnTo>
                      <a:pt x="3717" y="31"/>
                    </a:lnTo>
                    <a:lnTo>
                      <a:pt x="3508" y="46"/>
                    </a:lnTo>
                    <a:lnTo>
                      <a:pt x="3298" y="90"/>
                    </a:lnTo>
                    <a:lnTo>
                      <a:pt x="3103" y="135"/>
                    </a:lnTo>
                    <a:lnTo>
                      <a:pt x="2908" y="195"/>
                    </a:lnTo>
                    <a:lnTo>
                      <a:pt x="2713" y="255"/>
                    </a:lnTo>
                    <a:lnTo>
                      <a:pt x="2519" y="330"/>
                    </a:lnTo>
                    <a:lnTo>
                      <a:pt x="2339" y="405"/>
                    </a:lnTo>
                    <a:lnTo>
                      <a:pt x="2159" y="510"/>
                    </a:lnTo>
                    <a:lnTo>
                      <a:pt x="1994" y="600"/>
                    </a:lnTo>
                    <a:lnTo>
                      <a:pt x="1814" y="705"/>
                    </a:lnTo>
                    <a:lnTo>
                      <a:pt x="1664" y="825"/>
                    </a:lnTo>
                    <a:lnTo>
                      <a:pt x="1499" y="945"/>
                    </a:lnTo>
                    <a:lnTo>
                      <a:pt x="1350" y="1080"/>
                    </a:lnTo>
                    <a:lnTo>
                      <a:pt x="1215" y="1214"/>
                    </a:lnTo>
                    <a:lnTo>
                      <a:pt x="1065" y="1364"/>
                    </a:lnTo>
                    <a:lnTo>
                      <a:pt x="945" y="1514"/>
                    </a:lnTo>
                    <a:lnTo>
                      <a:pt x="825" y="1664"/>
                    </a:lnTo>
                    <a:lnTo>
                      <a:pt x="705" y="1829"/>
                    </a:lnTo>
                    <a:lnTo>
                      <a:pt x="600" y="1994"/>
                    </a:lnTo>
                    <a:lnTo>
                      <a:pt x="495" y="2174"/>
                    </a:lnTo>
                    <a:lnTo>
                      <a:pt x="405" y="2353"/>
                    </a:lnTo>
                    <a:lnTo>
                      <a:pt x="316" y="2533"/>
                    </a:lnTo>
                    <a:lnTo>
                      <a:pt x="241" y="2713"/>
                    </a:lnTo>
                    <a:lnTo>
                      <a:pt x="181" y="2908"/>
                    </a:lnTo>
                    <a:lnTo>
                      <a:pt x="121" y="3103"/>
                    </a:lnTo>
                    <a:lnTo>
                      <a:pt x="76" y="3313"/>
                    </a:lnTo>
                    <a:lnTo>
                      <a:pt x="46" y="3507"/>
                    </a:lnTo>
                    <a:lnTo>
                      <a:pt x="16" y="3717"/>
                    </a:lnTo>
                    <a:lnTo>
                      <a:pt x="1" y="3927"/>
                    </a:lnTo>
                    <a:lnTo>
                      <a:pt x="1" y="4137"/>
                    </a:lnTo>
                    <a:lnTo>
                      <a:pt x="1" y="4347"/>
                    </a:lnTo>
                    <a:lnTo>
                      <a:pt x="16" y="4542"/>
                    </a:lnTo>
                    <a:lnTo>
                      <a:pt x="46" y="4721"/>
                    </a:lnTo>
                    <a:lnTo>
                      <a:pt x="76" y="4916"/>
                    </a:lnTo>
                    <a:lnTo>
                      <a:pt x="166" y="5291"/>
                    </a:lnTo>
                    <a:lnTo>
                      <a:pt x="286" y="5651"/>
                    </a:lnTo>
                    <a:lnTo>
                      <a:pt x="405" y="5935"/>
                    </a:lnTo>
                    <a:lnTo>
                      <a:pt x="540" y="6205"/>
                    </a:lnTo>
                    <a:lnTo>
                      <a:pt x="705" y="6460"/>
                    </a:lnTo>
                    <a:lnTo>
                      <a:pt x="885" y="6715"/>
                    </a:lnTo>
                    <a:lnTo>
                      <a:pt x="1095" y="6939"/>
                    </a:lnTo>
                    <a:lnTo>
                      <a:pt x="1305" y="7149"/>
                    </a:lnTo>
                    <a:lnTo>
                      <a:pt x="1529" y="7359"/>
                    </a:lnTo>
                    <a:lnTo>
                      <a:pt x="1769" y="7539"/>
                    </a:lnTo>
                    <a:lnTo>
                      <a:pt x="2039" y="7704"/>
                    </a:lnTo>
                    <a:lnTo>
                      <a:pt x="2309" y="7854"/>
                    </a:lnTo>
                    <a:lnTo>
                      <a:pt x="2579" y="7973"/>
                    </a:lnTo>
                    <a:lnTo>
                      <a:pt x="2878" y="8078"/>
                    </a:lnTo>
                    <a:lnTo>
                      <a:pt x="3178" y="8168"/>
                    </a:lnTo>
                    <a:lnTo>
                      <a:pt x="3493" y="8228"/>
                    </a:lnTo>
                    <a:lnTo>
                      <a:pt x="3807" y="8258"/>
                    </a:lnTo>
                    <a:lnTo>
                      <a:pt x="4137" y="8273"/>
                    </a:lnTo>
                    <a:lnTo>
                      <a:pt x="4467" y="8258"/>
                    </a:lnTo>
                    <a:lnTo>
                      <a:pt x="4812" y="8228"/>
                    </a:lnTo>
                    <a:lnTo>
                      <a:pt x="5126" y="8153"/>
                    </a:lnTo>
                    <a:lnTo>
                      <a:pt x="5441" y="8063"/>
                    </a:lnTo>
                    <a:lnTo>
                      <a:pt x="5741" y="7958"/>
                    </a:lnTo>
                    <a:lnTo>
                      <a:pt x="6040" y="7809"/>
                    </a:lnTo>
                    <a:lnTo>
                      <a:pt x="6310" y="7659"/>
                    </a:lnTo>
                    <a:lnTo>
                      <a:pt x="6580" y="7479"/>
                    </a:lnTo>
                    <a:lnTo>
                      <a:pt x="6835" y="7284"/>
                    </a:lnTo>
                    <a:lnTo>
                      <a:pt x="7060" y="7059"/>
                    </a:lnTo>
                    <a:lnTo>
                      <a:pt x="7269" y="6834"/>
                    </a:lnTo>
                    <a:lnTo>
                      <a:pt x="7479" y="6580"/>
                    </a:lnTo>
                    <a:lnTo>
                      <a:pt x="7659" y="6310"/>
                    </a:lnTo>
                    <a:lnTo>
                      <a:pt x="7809" y="6040"/>
                    </a:lnTo>
                    <a:lnTo>
                      <a:pt x="7944" y="5740"/>
                    </a:lnTo>
                    <a:lnTo>
                      <a:pt x="8064" y="5441"/>
                    </a:lnTo>
                    <a:lnTo>
                      <a:pt x="8154" y="5126"/>
                    </a:lnTo>
                    <a:lnTo>
                      <a:pt x="8213" y="4811"/>
                    </a:lnTo>
                    <a:lnTo>
                      <a:pt x="8258" y="4482"/>
                    </a:lnTo>
                    <a:lnTo>
                      <a:pt x="8273" y="4137"/>
                    </a:lnTo>
                    <a:lnTo>
                      <a:pt x="8273" y="3927"/>
                    </a:lnTo>
                    <a:lnTo>
                      <a:pt x="8243" y="3717"/>
                    </a:lnTo>
                    <a:lnTo>
                      <a:pt x="8228" y="3507"/>
                    </a:lnTo>
                    <a:lnTo>
                      <a:pt x="8184" y="3313"/>
                    </a:lnTo>
                    <a:lnTo>
                      <a:pt x="8139" y="3103"/>
                    </a:lnTo>
                    <a:lnTo>
                      <a:pt x="8079" y="2908"/>
                    </a:lnTo>
                    <a:lnTo>
                      <a:pt x="8019" y="2713"/>
                    </a:lnTo>
                    <a:lnTo>
                      <a:pt x="7944" y="2533"/>
                    </a:lnTo>
                    <a:lnTo>
                      <a:pt x="7869" y="2353"/>
                    </a:lnTo>
                    <a:lnTo>
                      <a:pt x="7779" y="2174"/>
                    </a:lnTo>
                    <a:lnTo>
                      <a:pt x="7674" y="1994"/>
                    </a:lnTo>
                    <a:lnTo>
                      <a:pt x="7569" y="1829"/>
                    </a:lnTo>
                    <a:lnTo>
                      <a:pt x="7449" y="1664"/>
                    </a:lnTo>
                    <a:lnTo>
                      <a:pt x="7329" y="1514"/>
                    </a:lnTo>
                    <a:lnTo>
                      <a:pt x="7194" y="1364"/>
                    </a:lnTo>
                    <a:lnTo>
                      <a:pt x="7060" y="1214"/>
                    </a:lnTo>
                    <a:lnTo>
                      <a:pt x="6910" y="1080"/>
                    </a:lnTo>
                    <a:lnTo>
                      <a:pt x="6760" y="945"/>
                    </a:lnTo>
                    <a:lnTo>
                      <a:pt x="6610" y="825"/>
                    </a:lnTo>
                    <a:lnTo>
                      <a:pt x="6445" y="705"/>
                    </a:lnTo>
                    <a:lnTo>
                      <a:pt x="6280" y="600"/>
                    </a:lnTo>
                    <a:lnTo>
                      <a:pt x="6100" y="510"/>
                    </a:lnTo>
                    <a:lnTo>
                      <a:pt x="5921" y="405"/>
                    </a:lnTo>
                    <a:lnTo>
                      <a:pt x="5741" y="330"/>
                    </a:lnTo>
                    <a:lnTo>
                      <a:pt x="5561" y="255"/>
                    </a:lnTo>
                    <a:lnTo>
                      <a:pt x="5366" y="195"/>
                    </a:lnTo>
                    <a:lnTo>
                      <a:pt x="5171" y="135"/>
                    </a:lnTo>
                    <a:lnTo>
                      <a:pt x="4961" y="90"/>
                    </a:lnTo>
                    <a:lnTo>
                      <a:pt x="4767" y="46"/>
                    </a:lnTo>
                    <a:lnTo>
                      <a:pt x="4557" y="31"/>
                    </a:lnTo>
                    <a:lnTo>
                      <a:pt x="4347" y="16"/>
                    </a:lnTo>
                    <a:lnTo>
                      <a:pt x="4137" y="1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5"/>
              <p:cNvSpPr/>
              <p:nvPr/>
            </p:nvSpPr>
            <p:spPr>
              <a:xfrm>
                <a:off x="4887000" y="3093625"/>
                <a:ext cx="143150" cy="143150"/>
              </a:xfrm>
              <a:custGeom>
                <a:avLst/>
                <a:gdLst/>
                <a:ahLst/>
                <a:cxnLst/>
                <a:rect l="l" t="t" r="r" b="b"/>
                <a:pathLst>
                  <a:path w="5726" h="5726" extrusionOk="0">
                    <a:moveTo>
                      <a:pt x="2863" y="0"/>
                    </a:moveTo>
                    <a:lnTo>
                      <a:pt x="2563" y="15"/>
                    </a:lnTo>
                    <a:lnTo>
                      <a:pt x="2279" y="60"/>
                    </a:lnTo>
                    <a:lnTo>
                      <a:pt x="2009" y="135"/>
                    </a:lnTo>
                    <a:lnTo>
                      <a:pt x="1739" y="225"/>
                    </a:lnTo>
                    <a:lnTo>
                      <a:pt x="1499" y="345"/>
                    </a:lnTo>
                    <a:lnTo>
                      <a:pt x="1260" y="495"/>
                    </a:lnTo>
                    <a:lnTo>
                      <a:pt x="1035" y="660"/>
                    </a:lnTo>
                    <a:lnTo>
                      <a:pt x="840" y="840"/>
                    </a:lnTo>
                    <a:lnTo>
                      <a:pt x="645" y="1049"/>
                    </a:lnTo>
                    <a:lnTo>
                      <a:pt x="480" y="1259"/>
                    </a:lnTo>
                    <a:lnTo>
                      <a:pt x="345" y="1499"/>
                    </a:lnTo>
                    <a:lnTo>
                      <a:pt x="225" y="1754"/>
                    </a:lnTo>
                    <a:lnTo>
                      <a:pt x="121" y="2009"/>
                    </a:lnTo>
                    <a:lnTo>
                      <a:pt x="61" y="2293"/>
                    </a:lnTo>
                    <a:lnTo>
                      <a:pt x="16" y="2578"/>
                    </a:lnTo>
                    <a:lnTo>
                      <a:pt x="1" y="2863"/>
                    </a:lnTo>
                    <a:lnTo>
                      <a:pt x="16" y="3133"/>
                    </a:lnTo>
                    <a:lnTo>
                      <a:pt x="46" y="3402"/>
                    </a:lnTo>
                    <a:lnTo>
                      <a:pt x="106" y="3657"/>
                    </a:lnTo>
                    <a:lnTo>
                      <a:pt x="196" y="3912"/>
                    </a:lnTo>
                    <a:lnTo>
                      <a:pt x="285" y="4107"/>
                    </a:lnTo>
                    <a:lnTo>
                      <a:pt x="375" y="4302"/>
                    </a:lnTo>
                    <a:lnTo>
                      <a:pt x="495" y="4481"/>
                    </a:lnTo>
                    <a:lnTo>
                      <a:pt x="615" y="4646"/>
                    </a:lnTo>
                    <a:lnTo>
                      <a:pt x="750" y="4811"/>
                    </a:lnTo>
                    <a:lnTo>
                      <a:pt x="900" y="4961"/>
                    </a:lnTo>
                    <a:lnTo>
                      <a:pt x="1065" y="5096"/>
                    </a:lnTo>
                    <a:lnTo>
                      <a:pt x="1230" y="5216"/>
                    </a:lnTo>
                    <a:lnTo>
                      <a:pt x="1409" y="5336"/>
                    </a:lnTo>
                    <a:lnTo>
                      <a:pt x="1589" y="5441"/>
                    </a:lnTo>
                    <a:lnTo>
                      <a:pt x="1784" y="5530"/>
                    </a:lnTo>
                    <a:lnTo>
                      <a:pt x="1994" y="5590"/>
                    </a:lnTo>
                    <a:lnTo>
                      <a:pt x="2204" y="5650"/>
                    </a:lnTo>
                    <a:lnTo>
                      <a:pt x="2414" y="5695"/>
                    </a:lnTo>
                    <a:lnTo>
                      <a:pt x="2638" y="5725"/>
                    </a:lnTo>
                    <a:lnTo>
                      <a:pt x="3088" y="5725"/>
                    </a:lnTo>
                    <a:lnTo>
                      <a:pt x="3328" y="5695"/>
                    </a:lnTo>
                    <a:lnTo>
                      <a:pt x="3553" y="5650"/>
                    </a:lnTo>
                    <a:lnTo>
                      <a:pt x="3762" y="5590"/>
                    </a:lnTo>
                    <a:lnTo>
                      <a:pt x="3972" y="5501"/>
                    </a:lnTo>
                    <a:lnTo>
                      <a:pt x="4182" y="5411"/>
                    </a:lnTo>
                    <a:lnTo>
                      <a:pt x="4377" y="5306"/>
                    </a:lnTo>
                    <a:lnTo>
                      <a:pt x="4557" y="5171"/>
                    </a:lnTo>
                    <a:lnTo>
                      <a:pt x="4721" y="5036"/>
                    </a:lnTo>
                    <a:lnTo>
                      <a:pt x="4886" y="4886"/>
                    </a:lnTo>
                    <a:lnTo>
                      <a:pt x="5036" y="4736"/>
                    </a:lnTo>
                    <a:lnTo>
                      <a:pt x="5171" y="4556"/>
                    </a:lnTo>
                    <a:lnTo>
                      <a:pt x="5291" y="4377"/>
                    </a:lnTo>
                    <a:lnTo>
                      <a:pt x="5411" y="4182"/>
                    </a:lnTo>
                    <a:lnTo>
                      <a:pt x="5501" y="3972"/>
                    </a:lnTo>
                    <a:lnTo>
                      <a:pt x="5576" y="3762"/>
                    </a:lnTo>
                    <a:lnTo>
                      <a:pt x="5636" y="3552"/>
                    </a:lnTo>
                    <a:lnTo>
                      <a:pt x="5681" y="3327"/>
                    </a:lnTo>
                    <a:lnTo>
                      <a:pt x="5711" y="3103"/>
                    </a:lnTo>
                    <a:lnTo>
                      <a:pt x="5726" y="2863"/>
                    </a:lnTo>
                    <a:lnTo>
                      <a:pt x="5711" y="2578"/>
                    </a:lnTo>
                    <a:lnTo>
                      <a:pt x="5666" y="2293"/>
                    </a:lnTo>
                    <a:lnTo>
                      <a:pt x="5591" y="2009"/>
                    </a:lnTo>
                    <a:lnTo>
                      <a:pt x="5501" y="1754"/>
                    </a:lnTo>
                    <a:lnTo>
                      <a:pt x="5381" y="1499"/>
                    </a:lnTo>
                    <a:lnTo>
                      <a:pt x="5231" y="1259"/>
                    </a:lnTo>
                    <a:lnTo>
                      <a:pt x="5066" y="1049"/>
                    </a:lnTo>
                    <a:lnTo>
                      <a:pt x="4886" y="840"/>
                    </a:lnTo>
                    <a:lnTo>
                      <a:pt x="4677" y="660"/>
                    </a:lnTo>
                    <a:lnTo>
                      <a:pt x="4467" y="495"/>
                    </a:lnTo>
                    <a:lnTo>
                      <a:pt x="4227" y="345"/>
                    </a:lnTo>
                    <a:lnTo>
                      <a:pt x="3972" y="225"/>
                    </a:lnTo>
                    <a:lnTo>
                      <a:pt x="3717" y="135"/>
                    </a:lnTo>
                    <a:lnTo>
                      <a:pt x="3433" y="60"/>
                    </a:lnTo>
                    <a:lnTo>
                      <a:pt x="3148" y="15"/>
                    </a:lnTo>
                    <a:lnTo>
                      <a:pt x="28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5"/>
              <p:cNvSpPr/>
              <p:nvPr/>
            </p:nvSpPr>
            <p:spPr>
              <a:xfrm>
                <a:off x="4925225" y="3131850"/>
                <a:ext cx="66700" cy="6670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68" extrusionOk="0">
                    <a:moveTo>
                      <a:pt x="1334" y="0"/>
                    </a:moveTo>
                    <a:lnTo>
                      <a:pt x="1199" y="15"/>
                    </a:lnTo>
                    <a:lnTo>
                      <a:pt x="1064" y="30"/>
                    </a:lnTo>
                    <a:lnTo>
                      <a:pt x="929" y="60"/>
                    </a:lnTo>
                    <a:lnTo>
                      <a:pt x="810" y="105"/>
                    </a:lnTo>
                    <a:lnTo>
                      <a:pt x="690" y="165"/>
                    </a:lnTo>
                    <a:lnTo>
                      <a:pt x="585" y="225"/>
                    </a:lnTo>
                    <a:lnTo>
                      <a:pt x="480" y="300"/>
                    </a:lnTo>
                    <a:lnTo>
                      <a:pt x="390" y="390"/>
                    </a:lnTo>
                    <a:lnTo>
                      <a:pt x="300" y="495"/>
                    </a:lnTo>
                    <a:lnTo>
                      <a:pt x="225" y="585"/>
                    </a:lnTo>
                    <a:lnTo>
                      <a:pt x="150" y="704"/>
                    </a:lnTo>
                    <a:lnTo>
                      <a:pt x="105" y="824"/>
                    </a:lnTo>
                    <a:lnTo>
                      <a:pt x="60" y="944"/>
                    </a:lnTo>
                    <a:lnTo>
                      <a:pt x="15" y="1064"/>
                    </a:lnTo>
                    <a:lnTo>
                      <a:pt x="0" y="1199"/>
                    </a:lnTo>
                    <a:lnTo>
                      <a:pt x="0" y="1334"/>
                    </a:lnTo>
                    <a:lnTo>
                      <a:pt x="0" y="1469"/>
                    </a:lnTo>
                    <a:lnTo>
                      <a:pt x="15" y="1589"/>
                    </a:lnTo>
                    <a:lnTo>
                      <a:pt x="45" y="1709"/>
                    </a:lnTo>
                    <a:lnTo>
                      <a:pt x="90" y="1828"/>
                    </a:lnTo>
                    <a:lnTo>
                      <a:pt x="165" y="2008"/>
                    </a:lnTo>
                    <a:lnTo>
                      <a:pt x="285" y="2173"/>
                    </a:lnTo>
                    <a:lnTo>
                      <a:pt x="420" y="2308"/>
                    </a:lnTo>
                    <a:lnTo>
                      <a:pt x="570" y="2443"/>
                    </a:lnTo>
                    <a:lnTo>
                      <a:pt x="735" y="2533"/>
                    </a:lnTo>
                    <a:lnTo>
                      <a:pt x="929" y="2608"/>
                    </a:lnTo>
                    <a:lnTo>
                      <a:pt x="1124" y="2653"/>
                    </a:lnTo>
                    <a:lnTo>
                      <a:pt x="1334" y="2668"/>
                    </a:lnTo>
                    <a:lnTo>
                      <a:pt x="1544" y="2653"/>
                    </a:lnTo>
                    <a:lnTo>
                      <a:pt x="1754" y="2608"/>
                    </a:lnTo>
                    <a:lnTo>
                      <a:pt x="1949" y="2518"/>
                    </a:lnTo>
                    <a:lnTo>
                      <a:pt x="2113" y="2413"/>
                    </a:lnTo>
                    <a:lnTo>
                      <a:pt x="2278" y="2278"/>
                    </a:lnTo>
                    <a:lnTo>
                      <a:pt x="2413" y="2128"/>
                    </a:lnTo>
                    <a:lnTo>
                      <a:pt x="2518" y="1948"/>
                    </a:lnTo>
                    <a:lnTo>
                      <a:pt x="2593" y="1753"/>
                    </a:lnTo>
                    <a:lnTo>
                      <a:pt x="2653" y="1559"/>
                    </a:lnTo>
                    <a:lnTo>
                      <a:pt x="2668" y="1334"/>
                    </a:lnTo>
                    <a:lnTo>
                      <a:pt x="2668" y="1199"/>
                    </a:lnTo>
                    <a:lnTo>
                      <a:pt x="2638" y="1064"/>
                    </a:lnTo>
                    <a:lnTo>
                      <a:pt x="2608" y="944"/>
                    </a:lnTo>
                    <a:lnTo>
                      <a:pt x="2563" y="824"/>
                    </a:lnTo>
                    <a:lnTo>
                      <a:pt x="2503" y="704"/>
                    </a:lnTo>
                    <a:lnTo>
                      <a:pt x="2443" y="585"/>
                    </a:lnTo>
                    <a:lnTo>
                      <a:pt x="2368" y="495"/>
                    </a:lnTo>
                    <a:lnTo>
                      <a:pt x="2278" y="390"/>
                    </a:lnTo>
                    <a:lnTo>
                      <a:pt x="2188" y="300"/>
                    </a:lnTo>
                    <a:lnTo>
                      <a:pt x="2083" y="225"/>
                    </a:lnTo>
                    <a:lnTo>
                      <a:pt x="1964" y="165"/>
                    </a:lnTo>
                    <a:lnTo>
                      <a:pt x="1859" y="105"/>
                    </a:lnTo>
                    <a:lnTo>
                      <a:pt x="1724" y="60"/>
                    </a:lnTo>
                    <a:lnTo>
                      <a:pt x="1604" y="30"/>
                    </a:lnTo>
                    <a:lnTo>
                      <a:pt x="1469" y="15"/>
                    </a:lnTo>
                    <a:lnTo>
                      <a:pt x="1334" y="0"/>
                    </a:lnTo>
                    <a:close/>
                  </a:path>
                </a:pathLst>
              </a:custGeom>
              <a:solidFill>
                <a:srgbClr val="DEDD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5"/>
              <p:cNvSpPr/>
              <p:nvPr/>
            </p:nvSpPr>
            <p:spPr>
              <a:xfrm>
                <a:off x="4944325" y="3150950"/>
                <a:ext cx="285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1140" extrusionOk="0">
                    <a:moveTo>
                      <a:pt x="570" y="0"/>
                    </a:moveTo>
                    <a:lnTo>
                      <a:pt x="450" y="15"/>
                    </a:lnTo>
                    <a:lnTo>
                      <a:pt x="345" y="45"/>
                    </a:lnTo>
                    <a:lnTo>
                      <a:pt x="240" y="105"/>
                    </a:lnTo>
                    <a:lnTo>
                      <a:pt x="165" y="165"/>
                    </a:lnTo>
                    <a:lnTo>
                      <a:pt x="91" y="255"/>
                    </a:lnTo>
                    <a:lnTo>
                      <a:pt x="46" y="345"/>
                    </a:lnTo>
                    <a:lnTo>
                      <a:pt x="1" y="465"/>
                    </a:lnTo>
                    <a:lnTo>
                      <a:pt x="1" y="570"/>
                    </a:lnTo>
                    <a:lnTo>
                      <a:pt x="1" y="675"/>
                    </a:lnTo>
                    <a:lnTo>
                      <a:pt x="31" y="780"/>
                    </a:lnTo>
                    <a:lnTo>
                      <a:pt x="76" y="855"/>
                    </a:lnTo>
                    <a:lnTo>
                      <a:pt x="121" y="930"/>
                    </a:lnTo>
                    <a:lnTo>
                      <a:pt x="180" y="989"/>
                    </a:lnTo>
                    <a:lnTo>
                      <a:pt x="240" y="1049"/>
                    </a:lnTo>
                    <a:lnTo>
                      <a:pt x="315" y="1094"/>
                    </a:lnTo>
                    <a:lnTo>
                      <a:pt x="390" y="1124"/>
                    </a:lnTo>
                    <a:lnTo>
                      <a:pt x="480" y="1139"/>
                    </a:lnTo>
                    <a:lnTo>
                      <a:pt x="660" y="1139"/>
                    </a:lnTo>
                    <a:lnTo>
                      <a:pt x="750" y="1124"/>
                    </a:lnTo>
                    <a:lnTo>
                      <a:pt x="825" y="1079"/>
                    </a:lnTo>
                    <a:lnTo>
                      <a:pt x="900" y="1034"/>
                    </a:lnTo>
                    <a:lnTo>
                      <a:pt x="975" y="975"/>
                    </a:lnTo>
                    <a:lnTo>
                      <a:pt x="1035" y="915"/>
                    </a:lnTo>
                    <a:lnTo>
                      <a:pt x="1080" y="840"/>
                    </a:lnTo>
                    <a:lnTo>
                      <a:pt x="1110" y="750"/>
                    </a:lnTo>
                    <a:lnTo>
                      <a:pt x="1140" y="660"/>
                    </a:lnTo>
                    <a:lnTo>
                      <a:pt x="1140" y="570"/>
                    </a:lnTo>
                    <a:lnTo>
                      <a:pt x="1125" y="465"/>
                    </a:lnTo>
                    <a:lnTo>
                      <a:pt x="1095" y="345"/>
                    </a:lnTo>
                    <a:lnTo>
                      <a:pt x="1035" y="255"/>
                    </a:lnTo>
                    <a:lnTo>
                      <a:pt x="975" y="165"/>
                    </a:lnTo>
                    <a:lnTo>
                      <a:pt x="885" y="105"/>
                    </a:lnTo>
                    <a:lnTo>
                      <a:pt x="795" y="45"/>
                    </a:lnTo>
                    <a:lnTo>
                      <a:pt x="675" y="15"/>
                    </a:lnTo>
                    <a:lnTo>
                      <a:pt x="570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5"/>
              <p:cNvSpPr/>
              <p:nvPr/>
            </p:nvSpPr>
            <p:spPr>
              <a:xfrm>
                <a:off x="4290150" y="2839975"/>
                <a:ext cx="657950" cy="132650"/>
              </a:xfrm>
              <a:custGeom>
                <a:avLst/>
                <a:gdLst/>
                <a:ahLst/>
                <a:cxnLst/>
                <a:rect l="l" t="t" r="r" b="b"/>
                <a:pathLst>
                  <a:path w="26318" h="5306" extrusionOk="0">
                    <a:moveTo>
                      <a:pt x="17745" y="1"/>
                    </a:moveTo>
                    <a:lnTo>
                      <a:pt x="16127" y="45"/>
                    </a:lnTo>
                    <a:lnTo>
                      <a:pt x="15392" y="75"/>
                    </a:lnTo>
                    <a:lnTo>
                      <a:pt x="14733" y="105"/>
                    </a:lnTo>
                    <a:lnTo>
                      <a:pt x="14148" y="150"/>
                    </a:lnTo>
                    <a:lnTo>
                      <a:pt x="13669" y="210"/>
                    </a:lnTo>
                    <a:lnTo>
                      <a:pt x="12725" y="345"/>
                    </a:lnTo>
                    <a:lnTo>
                      <a:pt x="11661" y="525"/>
                    </a:lnTo>
                    <a:lnTo>
                      <a:pt x="10492" y="750"/>
                    </a:lnTo>
                    <a:lnTo>
                      <a:pt x="9278" y="1005"/>
                    </a:lnTo>
                    <a:lnTo>
                      <a:pt x="8079" y="1289"/>
                    </a:lnTo>
                    <a:lnTo>
                      <a:pt x="7494" y="1454"/>
                    </a:lnTo>
                    <a:lnTo>
                      <a:pt x="6925" y="1604"/>
                    </a:lnTo>
                    <a:lnTo>
                      <a:pt x="6385" y="1784"/>
                    </a:lnTo>
                    <a:lnTo>
                      <a:pt x="5876" y="1949"/>
                    </a:lnTo>
                    <a:lnTo>
                      <a:pt x="5411" y="2129"/>
                    </a:lnTo>
                    <a:lnTo>
                      <a:pt x="4977" y="2308"/>
                    </a:lnTo>
                    <a:lnTo>
                      <a:pt x="4572" y="2488"/>
                    </a:lnTo>
                    <a:lnTo>
                      <a:pt x="4137" y="2713"/>
                    </a:lnTo>
                    <a:lnTo>
                      <a:pt x="3718" y="2938"/>
                    </a:lnTo>
                    <a:lnTo>
                      <a:pt x="3283" y="3178"/>
                    </a:lnTo>
                    <a:lnTo>
                      <a:pt x="2459" y="3672"/>
                    </a:lnTo>
                    <a:lnTo>
                      <a:pt x="1679" y="4167"/>
                    </a:lnTo>
                    <a:lnTo>
                      <a:pt x="1005" y="4601"/>
                    </a:lnTo>
                    <a:lnTo>
                      <a:pt x="481" y="4961"/>
                    </a:lnTo>
                    <a:lnTo>
                      <a:pt x="1" y="5306"/>
                    </a:lnTo>
                    <a:lnTo>
                      <a:pt x="25478" y="4826"/>
                    </a:lnTo>
                    <a:lnTo>
                      <a:pt x="26258" y="2608"/>
                    </a:lnTo>
                    <a:lnTo>
                      <a:pt x="26273" y="2518"/>
                    </a:lnTo>
                    <a:lnTo>
                      <a:pt x="26303" y="2293"/>
                    </a:lnTo>
                    <a:lnTo>
                      <a:pt x="26317" y="2144"/>
                    </a:lnTo>
                    <a:lnTo>
                      <a:pt x="26317" y="1979"/>
                    </a:lnTo>
                    <a:lnTo>
                      <a:pt x="26303" y="1784"/>
                    </a:lnTo>
                    <a:lnTo>
                      <a:pt x="26273" y="1589"/>
                    </a:lnTo>
                    <a:lnTo>
                      <a:pt x="26213" y="1394"/>
                    </a:lnTo>
                    <a:lnTo>
                      <a:pt x="26138" y="1199"/>
                    </a:lnTo>
                    <a:lnTo>
                      <a:pt x="26033" y="1005"/>
                    </a:lnTo>
                    <a:lnTo>
                      <a:pt x="25973" y="915"/>
                    </a:lnTo>
                    <a:lnTo>
                      <a:pt x="25898" y="825"/>
                    </a:lnTo>
                    <a:lnTo>
                      <a:pt x="25808" y="735"/>
                    </a:lnTo>
                    <a:lnTo>
                      <a:pt x="25718" y="660"/>
                    </a:lnTo>
                    <a:lnTo>
                      <a:pt x="25613" y="585"/>
                    </a:lnTo>
                    <a:lnTo>
                      <a:pt x="25493" y="510"/>
                    </a:lnTo>
                    <a:lnTo>
                      <a:pt x="25373" y="450"/>
                    </a:lnTo>
                    <a:lnTo>
                      <a:pt x="25238" y="390"/>
                    </a:lnTo>
                    <a:lnTo>
                      <a:pt x="25089" y="345"/>
                    </a:lnTo>
                    <a:lnTo>
                      <a:pt x="24924" y="300"/>
                    </a:lnTo>
                    <a:lnTo>
                      <a:pt x="24519" y="240"/>
                    </a:lnTo>
                    <a:lnTo>
                      <a:pt x="24010" y="180"/>
                    </a:lnTo>
                    <a:lnTo>
                      <a:pt x="23395" y="135"/>
                    </a:lnTo>
                    <a:lnTo>
                      <a:pt x="22706" y="90"/>
                    </a:lnTo>
                    <a:lnTo>
                      <a:pt x="21956" y="60"/>
                    </a:lnTo>
                    <a:lnTo>
                      <a:pt x="21162" y="30"/>
                    </a:lnTo>
                    <a:lnTo>
                      <a:pt x="1946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8" name="Google Shape;1078;p25"/>
          <p:cNvGrpSpPr/>
          <p:nvPr/>
        </p:nvGrpSpPr>
        <p:grpSpPr>
          <a:xfrm>
            <a:off x="6724710" y="1918617"/>
            <a:ext cx="1727280" cy="1726791"/>
            <a:chOff x="6724705" y="1845567"/>
            <a:chExt cx="1727280" cy="1726791"/>
          </a:xfrm>
        </p:grpSpPr>
        <p:grpSp>
          <p:nvGrpSpPr>
            <p:cNvPr id="1079" name="Google Shape;1079;p25"/>
            <p:cNvGrpSpPr/>
            <p:nvPr/>
          </p:nvGrpSpPr>
          <p:grpSpPr>
            <a:xfrm>
              <a:off x="6724705" y="1845567"/>
              <a:ext cx="1727280" cy="1726791"/>
              <a:chOff x="6145100" y="2222975"/>
              <a:chExt cx="1236775" cy="1236425"/>
            </a:xfrm>
          </p:grpSpPr>
          <p:sp>
            <p:nvSpPr>
              <p:cNvPr id="1080" name="Google Shape;1080;p25"/>
              <p:cNvSpPr/>
              <p:nvPr/>
            </p:nvSpPr>
            <p:spPr>
              <a:xfrm>
                <a:off x="6312575" y="2701800"/>
                <a:ext cx="128900" cy="74575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2983" extrusionOk="0">
                    <a:moveTo>
                      <a:pt x="3732" y="1"/>
                    </a:moveTo>
                    <a:lnTo>
                      <a:pt x="0" y="195"/>
                    </a:lnTo>
                    <a:lnTo>
                      <a:pt x="5156" y="2983"/>
                    </a:lnTo>
                    <a:lnTo>
                      <a:pt x="37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5"/>
              <p:cNvSpPr/>
              <p:nvPr/>
            </p:nvSpPr>
            <p:spPr>
              <a:xfrm>
                <a:off x="6608550" y="3073100"/>
                <a:ext cx="288150" cy="269025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0761" extrusionOk="0">
                    <a:moveTo>
                      <a:pt x="3852" y="0"/>
                    </a:moveTo>
                    <a:lnTo>
                      <a:pt x="1" y="3162"/>
                    </a:lnTo>
                    <a:lnTo>
                      <a:pt x="9367" y="10761"/>
                    </a:lnTo>
                    <a:lnTo>
                      <a:pt x="11525" y="7539"/>
                    </a:lnTo>
                    <a:lnTo>
                      <a:pt x="8018" y="5950"/>
                    </a:lnTo>
                    <a:lnTo>
                      <a:pt x="38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6432825" y="2689825"/>
                <a:ext cx="207225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8289" h="5171" extrusionOk="0">
                    <a:moveTo>
                      <a:pt x="8288" y="0"/>
                    </a:moveTo>
                    <a:lnTo>
                      <a:pt x="1" y="420"/>
                    </a:lnTo>
                    <a:lnTo>
                      <a:pt x="1859" y="4331"/>
                    </a:lnTo>
                    <a:lnTo>
                      <a:pt x="2728" y="5170"/>
                    </a:lnTo>
                    <a:lnTo>
                      <a:pt x="7944" y="4496"/>
                    </a:lnTo>
                    <a:lnTo>
                      <a:pt x="7959" y="3882"/>
                    </a:lnTo>
                    <a:lnTo>
                      <a:pt x="8019" y="2967"/>
                    </a:lnTo>
                    <a:lnTo>
                      <a:pt x="8124" y="1693"/>
                    </a:lnTo>
                    <a:lnTo>
                      <a:pt x="828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6180300" y="2449275"/>
                <a:ext cx="213975" cy="234575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9383" extrusionOk="0">
                    <a:moveTo>
                      <a:pt x="4197" y="1"/>
                    </a:moveTo>
                    <a:lnTo>
                      <a:pt x="3867" y="405"/>
                    </a:lnTo>
                    <a:lnTo>
                      <a:pt x="3538" y="840"/>
                    </a:lnTo>
                    <a:lnTo>
                      <a:pt x="3223" y="1259"/>
                    </a:lnTo>
                    <a:lnTo>
                      <a:pt x="2923" y="1694"/>
                    </a:lnTo>
                    <a:lnTo>
                      <a:pt x="2624" y="2144"/>
                    </a:lnTo>
                    <a:lnTo>
                      <a:pt x="2339" y="2593"/>
                    </a:lnTo>
                    <a:lnTo>
                      <a:pt x="2054" y="3043"/>
                    </a:lnTo>
                    <a:lnTo>
                      <a:pt x="1784" y="3507"/>
                    </a:lnTo>
                    <a:lnTo>
                      <a:pt x="1530" y="3987"/>
                    </a:lnTo>
                    <a:lnTo>
                      <a:pt x="1275" y="4452"/>
                    </a:lnTo>
                    <a:lnTo>
                      <a:pt x="1050" y="4931"/>
                    </a:lnTo>
                    <a:lnTo>
                      <a:pt x="810" y="5426"/>
                    </a:lnTo>
                    <a:lnTo>
                      <a:pt x="600" y="5920"/>
                    </a:lnTo>
                    <a:lnTo>
                      <a:pt x="391" y="6415"/>
                    </a:lnTo>
                    <a:lnTo>
                      <a:pt x="196" y="6909"/>
                    </a:lnTo>
                    <a:lnTo>
                      <a:pt x="1" y="7419"/>
                    </a:lnTo>
                    <a:lnTo>
                      <a:pt x="3613" y="9382"/>
                    </a:lnTo>
                    <a:lnTo>
                      <a:pt x="8558" y="9127"/>
                    </a:lnTo>
                    <a:lnTo>
                      <a:pt x="41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6151075" y="2658725"/>
                <a:ext cx="539550" cy="520425"/>
              </a:xfrm>
              <a:custGeom>
                <a:avLst/>
                <a:gdLst/>
                <a:ahLst/>
                <a:cxnLst/>
                <a:rect l="l" t="t" r="r" b="b"/>
                <a:pathLst>
                  <a:path w="21582" h="20817" extrusionOk="0">
                    <a:moveTo>
                      <a:pt x="855" y="0"/>
                    </a:moveTo>
                    <a:lnTo>
                      <a:pt x="720" y="480"/>
                    </a:lnTo>
                    <a:lnTo>
                      <a:pt x="585" y="959"/>
                    </a:lnTo>
                    <a:lnTo>
                      <a:pt x="466" y="1439"/>
                    </a:lnTo>
                    <a:lnTo>
                      <a:pt x="346" y="1933"/>
                    </a:lnTo>
                    <a:lnTo>
                      <a:pt x="241" y="2413"/>
                    </a:lnTo>
                    <a:lnTo>
                      <a:pt x="151" y="2908"/>
                    </a:lnTo>
                    <a:lnTo>
                      <a:pt x="76" y="3402"/>
                    </a:lnTo>
                    <a:lnTo>
                      <a:pt x="1" y="3912"/>
                    </a:lnTo>
                    <a:lnTo>
                      <a:pt x="5921" y="5785"/>
                    </a:lnTo>
                    <a:lnTo>
                      <a:pt x="15407" y="20816"/>
                    </a:lnTo>
                    <a:lnTo>
                      <a:pt x="21582" y="15751"/>
                    </a:lnTo>
                    <a:lnTo>
                      <a:pt x="20083" y="13608"/>
                    </a:lnTo>
                    <a:lnTo>
                      <a:pt x="12425" y="6279"/>
                    </a:lnTo>
                    <a:lnTo>
                      <a:pt x="8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6687225" y="2931100"/>
                <a:ext cx="431650" cy="365700"/>
              </a:xfrm>
              <a:custGeom>
                <a:avLst/>
                <a:gdLst/>
                <a:ahLst/>
                <a:cxnLst/>
                <a:rect l="l" t="t" r="r" b="b"/>
                <a:pathLst>
                  <a:path w="17266" h="14628" extrusionOk="0">
                    <a:moveTo>
                      <a:pt x="4752" y="0"/>
                    </a:moveTo>
                    <a:lnTo>
                      <a:pt x="1" y="2938"/>
                    </a:lnTo>
                    <a:lnTo>
                      <a:pt x="5516" y="10836"/>
                    </a:lnTo>
                    <a:lnTo>
                      <a:pt x="13863" y="14627"/>
                    </a:lnTo>
                    <a:lnTo>
                      <a:pt x="17265" y="6669"/>
                    </a:lnTo>
                    <a:lnTo>
                      <a:pt x="10776" y="4257"/>
                    </a:lnTo>
                    <a:lnTo>
                      <a:pt x="11720" y="360"/>
                    </a:lnTo>
                    <a:lnTo>
                      <a:pt x="47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6523875" y="2807825"/>
                <a:ext cx="266050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642" h="7060" extrusionOk="0">
                    <a:moveTo>
                      <a:pt x="10386" y="1"/>
                    </a:moveTo>
                    <a:lnTo>
                      <a:pt x="1" y="1320"/>
                    </a:lnTo>
                    <a:lnTo>
                      <a:pt x="5935" y="7000"/>
                    </a:lnTo>
                    <a:lnTo>
                      <a:pt x="5950" y="7044"/>
                    </a:lnTo>
                    <a:lnTo>
                      <a:pt x="5965" y="7059"/>
                    </a:lnTo>
                    <a:lnTo>
                      <a:pt x="10641" y="4167"/>
                    </a:lnTo>
                    <a:lnTo>
                      <a:pt x="103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5"/>
              <p:cNvSpPr/>
              <p:nvPr/>
            </p:nvSpPr>
            <p:spPr>
              <a:xfrm>
                <a:off x="6801125" y="2671075"/>
                <a:ext cx="580750" cy="185125"/>
              </a:xfrm>
              <a:custGeom>
                <a:avLst/>
                <a:gdLst/>
                <a:ahLst/>
                <a:cxnLst/>
                <a:rect l="l" t="t" r="r" b="b"/>
                <a:pathLst>
                  <a:path w="23230" h="7405" extrusionOk="0">
                    <a:moveTo>
                      <a:pt x="22271" y="1"/>
                    </a:moveTo>
                    <a:lnTo>
                      <a:pt x="1" y="870"/>
                    </a:lnTo>
                    <a:lnTo>
                      <a:pt x="390" y="7179"/>
                    </a:lnTo>
                    <a:lnTo>
                      <a:pt x="23215" y="7404"/>
                    </a:lnTo>
                    <a:lnTo>
                      <a:pt x="23230" y="6805"/>
                    </a:lnTo>
                    <a:lnTo>
                      <a:pt x="23215" y="5920"/>
                    </a:lnTo>
                    <a:lnTo>
                      <a:pt x="23170" y="5051"/>
                    </a:lnTo>
                    <a:lnTo>
                      <a:pt x="23080" y="4182"/>
                    </a:lnTo>
                    <a:lnTo>
                      <a:pt x="22975" y="3328"/>
                    </a:lnTo>
                    <a:lnTo>
                      <a:pt x="22840" y="2473"/>
                    </a:lnTo>
                    <a:lnTo>
                      <a:pt x="22690" y="1649"/>
                    </a:lnTo>
                    <a:lnTo>
                      <a:pt x="22496" y="810"/>
                    </a:lnTo>
                    <a:lnTo>
                      <a:pt x="222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5"/>
              <p:cNvSpPr/>
              <p:nvPr/>
            </p:nvSpPr>
            <p:spPr>
              <a:xfrm>
                <a:off x="6656125" y="2535075"/>
                <a:ext cx="125550" cy="264175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10567" extrusionOk="0">
                    <a:moveTo>
                      <a:pt x="4407" y="1"/>
                    </a:moveTo>
                    <a:lnTo>
                      <a:pt x="1020" y="180"/>
                    </a:lnTo>
                    <a:lnTo>
                      <a:pt x="645" y="3417"/>
                    </a:lnTo>
                    <a:lnTo>
                      <a:pt x="331" y="6445"/>
                    </a:lnTo>
                    <a:lnTo>
                      <a:pt x="196" y="7779"/>
                    </a:lnTo>
                    <a:lnTo>
                      <a:pt x="91" y="8948"/>
                    </a:lnTo>
                    <a:lnTo>
                      <a:pt x="31" y="9877"/>
                    </a:lnTo>
                    <a:lnTo>
                      <a:pt x="1" y="10566"/>
                    </a:lnTo>
                    <a:lnTo>
                      <a:pt x="5021" y="9922"/>
                    </a:lnTo>
                    <a:lnTo>
                      <a:pt x="44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5"/>
              <p:cNvSpPr/>
              <p:nvPr/>
            </p:nvSpPr>
            <p:spPr>
              <a:xfrm>
                <a:off x="6789525" y="2223350"/>
                <a:ext cx="479950" cy="285525"/>
              </a:xfrm>
              <a:custGeom>
                <a:avLst/>
                <a:gdLst/>
                <a:ahLst/>
                <a:cxnLst/>
                <a:rect l="l" t="t" r="r" b="b"/>
                <a:pathLst>
                  <a:path w="19198" h="11421" extrusionOk="0">
                    <a:moveTo>
                      <a:pt x="0" y="1"/>
                    </a:moveTo>
                    <a:lnTo>
                      <a:pt x="0" y="91"/>
                    </a:lnTo>
                    <a:lnTo>
                      <a:pt x="15" y="3702"/>
                    </a:lnTo>
                    <a:lnTo>
                      <a:pt x="30" y="6999"/>
                    </a:lnTo>
                    <a:lnTo>
                      <a:pt x="30" y="11420"/>
                    </a:lnTo>
                    <a:lnTo>
                      <a:pt x="6819" y="11076"/>
                    </a:lnTo>
                    <a:lnTo>
                      <a:pt x="12499" y="10806"/>
                    </a:lnTo>
                    <a:lnTo>
                      <a:pt x="16845" y="10596"/>
                    </a:lnTo>
                    <a:lnTo>
                      <a:pt x="19198" y="10506"/>
                    </a:lnTo>
                    <a:lnTo>
                      <a:pt x="18793" y="9937"/>
                    </a:lnTo>
                    <a:lnTo>
                      <a:pt x="18374" y="9382"/>
                    </a:lnTo>
                    <a:lnTo>
                      <a:pt x="17924" y="8843"/>
                    </a:lnTo>
                    <a:lnTo>
                      <a:pt x="17475" y="8318"/>
                    </a:lnTo>
                    <a:lnTo>
                      <a:pt x="16995" y="7794"/>
                    </a:lnTo>
                    <a:lnTo>
                      <a:pt x="16515" y="7299"/>
                    </a:lnTo>
                    <a:lnTo>
                      <a:pt x="16021" y="6805"/>
                    </a:lnTo>
                    <a:lnTo>
                      <a:pt x="15511" y="6340"/>
                    </a:lnTo>
                    <a:lnTo>
                      <a:pt x="14987" y="5875"/>
                    </a:lnTo>
                    <a:lnTo>
                      <a:pt x="14447" y="5426"/>
                    </a:lnTo>
                    <a:lnTo>
                      <a:pt x="13893" y="5006"/>
                    </a:lnTo>
                    <a:lnTo>
                      <a:pt x="13338" y="4587"/>
                    </a:lnTo>
                    <a:lnTo>
                      <a:pt x="12769" y="4197"/>
                    </a:lnTo>
                    <a:lnTo>
                      <a:pt x="12184" y="3807"/>
                    </a:lnTo>
                    <a:lnTo>
                      <a:pt x="11585" y="3448"/>
                    </a:lnTo>
                    <a:lnTo>
                      <a:pt x="10970" y="3088"/>
                    </a:lnTo>
                    <a:lnTo>
                      <a:pt x="10356" y="2758"/>
                    </a:lnTo>
                    <a:lnTo>
                      <a:pt x="9726" y="2444"/>
                    </a:lnTo>
                    <a:lnTo>
                      <a:pt x="9082" y="2144"/>
                    </a:lnTo>
                    <a:lnTo>
                      <a:pt x="8438" y="1859"/>
                    </a:lnTo>
                    <a:lnTo>
                      <a:pt x="7778" y="1604"/>
                    </a:lnTo>
                    <a:lnTo>
                      <a:pt x="7104" y="1349"/>
                    </a:lnTo>
                    <a:lnTo>
                      <a:pt x="6429" y="1125"/>
                    </a:lnTo>
                    <a:lnTo>
                      <a:pt x="5755" y="930"/>
                    </a:lnTo>
                    <a:lnTo>
                      <a:pt x="5051" y="735"/>
                    </a:lnTo>
                    <a:lnTo>
                      <a:pt x="4361" y="570"/>
                    </a:lnTo>
                    <a:lnTo>
                      <a:pt x="3642" y="420"/>
                    </a:lnTo>
                    <a:lnTo>
                      <a:pt x="2938" y="300"/>
                    </a:lnTo>
                    <a:lnTo>
                      <a:pt x="2203" y="196"/>
                    </a:lnTo>
                    <a:lnTo>
                      <a:pt x="1484" y="106"/>
                    </a:lnTo>
                    <a:lnTo>
                      <a:pt x="749" y="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5"/>
              <p:cNvSpPr/>
              <p:nvPr/>
            </p:nvSpPr>
            <p:spPr>
              <a:xfrm>
                <a:off x="6859200" y="3272050"/>
                <a:ext cx="246175" cy="173850"/>
              </a:xfrm>
              <a:custGeom>
                <a:avLst/>
                <a:gdLst/>
                <a:ahLst/>
                <a:cxnLst/>
                <a:rect l="l" t="t" r="r" b="b"/>
                <a:pathLst>
                  <a:path w="9847" h="6954" extrusionOk="0">
                    <a:moveTo>
                      <a:pt x="2414" y="0"/>
                    </a:moveTo>
                    <a:lnTo>
                      <a:pt x="1" y="3597"/>
                    </a:lnTo>
                    <a:lnTo>
                      <a:pt x="1305" y="6954"/>
                    </a:lnTo>
                    <a:lnTo>
                      <a:pt x="1889" y="6834"/>
                    </a:lnTo>
                    <a:lnTo>
                      <a:pt x="2458" y="6684"/>
                    </a:lnTo>
                    <a:lnTo>
                      <a:pt x="3028" y="6534"/>
                    </a:lnTo>
                    <a:lnTo>
                      <a:pt x="3582" y="6354"/>
                    </a:lnTo>
                    <a:lnTo>
                      <a:pt x="4152" y="6175"/>
                    </a:lnTo>
                    <a:lnTo>
                      <a:pt x="4691" y="5980"/>
                    </a:lnTo>
                    <a:lnTo>
                      <a:pt x="5246" y="5770"/>
                    </a:lnTo>
                    <a:lnTo>
                      <a:pt x="5786" y="5560"/>
                    </a:lnTo>
                    <a:lnTo>
                      <a:pt x="6310" y="5320"/>
                    </a:lnTo>
                    <a:lnTo>
                      <a:pt x="6835" y="5081"/>
                    </a:lnTo>
                    <a:lnTo>
                      <a:pt x="7359" y="4826"/>
                    </a:lnTo>
                    <a:lnTo>
                      <a:pt x="7869" y="4556"/>
                    </a:lnTo>
                    <a:lnTo>
                      <a:pt x="8378" y="4271"/>
                    </a:lnTo>
                    <a:lnTo>
                      <a:pt x="8873" y="3987"/>
                    </a:lnTo>
                    <a:lnTo>
                      <a:pt x="9367" y="3687"/>
                    </a:lnTo>
                    <a:lnTo>
                      <a:pt x="9847" y="3372"/>
                    </a:lnTo>
                    <a:lnTo>
                      <a:pt x="241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5"/>
              <p:cNvSpPr/>
              <p:nvPr/>
            </p:nvSpPr>
            <p:spPr>
              <a:xfrm>
                <a:off x="6145100" y="2781600"/>
                <a:ext cx="372050" cy="535425"/>
              </a:xfrm>
              <a:custGeom>
                <a:avLst/>
                <a:gdLst/>
                <a:ahLst/>
                <a:cxnLst/>
                <a:rect l="l" t="t" r="r" b="b"/>
                <a:pathLst>
                  <a:path w="14882" h="21417" extrusionOk="0">
                    <a:moveTo>
                      <a:pt x="120" y="1"/>
                    </a:moveTo>
                    <a:lnTo>
                      <a:pt x="75" y="585"/>
                    </a:lnTo>
                    <a:lnTo>
                      <a:pt x="30" y="1185"/>
                    </a:lnTo>
                    <a:lnTo>
                      <a:pt x="15" y="1784"/>
                    </a:lnTo>
                    <a:lnTo>
                      <a:pt x="0" y="2384"/>
                    </a:lnTo>
                    <a:lnTo>
                      <a:pt x="15" y="3103"/>
                    </a:lnTo>
                    <a:lnTo>
                      <a:pt x="45" y="3807"/>
                    </a:lnTo>
                    <a:lnTo>
                      <a:pt x="90" y="4512"/>
                    </a:lnTo>
                    <a:lnTo>
                      <a:pt x="165" y="5216"/>
                    </a:lnTo>
                    <a:lnTo>
                      <a:pt x="255" y="5905"/>
                    </a:lnTo>
                    <a:lnTo>
                      <a:pt x="360" y="6595"/>
                    </a:lnTo>
                    <a:lnTo>
                      <a:pt x="495" y="7269"/>
                    </a:lnTo>
                    <a:lnTo>
                      <a:pt x="630" y="7944"/>
                    </a:lnTo>
                    <a:lnTo>
                      <a:pt x="794" y="8618"/>
                    </a:lnTo>
                    <a:lnTo>
                      <a:pt x="974" y="9277"/>
                    </a:lnTo>
                    <a:lnTo>
                      <a:pt x="1184" y="9922"/>
                    </a:lnTo>
                    <a:lnTo>
                      <a:pt x="1394" y="10566"/>
                    </a:lnTo>
                    <a:lnTo>
                      <a:pt x="1634" y="11211"/>
                    </a:lnTo>
                    <a:lnTo>
                      <a:pt x="1873" y="11840"/>
                    </a:lnTo>
                    <a:lnTo>
                      <a:pt x="2143" y="12455"/>
                    </a:lnTo>
                    <a:lnTo>
                      <a:pt x="2428" y="13069"/>
                    </a:lnTo>
                    <a:lnTo>
                      <a:pt x="2728" y="13668"/>
                    </a:lnTo>
                    <a:lnTo>
                      <a:pt x="3042" y="14268"/>
                    </a:lnTo>
                    <a:lnTo>
                      <a:pt x="3372" y="14852"/>
                    </a:lnTo>
                    <a:lnTo>
                      <a:pt x="3717" y="15422"/>
                    </a:lnTo>
                    <a:lnTo>
                      <a:pt x="4077" y="15976"/>
                    </a:lnTo>
                    <a:lnTo>
                      <a:pt x="4451" y="16531"/>
                    </a:lnTo>
                    <a:lnTo>
                      <a:pt x="4841" y="17070"/>
                    </a:lnTo>
                    <a:lnTo>
                      <a:pt x="5245" y="17610"/>
                    </a:lnTo>
                    <a:lnTo>
                      <a:pt x="5665" y="18120"/>
                    </a:lnTo>
                    <a:lnTo>
                      <a:pt x="6100" y="18629"/>
                    </a:lnTo>
                    <a:lnTo>
                      <a:pt x="6534" y="19124"/>
                    </a:lnTo>
                    <a:lnTo>
                      <a:pt x="6999" y="19603"/>
                    </a:lnTo>
                    <a:lnTo>
                      <a:pt x="7463" y="20083"/>
                    </a:lnTo>
                    <a:lnTo>
                      <a:pt x="7943" y="20532"/>
                    </a:lnTo>
                    <a:lnTo>
                      <a:pt x="8438" y="20982"/>
                    </a:lnTo>
                    <a:lnTo>
                      <a:pt x="8947" y="21417"/>
                    </a:lnTo>
                    <a:lnTo>
                      <a:pt x="14372" y="16951"/>
                    </a:lnTo>
                    <a:lnTo>
                      <a:pt x="14882" y="16531"/>
                    </a:lnTo>
                    <a:lnTo>
                      <a:pt x="5515" y="1709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5"/>
              <p:cNvSpPr/>
              <p:nvPr/>
            </p:nvSpPr>
            <p:spPr>
              <a:xfrm>
                <a:off x="6388625" y="3168250"/>
                <a:ext cx="478475" cy="291150"/>
              </a:xfrm>
              <a:custGeom>
                <a:avLst/>
                <a:gdLst/>
                <a:ahLst/>
                <a:cxnLst/>
                <a:rect l="l" t="t" r="r" b="b"/>
                <a:pathLst>
                  <a:path w="19139" h="11646" extrusionOk="0">
                    <a:moveTo>
                      <a:pt x="8003" y="1"/>
                    </a:moveTo>
                    <a:lnTo>
                      <a:pt x="3687" y="3553"/>
                    </a:lnTo>
                    <a:lnTo>
                      <a:pt x="0" y="6580"/>
                    </a:lnTo>
                    <a:lnTo>
                      <a:pt x="390" y="6880"/>
                    </a:lnTo>
                    <a:lnTo>
                      <a:pt x="795" y="7164"/>
                    </a:lnTo>
                    <a:lnTo>
                      <a:pt x="1199" y="7434"/>
                    </a:lnTo>
                    <a:lnTo>
                      <a:pt x="1604" y="7719"/>
                    </a:lnTo>
                    <a:lnTo>
                      <a:pt x="2024" y="7974"/>
                    </a:lnTo>
                    <a:lnTo>
                      <a:pt x="2443" y="8229"/>
                    </a:lnTo>
                    <a:lnTo>
                      <a:pt x="2878" y="8468"/>
                    </a:lnTo>
                    <a:lnTo>
                      <a:pt x="3298" y="8708"/>
                    </a:lnTo>
                    <a:lnTo>
                      <a:pt x="3747" y="8948"/>
                    </a:lnTo>
                    <a:lnTo>
                      <a:pt x="4182" y="9158"/>
                    </a:lnTo>
                    <a:lnTo>
                      <a:pt x="4631" y="9382"/>
                    </a:lnTo>
                    <a:lnTo>
                      <a:pt x="5081" y="9577"/>
                    </a:lnTo>
                    <a:lnTo>
                      <a:pt x="5546" y="9772"/>
                    </a:lnTo>
                    <a:lnTo>
                      <a:pt x="6010" y="9967"/>
                    </a:lnTo>
                    <a:lnTo>
                      <a:pt x="6475" y="10132"/>
                    </a:lnTo>
                    <a:lnTo>
                      <a:pt x="6939" y="10312"/>
                    </a:lnTo>
                    <a:lnTo>
                      <a:pt x="7419" y="10462"/>
                    </a:lnTo>
                    <a:lnTo>
                      <a:pt x="7898" y="10611"/>
                    </a:lnTo>
                    <a:lnTo>
                      <a:pt x="8378" y="10746"/>
                    </a:lnTo>
                    <a:lnTo>
                      <a:pt x="8873" y="10881"/>
                    </a:lnTo>
                    <a:lnTo>
                      <a:pt x="9367" y="11001"/>
                    </a:lnTo>
                    <a:lnTo>
                      <a:pt x="9862" y="11106"/>
                    </a:lnTo>
                    <a:lnTo>
                      <a:pt x="10356" y="11211"/>
                    </a:lnTo>
                    <a:lnTo>
                      <a:pt x="10851" y="11301"/>
                    </a:lnTo>
                    <a:lnTo>
                      <a:pt x="11360" y="11376"/>
                    </a:lnTo>
                    <a:lnTo>
                      <a:pt x="11870" y="11451"/>
                    </a:lnTo>
                    <a:lnTo>
                      <a:pt x="12379" y="11511"/>
                    </a:lnTo>
                    <a:lnTo>
                      <a:pt x="12904" y="11556"/>
                    </a:lnTo>
                    <a:lnTo>
                      <a:pt x="13414" y="11601"/>
                    </a:lnTo>
                    <a:lnTo>
                      <a:pt x="13938" y="11630"/>
                    </a:lnTo>
                    <a:lnTo>
                      <a:pt x="14463" y="11645"/>
                    </a:lnTo>
                    <a:lnTo>
                      <a:pt x="15527" y="11645"/>
                    </a:lnTo>
                    <a:lnTo>
                      <a:pt x="16051" y="11630"/>
                    </a:lnTo>
                    <a:lnTo>
                      <a:pt x="16576" y="11601"/>
                    </a:lnTo>
                    <a:lnTo>
                      <a:pt x="17085" y="11556"/>
                    </a:lnTo>
                    <a:lnTo>
                      <a:pt x="17610" y="11511"/>
                    </a:lnTo>
                    <a:lnTo>
                      <a:pt x="18119" y="11451"/>
                    </a:lnTo>
                    <a:lnTo>
                      <a:pt x="18629" y="11376"/>
                    </a:lnTo>
                    <a:lnTo>
                      <a:pt x="19138" y="11301"/>
                    </a:lnTo>
                    <a:lnTo>
                      <a:pt x="17835" y="7959"/>
                    </a:lnTo>
                    <a:lnTo>
                      <a:pt x="80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5"/>
              <p:cNvSpPr/>
              <p:nvPr/>
            </p:nvSpPr>
            <p:spPr>
              <a:xfrm>
                <a:off x="6985850" y="2941575"/>
                <a:ext cx="384425" cy="398300"/>
              </a:xfrm>
              <a:custGeom>
                <a:avLst/>
                <a:gdLst/>
                <a:ahLst/>
                <a:cxnLst/>
                <a:rect l="l" t="t" r="r" b="b"/>
                <a:pathLst>
                  <a:path w="15377" h="15932" extrusionOk="0">
                    <a:moveTo>
                      <a:pt x="779" y="1"/>
                    </a:moveTo>
                    <a:lnTo>
                      <a:pt x="0" y="3208"/>
                    </a:lnTo>
                    <a:lnTo>
                      <a:pt x="6639" y="5681"/>
                    </a:lnTo>
                    <a:lnTo>
                      <a:pt x="2833" y="14613"/>
                    </a:lnTo>
                    <a:lnTo>
                      <a:pt x="5725" y="15932"/>
                    </a:lnTo>
                    <a:lnTo>
                      <a:pt x="6175" y="15587"/>
                    </a:lnTo>
                    <a:lnTo>
                      <a:pt x="6624" y="15227"/>
                    </a:lnTo>
                    <a:lnTo>
                      <a:pt x="7074" y="14868"/>
                    </a:lnTo>
                    <a:lnTo>
                      <a:pt x="7493" y="14493"/>
                    </a:lnTo>
                    <a:lnTo>
                      <a:pt x="7928" y="14118"/>
                    </a:lnTo>
                    <a:lnTo>
                      <a:pt x="8333" y="13729"/>
                    </a:lnTo>
                    <a:lnTo>
                      <a:pt x="8737" y="13324"/>
                    </a:lnTo>
                    <a:lnTo>
                      <a:pt x="9127" y="12904"/>
                    </a:lnTo>
                    <a:lnTo>
                      <a:pt x="9517" y="12485"/>
                    </a:lnTo>
                    <a:lnTo>
                      <a:pt x="9891" y="12065"/>
                    </a:lnTo>
                    <a:lnTo>
                      <a:pt x="10266" y="11631"/>
                    </a:lnTo>
                    <a:lnTo>
                      <a:pt x="10611" y="11181"/>
                    </a:lnTo>
                    <a:lnTo>
                      <a:pt x="10955" y="10731"/>
                    </a:lnTo>
                    <a:lnTo>
                      <a:pt x="11300" y="10267"/>
                    </a:lnTo>
                    <a:lnTo>
                      <a:pt x="11630" y="9787"/>
                    </a:lnTo>
                    <a:lnTo>
                      <a:pt x="11930" y="9308"/>
                    </a:lnTo>
                    <a:lnTo>
                      <a:pt x="12244" y="8828"/>
                    </a:lnTo>
                    <a:lnTo>
                      <a:pt x="12529" y="8334"/>
                    </a:lnTo>
                    <a:lnTo>
                      <a:pt x="12814" y="7839"/>
                    </a:lnTo>
                    <a:lnTo>
                      <a:pt x="13083" y="7329"/>
                    </a:lnTo>
                    <a:lnTo>
                      <a:pt x="13338" y="6820"/>
                    </a:lnTo>
                    <a:lnTo>
                      <a:pt x="13593" y="6295"/>
                    </a:lnTo>
                    <a:lnTo>
                      <a:pt x="13818" y="5771"/>
                    </a:lnTo>
                    <a:lnTo>
                      <a:pt x="14043" y="5231"/>
                    </a:lnTo>
                    <a:lnTo>
                      <a:pt x="14252" y="4692"/>
                    </a:lnTo>
                    <a:lnTo>
                      <a:pt x="14462" y="4152"/>
                    </a:lnTo>
                    <a:lnTo>
                      <a:pt x="14642" y="3598"/>
                    </a:lnTo>
                    <a:lnTo>
                      <a:pt x="14807" y="3028"/>
                    </a:lnTo>
                    <a:lnTo>
                      <a:pt x="14972" y="2474"/>
                    </a:lnTo>
                    <a:lnTo>
                      <a:pt x="15122" y="1904"/>
                    </a:lnTo>
                    <a:lnTo>
                      <a:pt x="15257" y="1335"/>
                    </a:lnTo>
                    <a:lnTo>
                      <a:pt x="15376" y="750"/>
                    </a:lnTo>
                    <a:lnTo>
                      <a:pt x="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5"/>
              <p:cNvSpPr/>
              <p:nvPr/>
            </p:nvSpPr>
            <p:spPr>
              <a:xfrm>
                <a:off x="6302825" y="2248450"/>
                <a:ext cx="353700" cy="427525"/>
              </a:xfrm>
              <a:custGeom>
                <a:avLst/>
                <a:gdLst/>
                <a:ahLst/>
                <a:cxnLst/>
                <a:rect l="l" t="t" r="r" b="b"/>
                <a:pathLst>
                  <a:path w="14148" h="17101" extrusionOk="0">
                    <a:moveTo>
                      <a:pt x="11360" y="1"/>
                    </a:moveTo>
                    <a:lnTo>
                      <a:pt x="10536" y="256"/>
                    </a:lnTo>
                    <a:lnTo>
                      <a:pt x="9727" y="555"/>
                    </a:lnTo>
                    <a:lnTo>
                      <a:pt x="8933" y="870"/>
                    </a:lnTo>
                    <a:lnTo>
                      <a:pt x="8138" y="1215"/>
                    </a:lnTo>
                    <a:lnTo>
                      <a:pt x="7374" y="1574"/>
                    </a:lnTo>
                    <a:lnTo>
                      <a:pt x="6610" y="1979"/>
                    </a:lnTo>
                    <a:lnTo>
                      <a:pt x="5875" y="2399"/>
                    </a:lnTo>
                    <a:lnTo>
                      <a:pt x="5156" y="2833"/>
                    </a:lnTo>
                    <a:lnTo>
                      <a:pt x="4437" y="3313"/>
                    </a:lnTo>
                    <a:lnTo>
                      <a:pt x="3747" y="3792"/>
                    </a:lnTo>
                    <a:lnTo>
                      <a:pt x="3073" y="4317"/>
                    </a:lnTo>
                    <a:lnTo>
                      <a:pt x="2428" y="4856"/>
                    </a:lnTo>
                    <a:lnTo>
                      <a:pt x="1784" y="5411"/>
                    </a:lnTo>
                    <a:lnTo>
                      <a:pt x="1169" y="5980"/>
                    </a:lnTo>
                    <a:lnTo>
                      <a:pt x="585" y="6595"/>
                    </a:lnTo>
                    <a:lnTo>
                      <a:pt x="1" y="7209"/>
                    </a:lnTo>
                    <a:lnTo>
                      <a:pt x="4736" y="17100"/>
                    </a:lnTo>
                    <a:lnTo>
                      <a:pt x="13593" y="16651"/>
                    </a:lnTo>
                    <a:lnTo>
                      <a:pt x="13908" y="13773"/>
                    </a:lnTo>
                    <a:lnTo>
                      <a:pt x="14148" y="11690"/>
                    </a:lnTo>
                    <a:lnTo>
                      <a:pt x="14148" y="11690"/>
                    </a:lnTo>
                    <a:lnTo>
                      <a:pt x="11825" y="11810"/>
                    </a:lnTo>
                    <a:lnTo>
                      <a:pt x="11300" y="11840"/>
                    </a:lnTo>
                    <a:lnTo>
                      <a:pt x="113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5"/>
              <p:cNvSpPr/>
              <p:nvPr/>
            </p:nvSpPr>
            <p:spPr>
              <a:xfrm>
                <a:off x="6791025" y="2510350"/>
                <a:ext cx="559400" cy="157750"/>
              </a:xfrm>
              <a:custGeom>
                <a:avLst/>
                <a:gdLst/>
                <a:ahLst/>
                <a:cxnLst/>
                <a:rect l="l" t="t" r="r" b="b"/>
                <a:pathLst>
                  <a:path w="22376" h="6310" extrusionOk="0">
                    <a:moveTo>
                      <a:pt x="19797" y="0"/>
                    </a:moveTo>
                    <a:lnTo>
                      <a:pt x="16351" y="135"/>
                    </a:lnTo>
                    <a:lnTo>
                      <a:pt x="11570" y="360"/>
                    </a:lnTo>
                    <a:lnTo>
                      <a:pt x="5950" y="630"/>
                    </a:lnTo>
                    <a:lnTo>
                      <a:pt x="0" y="930"/>
                    </a:lnTo>
                    <a:lnTo>
                      <a:pt x="330" y="6310"/>
                    </a:lnTo>
                    <a:lnTo>
                      <a:pt x="22375" y="5441"/>
                    </a:lnTo>
                    <a:lnTo>
                      <a:pt x="22120" y="4721"/>
                    </a:lnTo>
                    <a:lnTo>
                      <a:pt x="21851" y="4017"/>
                    </a:lnTo>
                    <a:lnTo>
                      <a:pt x="21566" y="3312"/>
                    </a:lnTo>
                    <a:lnTo>
                      <a:pt x="21251" y="2623"/>
                    </a:lnTo>
                    <a:lnTo>
                      <a:pt x="20906" y="1949"/>
                    </a:lnTo>
                    <a:lnTo>
                      <a:pt x="20562" y="1289"/>
                    </a:lnTo>
                    <a:lnTo>
                      <a:pt x="20187" y="630"/>
                    </a:lnTo>
                    <a:lnTo>
                      <a:pt x="197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5"/>
              <p:cNvSpPr/>
              <p:nvPr/>
            </p:nvSpPr>
            <p:spPr>
              <a:xfrm>
                <a:off x="6812375" y="2875275"/>
                <a:ext cx="568025" cy="60350"/>
              </a:xfrm>
              <a:custGeom>
                <a:avLst/>
                <a:gdLst/>
                <a:ahLst/>
                <a:cxnLst/>
                <a:rect l="l" t="t" r="r" b="b"/>
                <a:pathLst>
                  <a:path w="22721" h="2414" extrusionOk="0">
                    <a:moveTo>
                      <a:pt x="0" y="0"/>
                    </a:moveTo>
                    <a:lnTo>
                      <a:pt x="90" y="1259"/>
                    </a:lnTo>
                    <a:lnTo>
                      <a:pt x="22480" y="2413"/>
                    </a:lnTo>
                    <a:lnTo>
                      <a:pt x="22570" y="1874"/>
                    </a:lnTo>
                    <a:lnTo>
                      <a:pt x="22630" y="1319"/>
                    </a:lnTo>
                    <a:lnTo>
                      <a:pt x="22675" y="780"/>
                    </a:lnTo>
                    <a:lnTo>
                      <a:pt x="22720" y="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5"/>
              <p:cNvSpPr/>
              <p:nvPr/>
            </p:nvSpPr>
            <p:spPr>
              <a:xfrm>
                <a:off x="6610425" y="2222975"/>
                <a:ext cx="155125" cy="295650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1826" extrusionOk="0">
                    <a:moveTo>
                      <a:pt x="5336" y="1"/>
                    </a:moveTo>
                    <a:lnTo>
                      <a:pt x="4556" y="46"/>
                    </a:lnTo>
                    <a:lnTo>
                      <a:pt x="3792" y="106"/>
                    </a:lnTo>
                    <a:lnTo>
                      <a:pt x="3028" y="181"/>
                    </a:lnTo>
                    <a:lnTo>
                      <a:pt x="2279" y="300"/>
                    </a:lnTo>
                    <a:lnTo>
                      <a:pt x="1529" y="420"/>
                    </a:lnTo>
                    <a:lnTo>
                      <a:pt x="795" y="570"/>
                    </a:lnTo>
                    <a:lnTo>
                      <a:pt x="60" y="750"/>
                    </a:lnTo>
                    <a:lnTo>
                      <a:pt x="1" y="11825"/>
                    </a:lnTo>
                    <a:lnTo>
                      <a:pt x="6205" y="11495"/>
                    </a:lnTo>
                    <a:lnTo>
                      <a:pt x="6205" y="5860"/>
                    </a:lnTo>
                    <a:lnTo>
                      <a:pt x="61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8" name="Google Shape;1098;p25"/>
            <p:cNvSpPr/>
            <p:nvPr/>
          </p:nvSpPr>
          <p:spPr>
            <a:xfrm>
              <a:off x="7303474" y="2004413"/>
              <a:ext cx="100485" cy="130338"/>
            </a:xfrm>
            <a:custGeom>
              <a:avLst/>
              <a:gdLst/>
              <a:ahLst/>
              <a:cxnLst/>
              <a:rect l="l" t="t" r="r" b="b"/>
              <a:pathLst>
                <a:path w="2878" h="3733" extrusionOk="0">
                  <a:moveTo>
                    <a:pt x="1454" y="795"/>
                  </a:moveTo>
                  <a:lnTo>
                    <a:pt x="1574" y="810"/>
                  </a:lnTo>
                  <a:lnTo>
                    <a:pt x="1694" y="840"/>
                  </a:lnTo>
                  <a:lnTo>
                    <a:pt x="1799" y="900"/>
                  </a:lnTo>
                  <a:lnTo>
                    <a:pt x="1889" y="975"/>
                  </a:lnTo>
                  <a:lnTo>
                    <a:pt x="1963" y="1065"/>
                  </a:lnTo>
                  <a:lnTo>
                    <a:pt x="2023" y="1170"/>
                  </a:lnTo>
                  <a:lnTo>
                    <a:pt x="2053" y="1290"/>
                  </a:lnTo>
                  <a:lnTo>
                    <a:pt x="2068" y="1410"/>
                  </a:lnTo>
                  <a:lnTo>
                    <a:pt x="2053" y="1530"/>
                  </a:lnTo>
                  <a:lnTo>
                    <a:pt x="2023" y="1649"/>
                  </a:lnTo>
                  <a:lnTo>
                    <a:pt x="1963" y="1754"/>
                  </a:lnTo>
                  <a:lnTo>
                    <a:pt x="1889" y="1844"/>
                  </a:lnTo>
                  <a:lnTo>
                    <a:pt x="1799" y="1919"/>
                  </a:lnTo>
                  <a:lnTo>
                    <a:pt x="1694" y="1979"/>
                  </a:lnTo>
                  <a:lnTo>
                    <a:pt x="1574" y="2009"/>
                  </a:lnTo>
                  <a:lnTo>
                    <a:pt x="1454" y="2024"/>
                  </a:lnTo>
                  <a:lnTo>
                    <a:pt x="1319" y="2009"/>
                  </a:lnTo>
                  <a:lnTo>
                    <a:pt x="1214" y="1979"/>
                  </a:lnTo>
                  <a:lnTo>
                    <a:pt x="1109" y="1919"/>
                  </a:lnTo>
                  <a:lnTo>
                    <a:pt x="1019" y="1844"/>
                  </a:lnTo>
                  <a:lnTo>
                    <a:pt x="944" y="1754"/>
                  </a:lnTo>
                  <a:lnTo>
                    <a:pt x="884" y="1649"/>
                  </a:lnTo>
                  <a:lnTo>
                    <a:pt x="839" y="1530"/>
                  </a:lnTo>
                  <a:lnTo>
                    <a:pt x="839" y="1410"/>
                  </a:lnTo>
                  <a:lnTo>
                    <a:pt x="839" y="1290"/>
                  </a:lnTo>
                  <a:lnTo>
                    <a:pt x="884" y="1170"/>
                  </a:lnTo>
                  <a:lnTo>
                    <a:pt x="944" y="1065"/>
                  </a:lnTo>
                  <a:lnTo>
                    <a:pt x="1019" y="975"/>
                  </a:lnTo>
                  <a:lnTo>
                    <a:pt x="1109" y="900"/>
                  </a:lnTo>
                  <a:lnTo>
                    <a:pt x="1214" y="840"/>
                  </a:lnTo>
                  <a:lnTo>
                    <a:pt x="1319" y="810"/>
                  </a:lnTo>
                  <a:lnTo>
                    <a:pt x="1454" y="795"/>
                  </a:lnTo>
                  <a:close/>
                  <a:moveTo>
                    <a:pt x="1289" y="1"/>
                  </a:moveTo>
                  <a:lnTo>
                    <a:pt x="1154" y="16"/>
                  </a:lnTo>
                  <a:lnTo>
                    <a:pt x="1004" y="61"/>
                  </a:lnTo>
                  <a:lnTo>
                    <a:pt x="884" y="106"/>
                  </a:lnTo>
                  <a:lnTo>
                    <a:pt x="750" y="166"/>
                  </a:lnTo>
                  <a:lnTo>
                    <a:pt x="630" y="241"/>
                  </a:lnTo>
                  <a:lnTo>
                    <a:pt x="525" y="316"/>
                  </a:lnTo>
                  <a:lnTo>
                    <a:pt x="420" y="421"/>
                  </a:lnTo>
                  <a:lnTo>
                    <a:pt x="330" y="525"/>
                  </a:lnTo>
                  <a:lnTo>
                    <a:pt x="240" y="630"/>
                  </a:lnTo>
                  <a:lnTo>
                    <a:pt x="165" y="750"/>
                  </a:lnTo>
                  <a:lnTo>
                    <a:pt x="105" y="870"/>
                  </a:lnTo>
                  <a:lnTo>
                    <a:pt x="60" y="1005"/>
                  </a:lnTo>
                  <a:lnTo>
                    <a:pt x="30" y="1140"/>
                  </a:lnTo>
                  <a:lnTo>
                    <a:pt x="0" y="1290"/>
                  </a:lnTo>
                  <a:lnTo>
                    <a:pt x="0" y="1440"/>
                  </a:lnTo>
                  <a:lnTo>
                    <a:pt x="15" y="1589"/>
                  </a:lnTo>
                  <a:lnTo>
                    <a:pt x="60" y="1769"/>
                  </a:lnTo>
                  <a:lnTo>
                    <a:pt x="135" y="1949"/>
                  </a:lnTo>
                  <a:lnTo>
                    <a:pt x="225" y="2129"/>
                  </a:lnTo>
                  <a:lnTo>
                    <a:pt x="330" y="2324"/>
                  </a:lnTo>
                  <a:lnTo>
                    <a:pt x="450" y="2519"/>
                  </a:lnTo>
                  <a:lnTo>
                    <a:pt x="720" y="2878"/>
                  </a:lnTo>
                  <a:lnTo>
                    <a:pt x="989" y="3208"/>
                  </a:lnTo>
                  <a:lnTo>
                    <a:pt x="1214" y="3478"/>
                  </a:lnTo>
                  <a:lnTo>
                    <a:pt x="1439" y="3733"/>
                  </a:lnTo>
                  <a:lnTo>
                    <a:pt x="1664" y="3478"/>
                  </a:lnTo>
                  <a:lnTo>
                    <a:pt x="1889" y="3208"/>
                  </a:lnTo>
                  <a:lnTo>
                    <a:pt x="2158" y="2878"/>
                  </a:lnTo>
                  <a:lnTo>
                    <a:pt x="2428" y="2519"/>
                  </a:lnTo>
                  <a:lnTo>
                    <a:pt x="2548" y="2324"/>
                  </a:lnTo>
                  <a:lnTo>
                    <a:pt x="2653" y="2129"/>
                  </a:lnTo>
                  <a:lnTo>
                    <a:pt x="2743" y="1949"/>
                  </a:lnTo>
                  <a:lnTo>
                    <a:pt x="2818" y="1769"/>
                  </a:lnTo>
                  <a:lnTo>
                    <a:pt x="2863" y="1589"/>
                  </a:lnTo>
                  <a:lnTo>
                    <a:pt x="2878" y="1440"/>
                  </a:lnTo>
                  <a:lnTo>
                    <a:pt x="2878" y="1290"/>
                  </a:lnTo>
                  <a:lnTo>
                    <a:pt x="2848" y="1140"/>
                  </a:lnTo>
                  <a:lnTo>
                    <a:pt x="2818" y="1005"/>
                  </a:lnTo>
                  <a:lnTo>
                    <a:pt x="2773" y="870"/>
                  </a:lnTo>
                  <a:lnTo>
                    <a:pt x="2713" y="750"/>
                  </a:lnTo>
                  <a:lnTo>
                    <a:pt x="2638" y="630"/>
                  </a:lnTo>
                  <a:lnTo>
                    <a:pt x="2548" y="525"/>
                  </a:lnTo>
                  <a:lnTo>
                    <a:pt x="2458" y="421"/>
                  </a:lnTo>
                  <a:lnTo>
                    <a:pt x="2353" y="316"/>
                  </a:lnTo>
                  <a:lnTo>
                    <a:pt x="2248" y="241"/>
                  </a:lnTo>
                  <a:lnTo>
                    <a:pt x="2128" y="166"/>
                  </a:lnTo>
                  <a:lnTo>
                    <a:pt x="2008" y="106"/>
                  </a:lnTo>
                  <a:lnTo>
                    <a:pt x="1874" y="61"/>
                  </a:lnTo>
                  <a:lnTo>
                    <a:pt x="1724" y="16"/>
                  </a:lnTo>
                  <a:lnTo>
                    <a:pt x="1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9" name="Google Shape;1099;p25"/>
            <p:cNvGrpSpPr/>
            <p:nvPr/>
          </p:nvGrpSpPr>
          <p:grpSpPr>
            <a:xfrm>
              <a:off x="7521417" y="3040063"/>
              <a:ext cx="87427" cy="87427"/>
              <a:chOff x="5686875" y="3169000"/>
              <a:chExt cx="62600" cy="62600"/>
            </a:xfrm>
          </p:grpSpPr>
          <p:sp>
            <p:nvSpPr>
              <p:cNvPr id="1100" name="Google Shape;1100;p25"/>
              <p:cNvSpPr/>
              <p:nvPr/>
            </p:nvSpPr>
            <p:spPr>
              <a:xfrm>
                <a:off x="5700000" y="3182125"/>
                <a:ext cx="36725" cy="3637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455" extrusionOk="0">
                    <a:moveTo>
                      <a:pt x="734" y="0"/>
                    </a:moveTo>
                    <a:lnTo>
                      <a:pt x="585" y="15"/>
                    </a:lnTo>
                    <a:lnTo>
                      <a:pt x="450" y="60"/>
                    </a:lnTo>
                    <a:lnTo>
                      <a:pt x="315" y="120"/>
                    </a:lnTo>
                    <a:lnTo>
                      <a:pt x="210" y="210"/>
                    </a:lnTo>
                    <a:lnTo>
                      <a:pt x="120" y="315"/>
                    </a:lnTo>
                    <a:lnTo>
                      <a:pt x="60" y="435"/>
                    </a:lnTo>
                    <a:lnTo>
                      <a:pt x="15" y="585"/>
                    </a:lnTo>
                    <a:lnTo>
                      <a:pt x="0" y="735"/>
                    </a:lnTo>
                    <a:lnTo>
                      <a:pt x="15" y="870"/>
                    </a:lnTo>
                    <a:lnTo>
                      <a:pt x="60" y="1019"/>
                    </a:lnTo>
                    <a:lnTo>
                      <a:pt x="120" y="1139"/>
                    </a:lnTo>
                    <a:lnTo>
                      <a:pt x="210" y="1244"/>
                    </a:lnTo>
                    <a:lnTo>
                      <a:pt x="315" y="1334"/>
                    </a:lnTo>
                    <a:lnTo>
                      <a:pt x="450" y="1409"/>
                    </a:lnTo>
                    <a:lnTo>
                      <a:pt x="585" y="1439"/>
                    </a:lnTo>
                    <a:lnTo>
                      <a:pt x="734" y="1454"/>
                    </a:lnTo>
                    <a:lnTo>
                      <a:pt x="884" y="1439"/>
                    </a:lnTo>
                    <a:lnTo>
                      <a:pt x="1019" y="1409"/>
                    </a:lnTo>
                    <a:lnTo>
                      <a:pt x="1139" y="1334"/>
                    </a:lnTo>
                    <a:lnTo>
                      <a:pt x="1244" y="1244"/>
                    </a:lnTo>
                    <a:lnTo>
                      <a:pt x="1334" y="1139"/>
                    </a:lnTo>
                    <a:lnTo>
                      <a:pt x="1409" y="1019"/>
                    </a:lnTo>
                    <a:lnTo>
                      <a:pt x="1454" y="870"/>
                    </a:lnTo>
                    <a:lnTo>
                      <a:pt x="1469" y="735"/>
                    </a:lnTo>
                    <a:lnTo>
                      <a:pt x="1454" y="585"/>
                    </a:lnTo>
                    <a:lnTo>
                      <a:pt x="1409" y="435"/>
                    </a:lnTo>
                    <a:lnTo>
                      <a:pt x="1334" y="315"/>
                    </a:lnTo>
                    <a:lnTo>
                      <a:pt x="1244" y="210"/>
                    </a:lnTo>
                    <a:lnTo>
                      <a:pt x="1139" y="120"/>
                    </a:lnTo>
                    <a:lnTo>
                      <a:pt x="1019" y="60"/>
                    </a:lnTo>
                    <a:lnTo>
                      <a:pt x="884" y="15"/>
                    </a:lnTo>
                    <a:lnTo>
                      <a:pt x="73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5"/>
              <p:cNvSpPr/>
              <p:nvPr/>
            </p:nvSpPr>
            <p:spPr>
              <a:xfrm>
                <a:off x="5686875" y="3169000"/>
                <a:ext cx="62600" cy="62600"/>
              </a:xfrm>
              <a:custGeom>
                <a:avLst/>
                <a:gdLst/>
                <a:ahLst/>
                <a:cxnLst/>
                <a:rect l="l" t="t" r="r" b="b"/>
                <a:pathLst>
                  <a:path w="2504" h="2504" extrusionOk="0">
                    <a:moveTo>
                      <a:pt x="1364" y="211"/>
                    </a:moveTo>
                    <a:lnTo>
                      <a:pt x="1469" y="226"/>
                    </a:lnTo>
                    <a:lnTo>
                      <a:pt x="1559" y="256"/>
                    </a:lnTo>
                    <a:lnTo>
                      <a:pt x="1664" y="286"/>
                    </a:lnTo>
                    <a:lnTo>
                      <a:pt x="1754" y="331"/>
                    </a:lnTo>
                    <a:lnTo>
                      <a:pt x="1844" y="391"/>
                    </a:lnTo>
                    <a:lnTo>
                      <a:pt x="1919" y="450"/>
                    </a:lnTo>
                    <a:lnTo>
                      <a:pt x="1994" y="510"/>
                    </a:lnTo>
                    <a:lnTo>
                      <a:pt x="2054" y="585"/>
                    </a:lnTo>
                    <a:lnTo>
                      <a:pt x="2129" y="675"/>
                    </a:lnTo>
                    <a:lnTo>
                      <a:pt x="2174" y="750"/>
                    </a:lnTo>
                    <a:lnTo>
                      <a:pt x="2219" y="840"/>
                    </a:lnTo>
                    <a:lnTo>
                      <a:pt x="2249" y="945"/>
                    </a:lnTo>
                    <a:lnTo>
                      <a:pt x="2278" y="1035"/>
                    </a:lnTo>
                    <a:lnTo>
                      <a:pt x="2293" y="1140"/>
                    </a:lnTo>
                    <a:lnTo>
                      <a:pt x="2293" y="1260"/>
                    </a:lnTo>
                    <a:lnTo>
                      <a:pt x="2293" y="1365"/>
                    </a:lnTo>
                    <a:lnTo>
                      <a:pt x="2278" y="1470"/>
                    </a:lnTo>
                    <a:lnTo>
                      <a:pt x="2249" y="1559"/>
                    </a:lnTo>
                    <a:lnTo>
                      <a:pt x="2219" y="1664"/>
                    </a:lnTo>
                    <a:lnTo>
                      <a:pt x="2174" y="1754"/>
                    </a:lnTo>
                    <a:lnTo>
                      <a:pt x="2129" y="1829"/>
                    </a:lnTo>
                    <a:lnTo>
                      <a:pt x="2054" y="1919"/>
                    </a:lnTo>
                    <a:lnTo>
                      <a:pt x="1994" y="1994"/>
                    </a:lnTo>
                    <a:lnTo>
                      <a:pt x="1919" y="2054"/>
                    </a:lnTo>
                    <a:lnTo>
                      <a:pt x="1844" y="2114"/>
                    </a:lnTo>
                    <a:lnTo>
                      <a:pt x="1754" y="2174"/>
                    </a:lnTo>
                    <a:lnTo>
                      <a:pt x="1664" y="2219"/>
                    </a:lnTo>
                    <a:lnTo>
                      <a:pt x="1559" y="2249"/>
                    </a:lnTo>
                    <a:lnTo>
                      <a:pt x="1469" y="2279"/>
                    </a:lnTo>
                    <a:lnTo>
                      <a:pt x="1364" y="2294"/>
                    </a:lnTo>
                    <a:lnTo>
                      <a:pt x="1154" y="2294"/>
                    </a:lnTo>
                    <a:lnTo>
                      <a:pt x="1050" y="2279"/>
                    </a:lnTo>
                    <a:lnTo>
                      <a:pt x="945" y="2249"/>
                    </a:lnTo>
                    <a:lnTo>
                      <a:pt x="855" y="2219"/>
                    </a:lnTo>
                    <a:lnTo>
                      <a:pt x="750" y="2174"/>
                    </a:lnTo>
                    <a:lnTo>
                      <a:pt x="675" y="2114"/>
                    </a:lnTo>
                    <a:lnTo>
                      <a:pt x="585" y="2054"/>
                    </a:lnTo>
                    <a:lnTo>
                      <a:pt x="510" y="1994"/>
                    </a:lnTo>
                    <a:lnTo>
                      <a:pt x="450" y="1919"/>
                    </a:lnTo>
                    <a:lnTo>
                      <a:pt x="390" y="1829"/>
                    </a:lnTo>
                    <a:lnTo>
                      <a:pt x="330" y="1754"/>
                    </a:lnTo>
                    <a:lnTo>
                      <a:pt x="285" y="1664"/>
                    </a:lnTo>
                    <a:lnTo>
                      <a:pt x="255" y="1559"/>
                    </a:lnTo>
                    <a:lnTo>
                      <a:pt x="225" y="1470"/>
                    </a:lnTo>
                    <a:lnTo>
                      <a:pt x="210" y="1365"/>
                    </a:lnTo>
                    <a:lnTo>
                      <a:pt x="210" y="1260"/>
                    </a:lnTo>
                    <a:lnTo>
                      <a:pt x="210" y="1140"/>
                    </a:lnTo>
                    <a:lnTo>
                      <a:pt x="225" y="1035"/>
                    </a:lnTo>
                    <a:lnTo>
                      <a:pt x="255" y="945"/>
                    </a:lnTo>
                    <a:lnTo>
                      <a:pt x="285" y="840"/>
                    </a:lnTo>
                    <a:lnTo>
                      <a:pt x="330" y="750"/>
                    </a:lnTo>
                    <a:lnTo>
                      <a:pt x="390" y="675"/>
                    </a:lnTo>
                    <a:lnTo>
                      <a:pt x="450" y="585"/>
                    </a:lnTo>
                    <a:lnTo>
                      <a:pt x="510" y="510"/>
                    </a:lnTo>
                    <a:lnTo>
                      <a:pt x="585" y="450"/>
                    </a:lnTo>
                    <a:lnTo>
                      <a:pt x="675" y="391"/>
                    </a:lnTo>
                    <a:lnTo>
                      <a:pt x="750" y="331"/>
                    </a:lnTo>
                    <a:lnTo>
                      <a:pt x="855" y="286"/>
                    </a:lnTo>
                    <a:lnTo>
                      <a:pt x="945" y="256"/>
                    </a:lnTo>
                    <a:lnTo>
                      <a:pt x="1050" y="226"/>
                    </a:lnTo>
                    <a:lnTo>
                      <a:pt x="1154" y="211"/>
                    </a:lnTo>
                    <a:close/>
                    <a:moveTo>
                      <a:pt x="1125" y="1"/>
                    </a:moveTo>
                    <a:lnTo>
                      <a:pt x="1005" y="16"/>
                    </a:lnTo>
                    <a:lnTo>
                      <a:pt x="885" y="61"/>
                    </a:lnTo>
                    <a:lnTo>
                      <a:pt x="765" y="91"/>
                    </a:lnTo>
                    <a:lnTo>
                      <a:pt x="660" y="151"/>
                    </a:lnTo>
                    <a:lnTo>
                      <a:pt x="555" y="211"/>
                    </a:lnTo>
                    <a:lnTo>
                      <a:pt x="450" y="286"/>
                    </a:lnTo>
                    <a:lnTo>
                      <a:pt x="360" y="361"/>
                    </a:lnTo>
                    <a:lnTo>
                      <a:pt x="285" y="450"/>
                    </a:lnTo>
                    <a:lnTo>
                      <a:pt x="210" y="555"/>
                    </a:lnTo>
                    <a:lnTo>
                      <a:pt x="150" y="660"/>
                    </a:lnTo>
                    <a:lnTo>
                      <a:pt x="105" y="765"/>
                    </a:lnTo>
                    <a:lnTo>
                      <a:pt x="60" y="885"/>
                    </a:lnTo>
                    <a:lnTo>
                      <a:pt x="30" y="1005"/>
                    </a:lnTo>
                    <a:lnTo>
                      <a:pt x="1" y="1125"/>
                    </a:lnTo>
                    <a:lnTo>
                      <a:pt x="1" y="1260"/>
                    </a:lnTo>
                    <a:lnTo>
                      <a:pt x="1" y="1380"/>
                    </a:lnTo>
                    <a:lnTo>
                      <a:pt x="30" y="1500"/>
                    </a:lnTo>
                    <a:lnTo>
                      <a:pt x="60" y="1619"/>
                    </a:lnTo>
                    <a:lnTo>
                      <a:pt x="105" y="1739"/>
                    </a:lnTo>
                    <a:lnTo>
                      <a:pt x="150" y="1844"/>
                    </a:lnTo>
                    <a:lnTo>
                      <a:pt x="210" y="1949"/>
                    </a:lnTo>
                    <a:lnTo>
                      <a:pt x="285" y="2054"/>
                    </a:lnTo>
                    <a:lnTo>
                      <a:pt x="360" y="2144"/>
                    </a:lnTo>
                    <a:lnTo>
                      <a:pt x="450" y="2219"/>
                    </a:lnTo>
                    <a:lnTo>
                      <a:pt x="555" y="2294"/>
                    </a:lnTo>
                    <a:lnTo>
                      <a:pt x="660" y="2354"/>
                    </a:lnTo>
                    <a:lnTo>
                      <a:pt x="765" y="2414"/>
                    </a:lnTo>
                    <a:lnTo>
                      <a:pt x="885" y="2444"/>
                    </a:lnTo>
                    <a:lnTo>
                      <a:pt x="1005" y="2489"/>
                    </a:lnTo>
                    <a:lnTo>
                      <a:pt x="1125" y="2504"/>
                    </a:lnTo>
                    <a:lnTo>
                      <a:pt x="1379" y="2504"/>
                    </a:lnTo>
                    <a:lnTo>
                      <a:pt x="1514" y="2489"/>
                    </a:lnTo>
                    <a:lnTo>
                      <a:pt x="1634" y="2444"/>
                    </a:lnTo>
                    <a:lnTo>
                      <a:pt x="1739" y="2414"/>
                    </a:lnTo>
                    <a:lnTo>
                      <a:pt x="1859" y="2354"/>
                    </a:lnTo>
                    <a:lnTo>
                      <a:pt x="1949" y="2294"/>
                    </a:lnTo>
                    <a:lnTo>
                      <a:pt x="2054" y="2219"/>
                    </a:lnTo>
                    <a:lnTo>
                      <a:pt x="2144" y="2144"/>
                    </a:lnTo>
                    <a:lnTo>
                      <a:pt x="2219" y="2054"/>
                    </a:lnTo>
                    <a:lnTo>
                      <a:pt x="2293" y="1949"/>
                    </a:lnTo>
                    <a:lnTo>
                      <a:pt x="2353" y="1844"/>
                    </a:lnTo>
                    <a:lnTo>
                      <a:pt x="2413" y="1739"/>
                    </a:lnTo>
                    <a:lnTo>
                      <a:pt x="2458" y="1619"/>
                    </a:lnTo>
                    <a:lnTo>
                      <a:pt x="2488" y="1500"/>
                    </a:lnTo>
                    <a:lnTo>
                      <a:pt x="2503" y="1380"/>
                    </a:lnTo>
                    <a:lnTo>
                      <a:pt x="2503" y="1260"/>
                    </a:lnTo>
                    <a:lnTo>
                      <a:pt x="2503" y="1125"/>
                    </a:lnTo>
                    <a:lnTo>
                      <a:pt x="2488" y="1005"/>
                    </a:lnTo>
                    <a:lnTo>
                      <a:pt x="2458" y="885"/>
                    </a:lnTo>
                    <a:lnTo>
                      <a:pt x="2413" y="765"/>
                    </a:lnTo>
                    <a:lnTo>
                      <a:pt x="2353" y="660"/>
                    </a:lnTo>
                    <a:lnTo>
                      <a:pt x="2293" y="555"/>
                    </a:lnTo>
                    <a:lnTo>
                      <a:pt x="2219" y="450"/>
                    </a:lnTo>
                    <a:lnTo>
                      <a:pt x="2144" y="361"/>
                    </a:lnTo>
                    <a:lnTo>
                      <a:pt x="2054" y="286"/>
                    </a:lnTo>
                    <a:lnTo>
                      <a:pt x="1949" y="211"/>
                    </a:lnTo>
                    <a:lnTo>
                      <a:pt x="1859" y="151"/>
                    </a:lnTo>
                    <a:lnTo>
                      <a:pt x="1739" y="91"/>
                    </a:lnTo>
                    <a:lnTo>
                      <a:pt x="1634" y="61"/>
                    </a:lnTo>
                    <a:lnTo>
                      <a:pt x="1514" y="16"/>
                    </a:lnTo>
                    <a:lnTo>
                      <a:pt x="13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2" name="Google Shape;1102;p25"/>
            <p:cNvSpPr/>
            <p:nvPr/>
          </p:nvSpPr>
          <p:spPr>
            <a:xfrm>
              <a:off x="7359408" y="2154721"/>
              <a:ext cx="282707" cy="864670"/>
            </a:xfrm>
            <a:custGeom>
              <a:avLst/>
              <a:gdLst/>
              <a:ahLst/>
              <a:cxnLst/>
              <a:rect l="l" t="t" r="r" b="b"/>
              <a:pathLst>
                <a:path w="8097" h="24765" extrusionOk="0">
                  <a:moveTo>
                    <a:pt x="0" y="0"/>
                  </a:moveTo>
                  <a:lnTo>
                    <a:pt x="96" y="3572"/>
                  </a:lnTo>
                  <a:lnTo>
                    <a:pt x="7287" y="3143"/>
                  </a:lnTo>
                  <a:lnTo>
                    <a:pt x="8097" y="18907"/>
                  </a:lnTo>
                  <a:lnTo>
                    <a:pt x="2810" y="22336"/>
                  </a:lnTo>
                  <a:lnTo>
                    <a:pt x="4525" y="24765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103" name="Google Shape;1103;p25"/>
          <p:cNvGrpSpPr/>
          <p:nvPr/>
        </p:nvGrpSpPr>
        <p:grpSpPr>
          <a:xfrm>
            <a:off x="22055" y="1004913"/>
            <a:ext cx="3261360" cy="3774654"/>
            <a:chOff x="22055" y="1004913"/>
            <a:chExt cx="3261360" cy="3774654"/>
          </a:xfrm>
        </p:grpSpPr>
        <p:grpSp>
          <p:nvGrpSpPr>
            <p:cNvPr id="1104" name="Google Shape;1104;p25"/>
            <p:cNvGrpSpPr/>
            <p:nvPr/>
          </p:nvGrpSpPr>
          <p:grpSpPr>
            <a:xfrm>
              <a:off x="22055" y="3838575"/>
              <a:ext cx="3261360" cy="940992"/>
              <a:chOff x="22055" y="3838575"/>
              <a:chExt cx="3261360" cy="940992"/>
            </a:xfrm>
          </p:grpSpPr>
          <p:sp>
            <p:nvSpPr>
              <p:cNvPr id="1105" name="Google Shape;1105;p25"/>
              <p:cNvSpPr txBox="1"/>
              <p:nvPr/>
            </p:nvSpPr>
            <p:spPr>
              <a:xfrm>
                <a:off x="22055" y="4333467"/>
                <a:ext cx="3261360" cy="44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Removed missing data (55 095 in Price, where Cab Type is not defined)</a:t>
                </a:r>
                <a:endParaRPr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06" name="Google Shape;1106;p25"/>
              <p:cNvSpPr txBox="1"/>
              <p:nvPr/>
            </p:nvSpPr>
            <p:spPr>
              <a:xfrm>
                <a:off x="300948" y="3838575"/>
                <a:ext cx="2818172" cy="44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</a:t>
                </a:r>
                <a:r>
                  <a:rPr lang="en-US" sz="20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</a:t>
                </a:r>
                <a:r>
                  <a:rPr lang="en" sz="20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ta Quality Assessment</a:t>
                </a:r>
                <a:endParaRPr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107" name="Google Shape;1107;p25"/>
            <p:cNvSpPr txBox="1"/>
            <p:nvPr/>
          </p:nvSpPr>
          <p:spPr>
            <a:xfrm>
              <a:off x="808800" y="1004913"/>
              <a:ext cx="1493700" cy="33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1</a:t>
              </a:r>
              <a:endParaRPr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08" name="Google Shape;1108;p25"/>
          <p:cNvGrpSpPr/>
          <p:nvPr/>
        </p:nvGrpSpPr>
        <p:grpSpPr>
          <a:xfrm>
            <a:off x="3119121" y="1004913"/>
            <a:ext cx="2979736" cy="3742463"/>
            <a:chOff x="3119121" y="1004913"/>
            <a:chExt cx="2979736" cy="3742463"/>
          </a:xfrm>
        </p:grpSpPr>
        <p:grpSp>
          <p:nvGrpSpPr>
            <p:cNvPr id="1109" name="Google Shape;1109;p25"/>
            <p:cNvGrpSpPr/>
            <p:nvPr/>
          </p:nvGrpSpPr>
          <p:grpSpPr>
            <a:xfrm>
              <a:off x="3119121" y="3905299"/>
              <a:ext cx="2979736" cy="842077"/>
              <a:chOff x="3119121" y="3905299"/>
              <a:chExt cx="2979736" cy="842077"/>
            </a:xfrm>
          </p:grpSpPr>
          <p:sp>
            <p:nvSpPr>
              <p:cNvPr id="1110" name="Google Shape;1110;p25"/>
              <p:cNvSpPr txBox="1"/>
              <p:nvPr/>
            </p:nvSpPr>
            <p:spPr>
              <a:xfrm>
                <a:off x="3119121" y="4301276"/>
                <a:ext cx="2979736" cy="44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Explore all variables and their relationships to find general trends</a:t>
                </a:r>
                <a:endParaRPr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11" name="Google Shape;1111;p25"/>
              <p:cNvSpPr txBox="1"/>
              <p:nvPr/>
            </p:nvSpPr>
            <p:spPr>
              <a:xfrm>
                <a:off x="3825150" y="3905299"/>
                <a:ext cx="1493700" cy="33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EDA</a:t>
                </a:r>
                <a:endParaRPr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112" name="Google Shape;1112;p25"/>
            <p:cNvSpPr txBox="1"/>
            <p:nvPr/>
          </p:nvSpPr>
          <p:spPr>
            <a:xfrm>
              <a:off x="3825150" y="1004913"/>
              <a:ext cx="1493700" cy="335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2</a:t>
              </a:r>
              <a:endParaRPr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13" name="Google Shape;1113;p25"/>
          <p:cNvGrpSpPr/>
          <p:nvPr/>
        </p:nvGrpSpPr>
        <p:grpSpPr>
          <a:xfrm>
            <a:off x="6217920" y="1032262"/>
            <a:ext cx="2691291" cy="3747305"/>
            <a:chOff x="6173428" y="1004913"/>
            <a:chExt cx="2691291" cy="3747305"/>
          </a:xfrm>
        </p:grpSpPr>
        <p:grpSp>
          <p:nvGrpSpPr>
            <p:cNvPr id="1114" name="Google Shape;1114;p25"/>
            <p:cNvGrpSpPr/>
            <p:nvPr/>
          </p:nvGrpSpPr>
          <p:grpSpPr>
            <a:xfrm>
              <a:off x="6173428" y="3817448"/>
              <a:ext cx="2691291" cy="934770"/>
              <a:chOff x="6173428" y="3817448"/>
              <a:chExt cx="2691291" cy="934770"/>
            </a:xfrm>
          </p:grpSpPr>
          <p:sp>
            <p:nvSpPr>
              <p:cNvPr id="1115" name="Google Shape;1115;p25"/>
              <p:cNvSpPr txBox="1"/>
              <p:nvPr/>
            </p:nvSpPr>
            <p:spPr>
              <a:xfrm>
                <a:off x="6173428" y="4306118"/>
                <a:ext cx="2691291" cy="44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Create new variables based off a given dataset and EDA</a:t>
                </a:r>
                <a:endParaRPr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16" name="Google Shape;1116;p25"/>
              <p:cNvSpPr txBox="1"/>
              <p:nvPr/>
            </p:nvSpPr>
            <p:spPr>
              <a:xfrm>
                <a:off x="6394770" y="3817448"/>
                <a:ext cx="2303560" cy="3385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Feature Engineering</a:t>
                </a:r>
                <a:endParaRPr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117" name="Google Shape;1117;p25"/>
            <p:cNvSpPr txBox="1"/>
            <p:nvPr/>
          </p:nvSpPr>
          <p:spPr>
            <a:xfrm>
              <a:off x="6841500" y="1004913"/>
              <a:ext cx="1493700" cy="335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3</a:t>
              </a:r>
              <a:endParaRPr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85CE9-72FD-D42A-E6E8-B2459B408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5" y="113301"/>
            <a:ext cx="8229600" cy="371400"/>
          </a:xfrm>
        </p:spPr>
        <p:txBody>
          <a:bodyPr>
            <a:normAutofit fontScale="90000"/>
          </a:bodyPr>
          <a:lstStyle/>
          <a:p>
            <a:r>
              <a:rPr lang="en-US" dirty="0"/>
              <a:t>EDA – General trends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31BE54-9CC0-9DC3-DC7A-1786AC900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356" y="3412435"/>
            <a:ext cx="2769705" cy="12568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74E6B6-27DD-B3B0-73BE-87C7D7D3E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85" y="1013791"/>
            <a:ext cx="4236419" cy="3293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534AF4-C8E5-61FA-0651-EB6F37B0A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739" y="2062369"/>
            <a:ext cx="4575713" cy="91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83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CFE8B-5D9D-A8C6-D28C-39FB331D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 - General Trends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F360BF-585A-7BA2-68D4-A12157D8A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18" y="76954"/>
            <a:ext cx="949208" cy="7953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3195A3-4B35-FB86-156B-ADD442E4F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912" y="961739"/>
            <a:ext cx="6744879" cy="416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7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FDBC-EA89-A223-27B6-C7682EC9D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1475"/>
            <a:ext cx="3001617" cy="371400"/>
          </a:xfrm>
        </p:spPr>
        <p:txBody>
          <a:bodyPr>
            <a:normAutofit fontScale="90000"/>
          </a:bodyPr>
          <a:lstStyle/>
          <a:p>
            <a:r>
              <a:rPr lang="en-US" dirty="0"/>
              <a:t>EDA – 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2E2CCA-31E1-DDA5-71D9-83ED1FC48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0992"/>
            <a:ext cx="4459357" cy="2869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6FEF9B-6362-BD01-0E3D-F96E52B9B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471" y="811460"/>
            <a:ext cx="4643624" cy="2869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EE7D68-5950-1397-4B93-946334E4A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642" y="3709141"/>
            <a:ext cx="3560960" cy="128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46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85CE9-72FD-D42A-E6E8-B2459B408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70" y="241177"/>
            <a:ext cx="4055165" cy="542682"/>
          </a:xfrm>
        </p:spPr>
        <p:txBody>
          <a:bodyPr>
            <a:normAutofit fontScale="90000"/>
          </a:bodyPr>
          <a:lstStyle/>
          <a:p>
            <a:r>
              <a:rPr lang="en-US" dirty="0"/>
              <a:t>EDA – Surge Multiplier, Hour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31BE54-9CC0-9DC3-DC7A-1786AC900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431" y="4122811"/>
            <a:ext cx="1672100" cy="724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52CD62-DC7C-6632-5446-0CE5A48E7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93" y="1500972"/>
            <a:ext cx="3790777" cy="2342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FB549F-AC7D-1DB7-EB39-5D0A27586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435" y="2362595"/>
            <a:ext cx="4015409" cy="2780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6E0D08-80D4-49A7-459A-20B39A1570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0979" y="172278"/>
            <a:ext cx="4057670" cy="219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19125"/>
      </p:ext>
    </p:extLst>
  </p:cSld>
  <p:clrMapOvr>
    <a:masterClrMapping/>
  </p:clrMapOvr>
</p:sld>
</file>

<file path=ppt/theme/theme1.xml><?xml version="1.0" encoding="utf-8"?>
<a:theme xmlns:a="http://schemas.openxmlformats.org/drawingml/2006/main" name="Taxi Infographics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D9D9D9"/>
      </a:lt2>
      <a:accent1>
        <a:srgbClr val="FDB813"/>
      </a:accent1>
      <a:accent2>
        <a:srgbClr val="DDA216"/>
      </a:accent2>
      <a:accent3>
        <a:srgbClr val="BC8B19"/>
      </a:accent3>
      <a:accent4>
        <a:srgbClr val="666666"/>
      </a:accent4>
      <a:accent5>
        <a:srgbClr val="0036B0"/>
      </a:accent5>
      <a:accent6>
        <a:srgbClr val="145CF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</TotalTime>
  <Words>762</Words>
  <Application>Microsoft Office PowerPoint</Application>
  <PresentationFormat>On-screen Show (16:9)</PresentationFormat>
  <Paragraphs>145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Fira Sans</vt:lpstr>
      <vt:lpstr>Fira Sans Extra Condensed</vt:lpstr>
      <vt:lpstr>Roboto</vt:lpstr>
      <vt:lpstr>Taxi Infographics by Slidesgo</vt:lpstr>
      <vt:lpstr>Uber vs Lyft Price Prediction</vt:lpstr>
      <vt:lpstr>Agenda</vt:lpstr>
      <vt:lpstr>Research Question: What defines the cab price of Uber vs. Lyft?</vt:lpstr>
      <vt:lpstr>The Dataset</vt:lpstr>
      <vt:lpstr>EDA/Data Preprocessing</vt:lpstr>
      <vt:lpstr>EDA – General trends</vt:lpstr>
      <vt:lpstr>EDA - General Trends</vt:lpstr>
      <vt:lpstr>EDA – Day</vt:lpstr>
      <vt:lpstr>EDA – Surge Multiplier, Hour</vt:lpstr>
      <vt:lpstr>EDA – Source, Destination</vt:lpstr>
      <vt:lpstr>EDA - Price</vt:lpstr>
      <vt:lpstr>EDA - Price</vt:lpstr>
      <vt:lpstr>EDA – Weather Features</vt:lpstr>
      <vt:lpstr>EDA – Weather WordCloud</vt:lpstr>
      <vt:lpstr>Evaluate Algorithms: Baseline</vt:lpstr>
      <vt:lpstr>EDA – Correlation Matrix</vt:lpstr>
      <vt:lpstr>Evaluate Algorithms: Feature Selection</vt:lpstr>
      <vt:lpstr>Evaluate Algorithms:  Box-Cox Transform</vt:lpstr>
      <vt:lpstr>CART - Improve Results With Tuning</vt:lpstr>
      <vt:lpstr>Ensemble Methods &amp; Tuning – GBM, Cubist</vt:lpstr>
      <vt:lpstr>Top Performing Model Cubist</vt:lpstr>
      <vt:lpstr>Top Performing Model - Cubist</vt:lpstr>
      <vt:lpstr>Conclusions</vt:lpstr>
      <vt:lpstr>Next Steps/ Suggested Actions</vt:lpstr>
      <vt:lpstr>Thank you for listening!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 Infographics</dc:title>
  <dc:creator>ddhap</dc:creator>
  <cp:lastModifiedBy>Diana Dent</cp:lastModifiedBy>
  <cp:revision>83</cp:revision>
  <dcterms:modified xsi:type="dcterms:W3CDTF">2022-11-19T03:38:16Z</dcterms:modified>
</cp:coreProperties>
</file>