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47"/>
  </p:notesMasterIdLst>
  <p:sldIdLst>
    <p:sldId id="256" r:id="rId3"/>
    <p:sldId id="432" r:id="rId4"/>
    <p:sldId id="398" r:id="rId5"/>
    <p:sldId id="426" r:id="rId6"/>
    <p:sldId id="427" r:id="rId7"/>
    <p:sldId id="428" r:id="rId8"/>
    <p:sldId id="429" r:id="rId9"/>
    <p:sldId id="402" r:id="rId10"/>
    <p:sldId id="440" r:id="rId11"/>
    <p:sldId id="401" r:id="rId12"/>
    <p:sldId id="261" r:id="rId13"/>
    <p:sldId id="434" r:id="rId14"/>
    <p:sldId id="435" r:id="rId15"/>
    <p:sldId id="436" r:id="rId16"/>
    <p:sldId id="437" r:id="rId17"/>
    <p:sldId id="438" r:id="rId18"/>
    <p:sldId id="439" r:id="rId19"/>
    <p:sldId id="265" r:id="rId20"/>
    <p:sldId id="406" r:id="rId21"/>
    <p:sldId id="407" r:id="rId22"/>
    <p:sldId id="408" r:id="rId23"/>
    <p:sldId id="409" r:id="rId24"/>
    <p:sldId id="410" r:id="rId25"/>
    <p:sldId id="411" r:id="rId26"/>
    <p:sldId id="412" r:id="rId27"/>
    <p:sldId id="413" r:id="rId28"/>
    <p:sldId id="414" r:id="rId29"/>
    <p:sldId id="415" r:id="rId30"/>
    <p:sldId id="268" r:id="rId31"/>
    <p:sldId id="260" r:id="rId32"/>
    <p:sldId id="270" r:id="rId33"/>
    <p:sldId id="272" r:id="rId34"/>
    <p:sldId id="273" r:id="rId35"/>
    <p:sldId id="275" r:id="rId36"/>
    <p:sldId id="276" r:id="rId37"/>
    <p:sldId id="277" r:id="rId38"/>
    <p:sldId id="422" r:id="rId39"/>
    <p:sldId id="400" r:id="rId40"/>
    <p:sldId id="424" r:id="rId41"/>
    <p:sldId id="425" r:id="rId42"/>
    <p:sldId id="279" r:id="rId43"/>
    <p:sldId id="281" r:id="rId44"/>
    <p:sldId id="283" r:id="rId45"/>
    <p:sldId id="282" r:id="rId46"/>
  </p:sldIdLst>
  <p:sldSz cx="9144000" cy="5143500" type="screen16x9"/>
  <p:notesSz cx="6858000" cy="9144000"/>
  <p:embeddedFontLst>
    <p:embeddedFont>
      <p:font typeface="Open Sans" panose="020B06060305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3643FA-9B4F-441A-83A9-5A65B4B23E5A}" v="2" dt="2023-07-07T09:48:43.172"/>
  </p1510:revLst>
</p1510:revInfo>
</file>

<file path=ppt/tableStyles.xml><?xml version="1.0" encoding="utf-8"?>
<a:tblStyleLst xmlns:a="http://schemas.openxmlformats.org/drawingml/2006/main" def="{330338B3-5C04-4379-9BC6-1BE5651A9475}">
  <a:tblStyle styleId="{330338B3-5C04-4379-9BC6-1BE5651A947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D3B3DC6-0B04-4F3E-977A-49FAE3A8109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0" d="100"/>
          <a:sy n="80" d="100"/>
        </p:scale>
        <p:origin x="89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Vile" userId="2cd273ef-06ed-4e97-80bd-2966785216a7" providerId="ADAL" clId="{AC3643FA-9B4F-441A-83A9-5A65B4B23E5A}"/>
    <pc:docChg chg="undo custSel modSld">
      <pc:chgData name="Diana Vile" userId="2cd273ef-06ed-4e97-80bd-2966785216a7" providerId="ADAL" clId="{AC3643FA-9B4F-441A-83A9-5A65B4B23E5A}" dt="2023-07-07T09:53:17.843" v="5" actId="14100"/>
      <pc:docMkLst>
        <pc:docMk/>
      </pc:docMkLst>
      <pc:sldChg chg="addSp delSp modSp">
        <pc:chgData name="Diana Vile" userId="2cd273ef-06ed-4e97-80bd-2966785216a7" providerId="ADAL" clId="{AC3643FA-9B4F-441A-83A9-5A65B4B23E5A}" dt="2023-07-07T09:48:43.172" v="1"/>
        <pc:sldMkLst>
          <pc:docMk/>
          <pc:sldMk cId="635820567" sldId="434"/>
        </pc:sldMkLst>
        <pc:spChg chg="add del mod">
          <ac:chgData name="Diana Vile" userId="2cd273ef-06ed-4e97-80bd-2966785216a7" providerId="ADAL" clId="{AC3643FA-9B4F-441A-83A9-5A65B4B23E5A}" dt="2023-07-07T09:48:43.172" v="1"/>
          <ac:spMkLst>
            <pc:docMk/>
            <pc:sldMk cId="635820567" sldId="434"/>
            <ac:spMk id="3" creationId="{095B6317-A66D-6E84-ED3A-B6347B195134}"/>
          </ac:spMkLst>
        </pc:spChg>
        <pc:graphicFrameChg chg="add del mod">
          <ac:chgData name="Diana Vile" userId="2cd273ef-06ed-4e97-80bd-2966785216a7" providerId="ADAL" clId="{AC3643FA-9B4F-441A-83A9-5A65B4B23E5A}" dt="2023-07-07T09:48:43.172" v="1"/>
          <ac:graphicFrameMkLst>
            <pc:docMk/>
            <pc:sldMk cId="635820567" sldId="434"/>
            <ac:graphicFrameMk id="6" creationId="{14A7CD4F-3AE7-2046-E5D8-2B7ECD0B7186}"/>
          </ac:graphicFrameMkLst>
        </pc:graphicFrameChg>
        <pc:graphicFrameChg chg="add del mod">
          <ac:chgData name="Diana Vile" userId="2cd273ef-06ed-4e97-80bd-2966785216a7" providerId="ADAL" clId="{AC3643FA-9B4F-441A-83A9-5A65B4B23E5A}" dt="2023-07-07T09:48:43.172" v="1"/>
          <ac:graphicFrameMkLst>
            <pc:docMk/>
            <pc:sldMk cId="635820567" sldId="434"/>
            <ac:graphicFrameMk id="7" creationId="{20735D76-5EB5-E9DD-FCF0-5474AC8E8B98}"/>
          </ac:graphicFrameMkLst>
        </pc:graphicFrameChg>
        <pc:graphicFrameChg chg="add del mod">
          <ac:chgData name="Diana Vile" userId="2cd273ef-06ed-4e97-80bd-2966785216a7" providerId="ADAL" clId="{AC3643FA-9B4F-441A-83A9-5A65B4B23E5A}" dt="2023-07-07T09:48:43.172" v="1"/>
          <ac:graphicFrameMkLst>
            <pc:docMk/>
            <pc:sldMk cId="635820567" sldId="434"/>
            <ac:graphicFrameMk id="8" creationId="{6379E1D0-955D-892C-204E-B7D4144D3EEE}"/>
          </ac:graphicFrameMkLst>
        </pc:graphicFrameChg>
        <pc:graphicFrameChg chg="add del mod">
          <ac:chgData name="Diana Vile" userId="2cd273ef-06ed-4e97-80bd-2966785216a7" providerId="ADAL" clId="{AC3643FA-9B4F-441A-83A9-5A65B4B23E5A}" dt="2023-07-07T09:48:43.172" v="1"/>
          <ac:graphicFrameMkLst>
            <pc:docMk/>
            <pc:sldMk cId="635820567" sldId="434"/>
            <ac:graphicFrameMk id="9" creationId="{F700C0C6-10C7-00E1-9A51-5ABD4F617823}"/>
          </ac:graphicFrameMkLst>
        </pc:graphicFrameChg>
      </pc:sldChg>
      <pc:sldChg chg="modSp mod">
        <pc:chgData name="Diana Vile" userId="2cd273ef-06ed-4e97-80bd-2966785216a7" providerId="ADAL" clId="{AC3643FA-9B4F-441A-83A9-5A65B4B23E5A}" dt="2023-07-07T09:53:17.843" v="5" actId="14100"/>
        <pc:sldMkLst>
          <pc:docMk/>
          <pc:sldMk cId="191613966" sldId="435"/>
        </pc:sldMkLst>
        <pc:graphicFrameChg chg="modGraphic">
          <ac:chgData name="Diana Vile" userId="2cd273ef-06ed-4e97-80bd-2966785216a7" providerId="ADAL" clId="{AC3643FA-9B4F-441A-83A9-5A65B4B23E5A}" dt="2023-07-07T09:53:17.843" v="5" actId="14100"/>
          <ac:graphicFrameMkLst>
            <pc:docMk/>
            <pc:sldMk cId="191613966" sldId="435"/>
            <ac:graphicFrameMk id="2" creationId="{963B8736-5A59-4FB4-E631-3F43755DF45D}"/>
          </ac:graphicFrameMkLst>
        </pc:graphicFrameChg>
      </pc:sldChg>
    </pc:docChg>
  </pc:docChgLst>
  <pc:docChgLst>
    <pc:chgData name="Diana Vile" userId="2cd273ef-06ed-4e97-80bd-2966785216a7" providerId="ADAL" clId="{2C421187-E772-4464-B69B-73C230CB515B}"/>
    <pc:docChg chg="delSld modSld">
      <pc:chgData name="Diana Vile" userId="2cd273ef-06ed-4e97-80bd-2966785216a7" providerId="ADAL" clId="{2C421187-E772-4464-B69B-73C230CB515B}" dt="2023-05-09T13:35:46.844" v="20" actId="20577"/>
      <pc:docMkLst>
        <pc:docMk/>
      </pc:docMkLst>
      <pc:sldChg chg="modSp mod">
        <pc:chgData name="Diana Vile" userId="2cd273ef-06ed-4e97-80bd-2966785216a7" providerId="ADAL" clId="{2C421187-E772-4464-B69B-73C230CB515B}" dt="2023-05-09T13:35:46.844" v="20" actId="20577"/>
        <pc:sldMkLst>
          <pc:docMk/>
          <pc:sldMk cId="0" sldId="256"/>
        </pc:sldMkLst>
        <pc:spChg chg="mod">
          <ac:chgData name="Diana Vile" userId="2cd273ef-06ed-4e97-80bd-2966785216a7" providerId="ADAL" clId="{2C421187-E772-4464-B69B-73C230CB515B}" dt="2023-05-09T13:35:46.844" v="20" actId="20577"/>
          <ac:spMkLst>
            <pc:docMk/>
            <pc:sldMk cId="0" sldId="256"/>
            <ac:spMk id="139" creationId="{00000000-0000-0000-0000-000000000000}"/>
          </ac:spMkLst>
        </pc:spChg>
        <pc:spChg chg="mod">
          <ac:chgData name="Diana Vile" userId="2cd273ef-06ed-4e97-80bd-2966785216a7" providerId="ADAL" clId="{2C421187-E772-4464-B69B-73C230CB515B}" dt="2023-05-09T13:34:49.047" v="13" actId="20577"/>
          <ac:spMkLst>
            <pc:docMk/>
            <pc:sldMk cId="0" sldId="256"/>
            <ac:spMk id="140" creationId="{00000000-0000-0000-0000-000000000000}"/>
          </ac:spMkLst>
        </pc:spChg>
      </pc:sldChg>
      <pc:sldChg chg="del">
        <pc:chgData name="Diana Vile" userId="2cd273ef-06ed-4e97-80bd-2966785216a7" providerId="ADAL" clId="{2C421187-E772-4464-B69B-73C230CB515B}" dt="2023-05-09T13:34:58.618" v="14" actId="47"/>
        <pc:sldMkLst>
          <pc:docMk/>
          <pc:sldMk cId="0" sldId="257"/>
        </pc:sldMkLst>
      </pc:sldChg>
      <pc:sldChg chg="modSp mod">
        <pc:chgData name="Diana Vile" userId="2cd273ef-06ed-4e97-80bd-2966785216a7" providerId="ADAL" clId="{2C421187-E772-4464-B69B-73C230CB515B}" dt="2023-05-09T13:35:17.710" v="15" actId="14734"/>
        <pc:sldMkLst>
          <pc:docMk/>
          <pc:sldMk cId="0" sldId="258"/>
        </pc:sldMkLst>
        <pc:graphicFrameChg chg="modGraphic">
          <ac:chgData name="Diana Vile" userId="2cd273ef-06ed-4e97-80bd-2966785216a7" providerId="ADAL" clId="{2C421187-E772-4464-B69B-73C230CB515B}" dt="2023-05-09T13:35:17.710" v="15" actId="14734"/>
          <ac:graphicFrameMkLst>
            <pc:docMk/>
            <pc:sldMk cId="0" sldId="258"/>
            <ac:graphicFrameMk id="157" creationId="{00000000-0000-0000-0000-000000000000}"/>
          </ac:graphicFrameMkLst>
        </pc:graphicFrameChg>
      </pc:sldChg>
    </pc:docChg>
  </pc:docChgLst>
  <pc:docChgLst>
    <pc:chgData name="Diana Vile" userId="2cd273ef-06ed-4e97-80bd-2966785216a7" providerId="ADAL" clId="{00791271-DC37-42E5-8C05-6641782117F0}"/>
    <pc:docChg chg="undo custSel addSld delSld modSld sldOrd">
      <pc:chgData name="Diana Vile" userId="2cd273ef-06ed-4e97-80bd-2966785216a7" providerId="ADAL" clId="{00791271-DC37-42E5-8C05-6641782117F0}" dt="2023-06-15T08:52:34.343" v="18340" actId="20577"/>
      <pc:docMkLst>
        <pc:docMk/>
      </pc:docMkLst>
      <pc:sldChg chg="modSp mod">
        <pc:chgData name="Diana Vile" userId="2cd273ef-06ed-4e97-80bd-2966785216a7" providerId="ADAL" clId="{00791271-DC37-42E5-8C05-6641782117F0}" dt="2023-06-14T10:58:19.302" v="17617" actId="2711"/>
        <pc:sldMkLst>
          <pc:docMk/>
          <pc:sldMk cId="0" sldId="256"/>
        </pc:sldMkLst>
        <pc:spChg chg="mod">
          <ac:chgData name="Diana Vile" userId="2cd273ef-06ed-4e97-80bd-2966785216a7" providerId="ADAL" clId="{00791271-DC37-42E5-8C05-6641782117F0}" dt="2023-06-14T10:58:04.810" v="17615" actId="2711"/>
          <ac:spMkLst>
            <pc:docMk/>
            <pc:sldMk cId="0" sldId="256"/>
            <ac:spMk id="139" creationId="{00000000-0000-0000-0000-000000000000}"/>
          </ac:spMkLst>
        </pc:spChg>
        <pc:spChg chg="mod">
          <ac:chgData name="Diana Vile" userId="2cd273ef-06ed-4e97-80bd-2966785216a7" providerId="ADAL" clId="{00791271-DC37-42E5-8C05-6641782117F0}" dt="2023-06-14T10:58:19.302" v="17617" actId="2711"/>
          <ac:spMkLst>
            <pc:docMk/>
            <pc:sldMk cId="0" sldId="256"/>
            <ac:spMk id="140" creationId="{00000000-0000-0000-0000-000000000000}"/>
          </ac:spMkLst>
        </pc:spChg>
      </pc:sldChg>
      <pc:sldChg chg="del">
        <pc:chgData name="Diana Vile" userId="2cd273ef-06ed-4e97-80bd-2966785216a7" providerId="ADAL" clId="{00791271-DC37-42E5-8C05-6641782117F0}" dt="2023-05-29T13:23:26.347" v="35" actId="47"/>
        <pc:sldMkLst>
          <pc:docMk/>
          <pc:sldMk cId="0" sldId="258"/>
        </pc:sldMkLst>
      </pc:sldChg>
      <pc:sldChg chg="delSp modSp del mod">
        <pc:chgData name="Diana Vile" userId="2cd273ef-06ed-4e97-80bd-2966785216a7" providerId="ADAL" clId="{00791271-DC37-42E5-8C05-6641782117F0}" dt="2023-06-09T08:45:18.688" v="17466" actId="47"/>
        <pc:sldMkLst>
          <pc:docMk/>
          <pc:sldMk cId="0" sldId="259"/>
        </pc:sldMkLst>
        <pc:spChg chg="mod">
          <ac:chgData name="Diana Vile" userId="2cd273ef-06ed-4e97-80bd-2966785216a7" providerId="ADAL" clId="{00791271-DC37-42E5-8C05-6641782117F0}" dt="2023-06-07T13:39:40.158" v="1380" actId="207"/>
          <ac:spMkLst>
            <pc:docMk/>
            <pc:sldMk cId="0" sldId="259"/>
            <ac:spMk id="166" creationId="{00000000-0000-0000-0000-000000000000}"/>
          </ac:spMkLst>
        </pc:spChg>
        <pc:spChg chg="del">
          <ac:chgData name="Diana Vile" userId="2cd273ef-06ed-4e97-80bd-2966785216a7" providerId="ADAL" clId="{00791271-DC37-42E5-8C05-6641782117F0}" dt="2023-05-29T13:24:44.636" v="43" actId="478"/>
          <ac:spMkLst>
            <pc:docMk/>
            <pc:sldMk cId="0" sldId="259"/>
            <ac:spMk id="167" creationId="{00000000-0000-0000-0000-000000000000}"/>
          </ac:spMkLst>
        </pc:spChg>
        <pc:spChg chg="del">
          <ac:chgData name="Diana Vile" userId="2cd273ef-06ed-4e97-80bd-2966785216a7" providerId="ADAL" clId="{00791271-DC37-42E5-8C05-6641782117F0}" dt="2023-05-29T13:25:36.998" v="56" actId="478"/>
          <ac:spMkLst>
            <pc:docMk/>
            <pc:sldMk cId="0" sldId="259"/>
            <ac:spMk id="174" creationId="{00000000-0000-0000-0000-000000000000}"/>
          </ac:spMkLst>
        </pc:spChg>
        <pc:spChg chg="mod">
          <ac:chgData name="Diana Vile" userId="2cd273ef-06ed-4e97-80bd-2966785216a7" providerId="ADAL" clId="{00791271-DC37-42E5-8C05-6641782117F0}" dt="2023-05-30T10:44:16.801" v="444" actId="1076"/>
          <ac:spMkLst>
            <pc:docMk/>
            <pc:sldMk cId="0" sldId="259"/>
            <ac:spMk id="180" creationId="{00000000-0000-0000-0000-000000000000}"/>
          </ac:spMkLst>
        </pc:spChg>
        <pc:grpChg chg="del">
          <ac:chgData name="Diana Vile" userId="2cd273ef-06ed-4e97-80bd-2966785216a7" providerId="ADAL" clId="{00791271-DC37-42E5-8C05-6641782117F0}" dt="2023-05-29T13:24:42.948" v="42" actId="478"/>
          <ac:grpSpMkLst>
            <pc:docMk/>
            <pc:sldMk cId="0" sldId="259"/>
            <ac:grpSpMk id="168" creationId="{00000000-0000-0000-0000-000000000000}"/>
          </ac:grpSpMkLst>
        </pc:grpChg>
        <pc:grpChg chg="mod">
          <ac:chgData name="Diana Vile" userId="2cd273ef-06ed-4e97-80bd-2966785216a7" providerId="ADAL" clId="{00791271-DC37-42E5-8C05-6641782117F0}" dt="2023-05-30T10:45:02.124" v="454" actId="1076"/>
          <ac:grpSpMkLst>
            <pc:docMk/>
            <pc:sldMk cId="0" sldId="259"/>
            <ac:grpSpMk id="171" creationId="{00000000-0000-0000-0000-000000000000}"/>
          </ac:grpSpMkLst>
        </pc:grpChg>
        <pc:grpChg chg="del">
          <ac:chgData name="Diana Vile" userId="2cd273ef-06ed-4e97-80bd-2966785216a7" providerId="ADAL" clId="{00791271-DC37-42E5-8C05-6641782117F0}" dt="2023-05-29T13:25:40.747" v="58" actId="478"/>
          <ac:grpSpMkLst>
            <pc:docMk/>
            <pc:sldMk cId="0" sldId="259"/>
            <ac:grpSpMk id="177" creationId="{00000000-0000-0000-0000-000000000000}"/>
          </ac:grpSpMkLst>
        </pc:grpChg>
        <pc:picChg chg="del mod">
          <ac:chgData name="Diana Vile" userId="2cd273ef-06ed-4e97-80bd-2966785216a7" providerId="ADAL" clId="{00791271-DC37-42E5-8C05-6641782117F0}" dt="2023-05-30T10:44:06.520" v="442" actId="478"/>
          <ac:picMkLst>
            <pc:docMk/>
            <pc:sldMk cId="0" sldId="259"/>
            <ac:picMk id="175" creationId="{00000000-0000-0000-0000-000000000000}"/>
          </ac:picMkLst>
        </pc:picChg>
        <pc:picChg chg="del">
          <ac:chgData name="Diana Vile" userId="2cd273ef-06ed-4e97-80bd-2966785216a7" providerId="ADAL" clId="{00791271-DC37-42E5-8C05-6641782117F0}" dt="2023-05-29T13:25:38.694" v="57" actId="478"/>
          <ac:picMkLst>
            <pc:docMk/>
            <pc:sldMk cId="0" sldId="259"/>
            <ac:picMk id="176" creationId="{00000000-0000-0000-0000-000000000000}"/>
          </ac:picMkLst>
        </pc:picChg>
      </pc:sldChg>
      <pc:sldChg chg="delSp modSp mod ord">
        <pc:chgData name="Diana Vile" userId="2cd273ef-06ed-4e97-80bd-2966785216a7" providerId="ADAL" clId="{00791271-DC37-42E5-8C05-6641782117F0}" dt="2023-06-15T06:53:08.549" v="18155" actId="2711"/>
        <pc:sldMkLst>
          <pc:docMk/>
          <pc:sldMk cId="0" sldId="260"/>
        </pc:sldMkLst>
        <pc:spChg chg="mod">
          <ac:chgData name="Diana Vile" userId="2cd273ef-06ed-4e97-80bd-2966785216a7" providerId="ADAL" clId="{00791271-DC37-42E5-8C05-6641782117F0}" dt="2023-06-14T11:15:10.911" v="18031" actId="2711"/>
          <ac:spMkLst>
            <pc:docMk/>
            <pc:sldMk cId="0" sldId="260"/>
            <ac:spMk id="185" creationId="{00000000-0000-0000-0000-000000000000}"/>
          </ac:spMkLst>
        </pc:spChg>
        <pc:spChg chg="mod">
          <ac:chgData name="Diana Vile" userId="2cd273ef-06ed-4e97-80bd-2966785216a7" providerId="ADAL" clId="{00791271-DC37-42E5-8C05-6641782117F0}" dt="2023-06-14T11:15:17.257" v="18032" actId="2711"/>
          <ac:spMkLst>
            <pc:docMk/>
            <pc:sldMk cId="0" sldId="260"/>
            <ac:spMk id="186" creationId="{00000000-0000-0000-0000-000000000000}"/>
          </ac:spMkLst>
        </pc:spChg>
        <pc:spChg chg="mod">
          <ac:chgData name="Diana Vile" userId="2cd273ef-06ed-4e97-80bd-2966785216a7" providerId="ADAL" clId="{00791271-DC37-42E5-8C05-6641782117F0}" dt="2023-05-29T13:26:22.816" v="78" actId="20577"/>
          <ac:spMkLst>
            <pc:docMk/>
            <pc:sldMk cId="0" sldId="260"/>
            <ac:spMk id="189" creationId="{00000000-0000-0000-0000-000000000000}"/>
          </ac:spMkLst>
        </pc:spChg>
        <pc:spChg chg="mod">
          <ac:chgData name="Diana Vile" userId="2cd273ef-06ed-4e97-80bd-2966785216a7" providerId="ADAL" clId="{00791271-DC37-42E5-8C05-6641782117F0}" dt="2023-06-15T06:51:29.975" v="18145" actId="2711"/>
          <ac:spMkLst>
            <pc:docMk/>
            <pc:sldMk cId="0" sldId="260"/>
            <ac:spMk id="192" creationId="{00000000-0000-0000-0000-000000000000}"/>
          </ac:spMkLst>
        </pc:spChg>
        <pc:spChg chg="mod">
          <ac:chgData name="Diana Vile" userId="2cd273ef-06ed-4e97-80bd-2966785216a7" providerId="ADAL" clId="{00791271-DC37-42E5-8C05-6641782117F0}" dt="2023-06-15T06:52:50.367" v="18153" actId="2711"/>
          <ac:spMkLst>
            <pc:docMk/>
            <pc:sldMk cId="0" sldId="260"/>
            <ac:spMk id="195" creationId="{00000000-0000-0000-0000-000000000000}"/>
          </ac:spMkLst>
        </pc:spChg>
        <pc:spChg chg="mod">
          <ac:chgData name="Diana Vile" userId="2cd273ef-06ed-4e97-80bd-2966785216a7" providerId="ADAL" clId="{00791271-DC37-42E5-8C05-6641782117F0}" dt="2023-06-15T06:52:44.174" v="18152" actId="2711"/>
          <ac:spMkLst>
            <pc:docMk/>
            <pc:sldMk cId="0" sldId="260"/>
            <ac:spMk id="198" creationId="{00000000-0000-0000-0000-000000000000}"/>
          </ac:spMkLst>
        </pc:spChg>
        <pc:spChg chg="mod">
          <ac:chgData name="Diana Vile" userId="2cd273ef-06ed-4e97-80bd-2966785216a7" providerId="ADAL" clId="{00791271-DC37-42E5-8C05-6641782117F0}" dt="2023-06-15T06:53:01.759" v="18154" actId="2711"/>
          <ac:spMkLst>
            <pc:docMk/>
            <pc:sldMk cId="0" sldId="260"/>
            <ac:spMk id="201" creationId="{00000000-0000-0000-0000-000000000000}"/>
          </ac:spMkLst>
        </pc:spChg>
        <pc:spChg chg="mod">
          <ac:chgData name="Diana Vile" userId="2cd273ef-06ed-4e97-80bd-2966785216a7" providerId="ADAL" clId="{00791271-DC37-42E5-8C05-6641782117F0}" dt="2023-06-15T06:52:28.323" v="18150" actId="2711"/>
          <ac:spMkLst>
            <pc:docMk/>
            <pc:sldMk cId="0" sldId="260"/>
            <ac:spMk id="204" creationId="{00000000-0000-0000-0000-000000000000}"/>
          </ac:spMkLst>
        </pc:spChg>
        <pc:spChg chg="mod">
          <ac:chgData name="Diana Vile" userId="2cd273ef-06ed-4e97-80bd-2966785216a7" providerId="ADAL" clId="{00791271-DC37-42E5-8C05-6641782117F0}" dt="2023-06-15T06:52:06.946" v="18149" actId="2711"/>
          <ac:spMkLst>
            <pc:docMk/>
            <pc:sldMk cId="0" sldId="260"/>
            <ac:spMk id="207" creationId="{00000000-0000-0000-0000-000000000000}"/>
          </ac:spMkLst>
        </pc:spChg>
        <pc:spChg chg="mod">
          <ac:chgData name="Diana Vile" userId="2cd273ef-06ed-4e97-80bd-2966785216a7" providerId="ADAL" clId="{00791271-DC37-42E5-8C05-6641782117F0}" dt="2023-06-15T06:53:08.549" v="18155" actId="2711"/>
          <ac:spMkLst>
            <pc:docMk/>
            <pc:sldMk cId="0" sldId="260"/>
            <ac:spMk id="210" creationId="{00000000-0000-0000-0000-000000000000}"/>
          </ac:spMkLst>
        </pc:spChg>
        <pc:spChg chg="mod">
          <ac:chgData name="Diana Vile" userId="2cd273ef-06ed-4e97-80bd-2966785216a7" providerId="ADAL" clId="{00791271-DC37-42E5-8C05-6641782117F0}" dt="2023-06-15T06:52:35.796" v="18151" actId="2711"/>
          <ac:spMkLst>
            <pc:docMk/>
            <pc:sldMk cId="0" sldId="260"/>
            <ac:spMk id="213" creationId="{00000000-0000-0000-0000-000000000000}"/>
          </ac:spMkLst>
        </pc:spChg>
        <pc:spChg chg="mod">
          <ac:chgData name="Diana Vile" userId="2cd273ef-06ed-4e97-80bd-2966785216a7" providerId="ADAL" clId="{00791271-DC37-42E5-8C05-6641782117F0}" dt="2023-06-15T06:51:55.883" v="18148" actId="2711"/>
          <ac:spMkLst>
            <pc:docMk/>
            <pc:sldMk cId="0" sldId="260"/>
            <ac:spMk id="216" creationId="{00000000-0000-0000-0000-000000000000}"/>
          </ac:spMkLst>
        </pc:spChg>
        <pc:spChg chg="mod">
          <ac:chgData name="Diana Vile" userId="2cd273ef-06ed-4e97-80bd-2966785216a7" providerId="ADAL" clId="{00791271-DC37-42E5-8C05-6641782117F0}" dt="2023-06-15T06:51:37.601" v="18146" actId="2711"/>
          <ac:spMkLst>
            <pc:docMk/>
            <pc:sldMk cId="0" sldId="260"/>
            <ac:spMk id="219" creationId="{00000000-0000-0000-0000-000000000000}"/>
          </ac:spMkLst>
        </pc:spChg>
        <pc:spChg chg="mod">
          <ac:chgData name="Diana Vile" userId="2cd273ef-06ed-4e97-80bd-2966785216a7" providerId="ADAL" clId="{00791271-DC37-42E5-8C05-6641782117F0}" dt="2023-06-15T06:51:44.146" v="18147" actId="2711"/>
          <ac:spMkLst>
            <pc:docMk/>
            <pc:sldMk cId="0" sldId="260"/>
            <ac:spMk id="222" creationId="{00000000-0000-0000-0000-000000000000}"/>
          </ac:spMkLst>
        </pc:spChg>
        <pc:grpChg chg="del">
          <ac:chgData name="Diana Vile" userId="2cd273ef-06ed-4e97-80bd-2966785216a7" providerId="ADAL" clId="{00791271-DC37-42E5-8C05-6641782117F0}" dt="2023-05-29T13:26:24.160" v="79" actId="478"/>
          <ac:grpSpMkLst>
            <pc:docMk/>
            <pc:sldMk cId="0" sldId="260"/>
            <ac:grpSpMk id="187" creationId="{00000000-0000-0000-0000-000000000000}"/>
          </ac:grpSpMkLst>
        </pc:grpChg>
      </pc:sldChg>
      <pc:sldChg chg="modSp mod">
        <pc:chgData name="Diana Vile" userId="2cd273ef-06ed-4e97-80bd-2966785216a7" providerId="ADAL" clId="{00791271-DC37-42E5-8C05-6641782117F0}" dt="2023-06-14T11:01:12.617" v="17705" actId="2711"/>
        <pc:sldMkLst>
          <pc:docMk/>
          <pc:sldMk cId="0" sldId="261"/>
        </pc:sldMkLst>
        <pc:spChg chg="mod">
          <ac:chgData name="Diana Vile" userId="2cd273ef-06ed-4e97-80bd-2966785216a7" providerId="ADAL" clId="{00791271-DC37-42E5-8C05-6641782117F0}" dt="2023-06-14T11:01:06.895" v="17704" actId="2711"/>
          <ac:spMkLst>
            <pc:docMk/>
            <pc:sldMk cId="0" sldId="261"/>
            <ac:spMk id="227" creationId="{00000000-0000-0000-0000-000000000000}"/>
          </ac:spMkLst>
        </pc:spChg>
        <pc:spChg chg="mod">
          <ac:chgData name="Diana Vile" userId="2cd273ef-06ed-4e97-80bd-2966785216a7" providerId="ADAL" clId="{00791271-DC37-42E5-8C05-6641782117F0}" dt="2023-06-14T11:01:12.617" v="17705" actId="2711"/>
          <ac:spMkLst>
            <pc:docMk/>
            <pc:sldMk cId="0" sldId="261"/>
            <ac:spMk id="229" creationId="{00000000-0000-0000-0000-000000000000}"/>
          </ac:spMkLst>
        </pc:spChg>
      </pc:sldChg>
      <pc:sldChg chg="del">
        <pc:chgData name="Diana Vile" userId="2cd273ef-06ed-4e97-80bd-2966785216a7" providerId="ADAL" clId="{00791271-DC37-42E5-8C05-6641782117F0}" dt="2023-06-08T09:04:42.021" v="11951" actId="47"/>
        <pc:sldMkLst>
          <pc:docMk/>
          <pc:sldMk cId="0" sldId="262"/>
        </pc:sldMkLst>
      </pc:sldChg>
      <pc:sldChg chg="addSp delSp modSp del mod ord">
        <pc:chgData name="Diana Vile" userId="2cd273ef-06ed-4e97-80bd-2966785216a7" providerId="ADAL" clId="{00791271-DC37-42E5-8C05-6641782117F0}" dt="2023-06-15T08:36:28.874" v="18241" actId="47"/>
        <pc:sldMkLst>
          <pc:docMk/>
          <pc:sldMk cId="0" sldId="263"/>
        </pc:sldMkLst>
        <pc:spChg chg="add del mod">
          <ac:chgData name="Diana Vile" userId="2cd273ef-06ed-4e97-80bd-2966785216a7" providerId="ADAL" clId="{00791271-DC37-42E5-8C05-6641782117F0}" dt="2023-05-29T13:29:33.203" v="92" actId="478"/>
          <ac:spMkLst>
            <pc:docMk/>
            <pc:sldMk cId="0" sldId="263"/>
            <ac:spMk id="3" creationId="{68AED08C-5653-AE56-2493-1547CF92C0E0}"/>
          </ac:spMkLst>
        </pc:spChg>
        <pc:spChg chg="add del mod">
          <ac:chgData name="Diana Vile" userId="2cd273ef-06ed-4e97-80bd-2966785216a7" providerId="ADAL" clId="{00791271-DC37-42E5-8C05-6641782117F0}" dt="2023-06-08T08:32:15.814" v="10811" actId="478"/>
          <ac:spMkLst>
            <pc:docMk/>
            <pc:sldMk cId="0" sldId="263"/>
            <ac:spMk id="5" creationId="{D6CA19EC-F2B5-09A4-FEDC-F088F19E7297}"/>
          </ac:spMkLst>
        </pc:spChg>
        <pc:spChg chg="mod">
          <ac:chgData name="Diana Vile" userId="2cd273ef-06ed-4e97-80bd-2966785216a7" providerId="ADAL" clId="{00791271-DC37-42E5-8C05-6641782117F0}" dt="2023-06-14T11:07:12.692" v="17894" actId="2711"/>
          <ac:spMkLst>
            <pc:docMk/>
            <pc:sldMk cId="0" sldId="263"/>
            <ac:spMk id="244" creationId="{00000000-0000-0000-0000-000000000000}"/>
          </ac:spMkLst>
        </pc:spChg>
        <pc:graphicFrameChg chg="mod modGraphic">
          <ac:chgData name="Diana Vile" userId="2cd273ef-06ed-4e97-80bd-2966785216a7" providerId="ADAL" clId="{00791271-DC37-42E5-8C05-6641782117F0}" dt="2023-06-14T11:07:39.772" v="17906" actId="255"/>
          <ac:graphicFrameMkLst>
            <pc:docMk/>
            <pc:sldMk cId="0" sldId="263"/>
            <ac:graphicFrameMk id="245" creationId="{00000000-0000-0000-0000-000000000000}"/>
          </ac:graphicFrameMkLst>
        </pc:graphicFrameChg>
      </pc:sldChg>
      <pc:sldChg chg="addSp delSp modSp del mod">
        <pc:chgData name="Diana Vile" userId="2cd273ef-06ed-4e97-80bd-2966785216a7" providerId="ADAL" clId="{00791271-DC37-42E5-8C05-6641782117F0}" dt="2023-06-15T08:38:04.667" v="18260" actId="47"/>
        <pc:sldMkLst>
          <pc:docMk/>
          <pc:sldMk cId="0" sldId="264"/>
        </pc:sldMkLst>
        <pc:spChg chg="add del mod">
          <ac:chgData name="Diana Vile" userId="2cd273ef-06ed-4e97-80bd-2966785216a7" providerId="ADAL" clId="{00791271-DC37-42E5-8C05-6641782117F0}" dt="2023-06-08T08:53:03.856" v="11638" actId="478"/>
          <ac:spMkLst>
            <pc:docMk/>
            <pc:sldMk cId="0" sldId="264"/>
            <ac:spMk id="3" creationId="{965022AA-48E5-4F61-ED70-553D3EFABCB1}"/>
          </ac:spMkLst>
        </pc:spChg>
        <pc:spChg chg="mod">
          <ac:chgData name="Diana Vile" userId="2cd273ef-06ed-4e97-80bd-2966785216a7" providerId="ADAL" clId="{00791271-DC37-42E5-8C05-6641782117F0}" dt="2023-06-14T11:10:06.320" v="17985" actId="2711"/>
          <ac:spMkLst>
            <pc:docMk/>
            <pc:sldMk cId="0" sldId="264"/>
            <ac:spMk id="250" creationId="{00000000-0000-0000-0000-000000000000}"/>
          </ac:spMkLst>
        </pc:spChg>
        <pc:graphicFrameChg chg="mod modGraphic">
          <ac:chgData name="Diana Vile" userId="2cd273ef-06ed-4e97-80bd-2966785216a7" providerId="ADAL" clId="{00791271-DC37-42E5-8C05-6641782117F0}" dt="2023-06-14T11:09:59.740" v="17984" actId="255"/>
          <ac:graphicFrameMkLst>
            <pc:docMk/>
            <pc:sldMk cId="0" sldId="264"/>
            <ac:graphicFrameMk id="251" creationId="{00000000-0000-0000-0000-000000000000}"/>
          </ac:graphicFrameMkLst>
        </pc:graphicFrameChg>
      </pc:sldChg>
      <pc:sldChg chg="modSp mod">
        <pc:chgData name="Diana Vile" userId="2cd273ef-06ed-4e97-80bd-2966785216a7" providerId="ADAL" clId="{00791271-DC37-42E5-8C05-6641782117F0}" dt="2023-06-14T11:10:28.607" v="17997" actId="20577"/>
        <pc:sldMkLst>
          <pc:docMk/>
          <pc:sldMk cId="0" sldId="265"/>
        </pc:sldMkLst>
        <pc:spChg chg="mod">
          <ac:chgData name="Diana Vile" userId="2cd273ef-06ed-4e97-80bd-2966785216a7" providerId="ADAL" clId="{00791271-DC37-42E5-8C05-6641782117F0}" dt="2023-06-14T11:10:16.801" v="17986" actId="2711"/>
          <ac:spMkLst>
            <pc:docMk/>
            <pc:sldMk cId="0" sldId="265"/>
            <ac:spMk id="256" creationId="{00000000-0000-0000-0000-000000000000}"/>
          </ac:spMkLst>
        </pc:spChg>
        <pc:spChg chg="mod">
          <ac:chgData name="Diana Vile" userId="2cd273ef-06ed-4e97-80bd-2966785216a7" providerId="ADAL" clId="{00791271-DC37-42E5-8C05-6641782117F0}" dt="2023-06-14T11:10:28.607" v="17997" actId="20577"/>
          <ac:spMkLst>
            <pc:docMk/>
            <pc:sldMk cId="0" sldId="265"/>
            <ac:spMk id="258" creationId="{00000000-0000-0000-0000-000000000000}"/>
          </ac:spMkLst>
        </pc:spChg>
      </pc:sldChg>
      <pc:sldChg chg="del">
        <pc:chgData name="Diana Vile" userId="2cd273ef-06ed-4e97-80bd-2966785216a7" providerId="ADAL" clId="{00791271-DC37-42E5-8C05-6641782117F0}" dt="2023-06-08T10:49:08.907" v="12875" actId="47"/>
        <pc:sldMkLst>
          <pc:docMk/>
          <pc:sldMk cId="0" sldId="266"/>
        </pc:sldMkLst>
      </pc:sldChg>
      <pc:sldChg chg="addSp modSp del mod">
        <pc:chgData name="Diana Vile" userId="2cd273ef-06ed-4e97-80bd-2966785216a7" providerId="ADAL" clId="{00791271-DC37-42E5-8C05-6641782117F0}" dt="2023-06-08T10:21:41.697" v="12543" actId="47"/>
        <pc:sldMkLst>
          <pc:docMk/>
          <pc:sldMk cId="0" sldId="267"/>
        </pc:sldMkLst>
        <pc:spChg chg="add mod">
          <ac:chgData name="Diana Vile" userId="2cd273ef-06ed-4e97-80bd-2966785216a7" providerId="ADAL" clId="{00791271-DC37-42E5-8C05-6641782117F0}" dt="2023-06-08T09:36:36.078" v="12491" actId="20577"/>
          <ac:spMkLst>
            <pc:docMk/>
            <pc:sldMk cId="0" sldId="267"/>
            <ac:spMk id="3" creationId="{736814C9-520F-E8E8-52BD-84E6DCC19568}"/>
          </ac:spMkLst>
        </pc:spChg>
        <pc:spChg chg="mod">
          <ac:chgData name="Diana Vile" userId="2cd273ef-06ed-4e97-80bd-2966785216a7" providerId="ADAL" clId="{00791271-DC37-42E5-8C05-6641782117F0}" dt="2023-05-29T13:34:23.111" v="195" actId="1076"/>
          <ac:spMkLst>
            <pc:docMk/>
            <pc:sldMk cId="0" sldId="267"/>
            <ac:spMk id="274" creationId="{00000000-0000-0000-0000-000000000000}"/>
          </ac:spMkLst>
        </pc:spChg>
        <pc:picChg chg="mod">
          <ac:chgData name="Diana Vile" userId="2cd273ef-06ed-4e97-80bd-2966785216a7" providerId="ADAL" clId="{00791271-DC37-42E5-8C05-6641782117F0}" dt="2023-05-29T13:34:18.628" v="194" actId="1076"/>
          <ac:picMkLst>
            <pc:docMk/>
            <pc:sldMk cId="0" sldId="267"/>
            <ac:picMk id="275" creationId="{00000000-0000-0000-0000-000000000000}"/>
          </ac:picMkLst>
        </pc:picChg>
      </pc:sldChg>
      <pc:sldChg chg="modSp mod">
        <pc:chgData name="Diana Vile" userId="2cd273ef-06ed-4e97-80bd-2966785216a7" providerId="ADAL" clId="{00791271-DC37-42E5-8C05-6641782117F0}" dt="2023-06-14T11:15:04.401" v="18030" actId="2711"/>
        <pc:sldMkLst>
          <pc:docMk/>
          <pc:sldMk cId="0" sldId="268"/>
        </pc:sldMkLst>
        <pc:spChg chg="mod">
          <ac:chgData name="Diana Vile" userId="2cd273ef-06ed-4e97-80bd-2966785216a7" providerId="ADAL" clId="{00791271-DC37-42E5-8C05-6641782117F0}" dt="2023-06-14T11:14:57.683" v="18029" actId="2711"/>
          <ac:spMkLst>
            <pc:docMk/>
            <pc:sldMk cId="0" sldId="268"/>
            <ac:spMk id="280" creationId="{00000000-0000-0000-0000-000000000000}"/>
          </ac:spMkLst>
        </pc:spChg>
        <pc:spChg chg="mod">
          <ac:chgData name="Diana Vile" userId="2cd273ef-06ed-4e97-80bd-2966785216a7" providerId="ADAL" clId="{00791271-DC37-42E5-8C05-6641782117F0}" dt="2023-06-14T11:15:04.401" v="18030" actId="2711"/>
          <ac:spMkLst>
            <pc:docMk/>
            <pc:sldMk cId="0" sldId="268"/>
            <ac:spMk id="281" creationId="{00000000-0000-0000-0000-000000000000}"/>
          </ac:spMkLst>
        </pc:spChg>
      </pc:sldChg>
      <pc:sldChg chg="del">
        <pc:chgData name="Diana Vile" userId="2cd273ef-06ed-4e97-80bd-2966785216a7" providerId="ADAL" clId="{00791271-DC37-42E5-8C05-6641782117F0}" dt="2023-06-08T11:05:33.579" v="13616" actId="47"/>
        <pc:sldMkLst>
          <pc:docMk/>
          <pc:sldMk cId="0" sldId="269"/>
        </pc:sldMkLst>
      </pc:sldChg>
      <pc:sldChg chg="modSp mod">
        <pc:chgData name="Diana Vile" userId="2cd273ef-06ed-4e97-80bd-2966785216a7" providerId="ADAL" clId="{00791271-DC37-42E5-8C05-6641782117F0}" dt="2023-06-14T11:15:37.247" v="18035" actId="255"/>
        <pc:sldMkLst>
          <pc:docMk/>
          <pc:sldMk cId="0" sldId="270"/>
        </pc:sldMkLst>
        <pc:spChg chg="mod">
          <ac:chgData name="Diana Vile" userId="2cd273ef-06ed-4e97-80bd-2966785216a7" providerId="ADAL" clId="{00791271-DC37-42E5-8C05-6641782117F0}" dt="2023-06-14T11:15:28.270" v="18033" actId="2711"/>
          <ac:spMkLst>
            <pc:docMk/>
            <pc:sldMk cId="0" sldId="270"/>
            <ac:spMk id="296" creationId="{00000000-0000-0000-0000-000000000000}"/>
          </ac:spMkLst>
        </pc:spChg>
        <pc:graphicFrameChg chg="mod modGraphic">
          <ac:chgData name="Diana Vile" userId="2cd273ef-06ed-4e97-80bd-2966785216a7" providerId="ADAL" clId="{00791271-DC37-42E5-8C05-6641782117F0}" dt="2023-06-14T11:15:37.247" v="18035" actId="255"/>
          <ac:graphicFrameMkLst>
            <pc:docMk/>
            <pc:sldMk cId="0" sldId="270"/>
            <ac:graphicFrameMk id="297" creationId="{00000000-0000-0000-0000-000000000000}"/>
          </ac:graphicFrameMkLst>
        </pc:graphicFrameChg>
      </pc:sldChg>
      <pc:sldChg chg="modSp del mod">
        <pc:chgData name="Diana Vile" userId="2cd273ef-06ed-4e97-80bd-2966785216a7" providerId="ADAL" clId="{00791271-DC37-42E5-8C05-6641782117F0}" dt="2023-06-07T14:35:50.350" v="5275" actId="47"/>
        <pc:sldMkLst>
          <pc:docMk/>
          <pc:sldMk cId="0" sldId="271"/>
        </pc:sldMkLst>
        <pc:spChg chg="mod">
          <ac:chgData name="Diana Vile" userId="2cd273ef-06ed-4e97-80bd-2966785216a7" providerId="ADAL" clId="{00791271-DC37-42E5-8C05-6641782117F0}" dt="2023-05-29T13:42:52.574" v="278" actId="13926"/>
          <ac:spMkLst>
            <pc:docMk/>
            <pc:sldMk cId="0" sldId="271"/>
            <ac:spMk id="303" creationId="{00000000-0000-0000-0000-000000000000}"/>
          </ac:spMkLst>
        </pc:spChg>
      </pc:sldChg>
      <pc:sldChg chg="modSp mod">
        <pc:chgData name="Diana Vile" userId="2cd273ef-06ed-4e97-80bd-2966785216a7" providerId="ADAL" clId="{00791271-DC37-42E5-8C05-6641782117F0}" dt="2023-06-14T11:16:55.557" v="18072" actId="20577"/>
        <pc:sldMkLst>
          <pc:docMk/>
          <pc:sldMk cId="0" sldId="272"/>
        </pc:sldMkLst>
        <pc:spChg chg="mod">
          <ac:chgData name="Diana Vile" userId="2cd273ef-06ed-4e97-80bd-2966785216a7" providerId="ADAL" clId="{00791271-DC37-42E5-8C05-6641782117F0}" dt="2023-06-14T11:15:47.525" v="18036" actId="2711"/>
          <ac:spMkLst>
            <pc:docMk/>
            <pc:sldMk cId="0" sldId="272"/>
            <ac:spMk id="312" creationId="{00000000-0000-0000-0000-000000000000}"/>
          </ac:spMkLst>
        </pc:spChg>
        <pc:graphicFrameChg chg="mod modGraphic">
          <ac:chgData name="Diana Vile" userId="2cd273ef-06ed-4e97-80bd-2966785216a7" providerId="ADAL" clId="{00791271-DC37-42E5-8C05-6641782117F0}" dt="2023-06-14T11:16:55.557" v="18072" actId="20577"/>
          <ac:graphicFrameMkLst>
            <pc:docMk/>
            <pc:sldMk cId="0" sldId="272"/>
            <ac:graphicFrameMk id="313" creationId="{00000000-0000-0000-0000-000000000000}"/>
          </ac:graphicFrameMkLst>
        </pc:graphicFrameChg>
      </pc:sldChg>
      <pc:sldChg chg="modSp mod">
        <pc:chgData name="Diana Vile" userId="2cd273ef-06ed-4e97-80bd-2966785216a7" providerId="ADAL" clId="{00791271-DC37-42E5-8C05-6641782117F0}" dt="2023-06-14T11:17:14.276" v="18074" actId="2711"/>
        <pc:sldMkLst>
          <pc:docMk/>
          <pc:sldMk cId="0" sldId="273"/>
        </pc:sldMkLst>
        <pc:spChg chg="mod">
          <ac:chgData name="Diana Vile" userId="2cd273ef-06ed-4e97-80bd-2966785216a7" providerId="ADAL" clId="{00791271-DC37-42E5-8C05-6641782117F0}" dt="2023-06-14T11:17:08.528" v="18073" actId="2711"/>
          <ac:spMkLst>
            <pc:docMk/>
            <pc:sldMk cId="0" sldId="273"/>
            <ac:spMk id="318" creationId="{00000000-0000-0000-0000-000000000000}"/>
          </ac:spMkLst>
        </pc:spChg>
        <pc:spChg chg="mod">
          <ac:chgData name="Diana Vile" userId="2cd273ef-06ed-4e97-80bd-2966785216a7" providerId="ADAL" clId="{00791271-DC37-42E5-8C05-6641782117F0}" dt="2023-06-14T11:17:14.276" v="18074" actId="2711"/>
          <ac:spMkLst>
            <pc:docMk/>
            <pc:sldMk cId="0" sldId="273"/>
            <ac:spMk id="319" creationId="{00000000-0000-0000-0000-000000000000}"/>
          </ac:spMkLst>
        </pc:spChg>
      </pc:sldChg>
      <pc:sldChg chg="del">
        <pc:chgData name="Diana Vile" userId="2cd273ef-06ed-4e97-80bd-2966785216a7" providerId="ADAL" clId="{00791271-DC37-42E5-8C05-6641782117F0}" dt="2023-05-31T08:27:14.420" v="585" actId="47"/>
        <pc:sldMkLst>
          <pc:docMk/>
          <pc:sldMk cId="0" sldId="274"/>
        </pc:sldMkLst>
      </pc:sldChg>
      <pc:sldChg chg="addSp modSp mod ord">
        <pc:chgData name="Diana Vile" userId="2cd273ef-06ed-4e97-80bd-2966785216a7" providerId="ADAL" clId="{00791271-DC37-42E5-8C05-6641782117F0}" dt="2023-06-15T08:46:38.893" v="18325" actId="14100"/>
        <pc:sldMkLst>
          <pc:docMk/>
          <pc:sldMk cId="0" sldId="275"/>
        </pc:sldMkLst>
        <pc:spChg chg="mod">
          <ac:chgData name="Diana Vile" userId="2cd273ef-06ed-4e97-80bd-2966785216a7" providerId="ADAL" clId="{00791271-DC37-42E5-8C05-6641782117F0}" dt="2023-06-14T11:17:22.596" v="18075" actId="2711"/>
          <ac:spMkLst>
            <pc:docMk/>
            <pc:sldMk cId="0" sldId="275"/>
            <ac:spMk id="333" creationId="{00000000-0000-0000-0000-000000000000}"/>
          </ac:spMkLst>
        </pc:spChg>
        <pc:spChg chg="mod">
          <ac:chgData name="Diana Vile" userId="2cd273ef-06ed-4e97-80bd-2966785216a7" providerId="ADAL" clId="{00791271-DC37-42E5-8C05-6641782117F0}" dt="2023-06-15T08:46:03.387" v="18321" actId="20577"/>
          <ac:spMkLst>
            <pc:docMk/>
            <pc:sldMk cId="0" sldId="275"/>
            <ac:spMk id="334" creationId="{00000000-0000-0000-0000-000000000000}"/>
          </ac:spMkLst>
        </pc:spChg>
        <pc:graphicFrameChg chg="add mod modGraphic">
          <ac:chgData name="Diana Vile" userId="2cd273ef-06ed-4e97-80bd-2966785216a7" providerId="ADAL" clId="{00791271-DC37-42E5-8C05-6641782117F0}" dt="2023-06-15T08:46:38.893" v="18325" actId="14100"/>
          <ac:graphicFrameMkLst>
            <pc:docMk/>
            <pc:sldMk cId="0" sldId="275"/>
            <ac:graphicFrameMk id="2" creationId="{321EBC7D-3A42-9CD7-A02E-2454424666AA}"/>
          </ac:graphicFrameMkLst>
        </pc:graphicFrameChg>
      </pc:sldChg>
      <pc:sldChg chg="delSp modSp mod">
        <pc:chgData name="Diana Vile" userId="2cd273ef-06ed-4e97-80bd-2966785216a7" providerId="ADAL" clId="{00791271-DC37-42E5-8C05-6641782117F0}" dt="2023-06-14T11:23:36.783" v="18139" actId="478"/>
        <pc:sldMkLst>
          <pc:docMk/>
          <pc:sldMk cId="0" sldId="276"/>
        </pc:sldMkLst>
        <pc:spChg chg="mod">
          <ac:chgData name="Diana Vile" userId="2cd273ef-06ed-4e97-80bd-2966785216a7" providerId="ADAL" clId="{00791271-DC37-42E5-8C05-6641782117F0}" dt="2023-06-14T11:17:44.744" v="18078" actId="2711"/>
          <ac:spMkLst>
            <pc:docMk/>
            <pc:sldMk cId="0" sldId="276"/>
            <ac:spMk id="340" creationId="{00000000-0000-0000-0000-000000000000}"/>
          </ac:spMkLst>
        </pc:spChg>
        <pc:spChg chg="mod">
          <ac:chgData name="Diana Vile" userId="2cd273ef-06ed-4e97-80bd-2966785216a7" providerId="ADAL" clId="{00791271-DC37-42E5-8C05-6641782117F0}" dt="2023-06-14T11:23:31.970" v="18137" actId="2711"/>
          <ac:spMkLst>
            <pc:docMk/>
            <pc:sldMk cId="0" sldId="276"/>
            <ac:spMk id="341" creationId="{00000000-0000-0000-0000-000000000000}"/>
          </ac:spMkLst>
        </pc:spChg>
        <pc:spChg chg="del">
          <ac:chgData name="Diana Vile" userId="2cd273ef-06ed-4e97-80bd-2966785216a7" providerId="ADAL" clId="{00791271-DC37-42E5-8C05-6641782117F0}" dt="2023-06-14T11:23:35.189" v="18138" actId="478"/>
          <ac:spMkLst>
            <pc:docMk/>
            <pc:sldMk cId="0" sldId="276"/>
            <ac:spMk id="342" creationId="{00000000-0000-0000-0000-000000000000}"/>
          </ac:spMkLst>
        </pc:spChg>
        <pc:spChg chg="del">
          <ac:chgData name="Diana Vile" userId="2cd273ef-06ed-4e97-80bd-2966785216a7" providerId="ADAL" clId="{00791271-DC37-42E5-8C05-6641782117F0}" dt="2023-06-14T11:23:36.783" v="18139" actId="478"/>
          <ac:spMkLst>
            <pc:docMk/>
            <pc:sldMk cId="0" sldId="276"/>
            <ac:spMk id="343" creationId="{00000000-0000-0000-0000-000000000000}"/>
          </ac:spMkLst>
        </pc:spChg>
        <pc:spChg chg="mod">
          <ac:chgData name="Diana Vile" userId="2cd273ef-06ed-4e97-80bd-2966785216a7" providerId="ADAL" clId="{00791271-DC37-42E5-8C05-6641782117F0}" dt="2023-06-14T11:17:57.445" v="18080" actId="2711"/>
          <ac:spMkLst>
            <pc:docMk/>
            <pc:sldMk cId="0" sldId="276"/>
            <ac:spMk id="344" creationId="{00000000-0000-0000-0000-000000000000}"/>
          </ac:spMkLst>
        </pc:spChg>
        <pc:spChg chg="mod">
          <ac:chgData name="Diana Vile" userId="2cd273ef-06ed-4e97-80bd-2966785216a7" providerId="ADAL" clId="{00791271-DC37-42E5-8C05-6641782117F0}" dt="2023-06-14T11:23:25.490" v="18136" actId="2711"/>
          <ac:spMkLst>
            <pc:docMk/>
            <pc:sldMk cId="0" sldId="276"/>
            <ac:spMk id="345" creationId="{00000000-0000-0000-0000-000000000000}"/>
          </ac:spMkLst>
        </pc:spChg>
        <pc:spChg chg="mod">
          <ac:chgData name="Diana Vile" userId="2cd273ef-06ed-4e97-80bd-2966785216a7" providerId="ADAL" clId="{00791271-DC37-42E5-8C05-6641782117F0}" dt="2023-06-14T11:17:51.833" v="18079" actId="2711"/>
          <ac:spMkLst>
            <pc:docMk/>
            <pc:sldMk cId="0" sldId="276"/>
            <ac:spMk id="346" creationId="{00000000-0000-0000-0000-000000000000}"/>
          </ac:spMkLst>
        </pc:spChg>
      </pc:sldChg>
      <pc:sldChg chg="delSp modSp mod">
        <pc:chgData name="Diana Vile" userId="2cd273ef-06ed-4e97-80bd-2966785216a7" providerId="ADAL" clId="{00791271-DC37-42E5-8C05-6641782117F0}" dt="2023-06-14T11:23:16.784" v="18135" actId="2711"/>
        <pc:sldMkLst>
          <pc:docMk/>
          <pc:sldMk cId="0" sldId="277"/>
        </pc:sldMkLst>
        <pc:spChg chg="mod">
          <ac:chgData name="Diana Vile" userId="2cd273ef-06ed-4e97-80bd-2966785216a7" providerId="ADAL" clId="{00791271-DC37-42E5-8C05-6641782117F0}" dt="2023-06-14T11:22:53.592" v="18128" actId="2711"/>
          <ac:spMkLst>
            <pc:docMk/>
            <pc:sldMk cId="0" sldId="277"/>
            <ac:spMk id="352" creationId="{00000000-0000-0000-0000-000000000000}"/>
          </ac:spMkLst>
        </pc:spChg>
        <pc:spChg chg="del mod">
          <ac:chgData name="Diana Vile" userId="2cd273ef-06ed-4e97-80bd-2966785216a7" providerId="ADAL" clId="{00791271-DC37-42E5-8C05-6641782117F0}" dt="2023-06-14T11:22:29.641" v="18124" actId="478"/>
          <ac:spMkLst>
            <pc:docMk/>
            <pc:sldMk cId="0" sldId="277"/>
            <ac:spMk id="353" creationId="{00000000-0000-0000-0000-000000000000}"/>
          </ac:spMkLst>
        </pc:spChg>
        <pc:spChg chg="del mod">
          <ac:chgData name="Diana Vile" userId="2cd273ef-06ed-4e97-80bd-2966785216a7" providerId="ADAL" clId="{00791271-DC37-42E5-8C05-6641782117F0}" dt="2023-06-14T11:22:30.995" v="18125" actId="478"/>
          <ac:spMkLst>
            <pc:docMk/>
            <pc:sldMk cId="0" sldId="277"/>
            <ac:spMk id="354" creationId="{00000000-0000-0000-0000-000000000000}"/>
          </ac:spMkLst>
        </pc:spChg>
        <pc:spChg chg="mod">
          <ac:chgData name="Diana Vile" userId="2cd273ef-06ed-4e97-80bd-2966785216a7" providerId="ADAL" clId="{00791271-DC37-42E5-8C05-6641782117F0}" dt="2023-06-14T11:22:46.748" v="18127" actId="2711"/>
          <ac:spMkLst>
            <pc:docMk/>
            <pc:sldMk cId="0" sldId="277"/>
            <ac:spMk id="355" creationId="{00000000-0000-0000-0000-000000000000}"/>
          </ac:spMkLst>
        </pc:spChg>
        <pc:spChg chg="mod">
          <ac:chgData name="Diana Vile" userId="2cd273ef-06ed-4e97-80bd-2966785216a7" providerId="ADAL" clId="{00791271-DC37-42E5-8C05-6641782117F0}" dt="2023-06-14T11:23:16.784" v="18135" actId="2711"/>
          <ac:spMkLst>
            <pc:docMk/>
            <pc:sldMk cId="0" sldId="277"/>
            <ac:spMk id="356" creationId="{00000000-0000-0000-0000-000000000000}"/>
          </ac:spMkLst>
        </pc:spChg>
        <pc:spChg chg="mod">
          <ac:chgData name="Diana Vile" userId="2cd273ef-06ed-4e97-80bd-2966785216a7" providerId="ADAL" clId="{00791271-DC37-42E5-8C05-6641782117F0}" dt="2023-06-14T11:22:38.564" v="18126" actId="2711"/>
          <ac:spMkLst>
            <pc:docMk/>
            <pc:sldMk cId="0" sldId="277"/>
            <ac:spMk id="357" creationId="{00000000-0000-0000-0000-000000000000}"/>
          </ac:spMkLst>
        </pc:spChg>
        <pc:spChg chg="mod">
          <ac:chgData name="Diana Vile" userId="2cd273ef-06ed-4e97-80bd-2966785216a7" providerId="ADAL" clId="{00791271-DC37-42E5-8C05-6641782117F0}" dt="2023-06-14T11:23:09.728" v="18134" actId="2711"/>
          <ac:spMkLst>
            <pc:docMk/>
            <pc:sldMk cId="0" sldId="277"/>
            <ac:spMk id="358" creationId="{00000000-0000-0000-0000-000000000000}"/>
          </ac:spMkLst>
        </pc:spChg>
        <pc:spChg chg="mod">
          <ac:chgData name="Diana Vile" userId="2cd273ef-06ed-4e97-80bd-2966785216a7" providerId="ADAL" clId="{00791271-DC37-42E5-8C05-6641782117F0}" dt="2023-06-14T11:22:59.688" v="18129" actId="2711"/>
          <ac:spMkLst>
            <pc:docMk/>
            <pc:sldMk cId="0" sldId="277"/>
            <ac:spMk id="359" creationId="{00000000-0000-0000-0000-000000000000}"/>
          </ac:spMkLst>
        </pc:spChg>
      </pc:sldChg>
      <pc:sldChg chg="modSp del mod">
        <pc:chgData name="Diana Vile" userId="2cd273ef-06ed-4e97-80bd-2966785216a7" providerId="ADAL" clId="{00791271-DC37-42E5-8C05-6641782117F0}" dt="2023-06-07T14:36:50.118" v="5280" actId="47"/>
        <pc:sldMkLst>
          <pc:docMk/>
          <pc:sldMk cId="0" sldId="278"/>
        </pc:sldMkLst>
        <pc:spChg chg="mod">
          <ac:chgData name="Diana Vile" userId="2cd273ef-06ed-4e97-80bd-2966785216a7" providerId="ADAL" clId="{00791271-DC37-42E5-8C05-6641782117F0}" dt="2023-06-07T13:49:30.448" v="1700"/>
          <ac:spMkLst>
            <pc:docMk/>
            <pc:sldMk cId="0" sldId="278"/>
            <ac:spMk id="365" creationId="{00000000-0000-0000-0000-000000000000}"/>
          </ac:spMkLst>
        </pc:spChg>
        <pc:spChg chg="mod">
          <ac:chgData name="Diana Vile" userId="2cd273ef-06ed-4e97-80bd-2966785216a7" providerId="ADAL" clId="{00791271-DC37-42E5-8C05-6641782117F0}" dt="2023-06-07T13:50:51.307" v="1710" actId="207"/>
          <ac:spMkLst>
            <pc:docMk/>
            <pc:sldMk cId="0" sldId="278"/>
            <ac:spMk id="366" creationId="{00000000-0000-0000-0000-000000000000}"/>
          </ac:spMkLst>
        </pc:spChg>
        <pc:spChg chg="mod">
          <ac:chgData name="Diana Vile" userId="2cd273ef-06ed-4e97-80bd-2966785216a7" providerId="ADAL" clId="{00791271-DC37-42E5-8C05-6641782117F0}" dt="2023-06-07T13:50:58.915" v="1712" actId="207"/>
          <ac:spMkLst>
            <pc:docMk/>
            <pc:sldMk cId="0" sldId="278"/>
            <ac:spMk id="367" creationId="{00000000-0000-0000-0000-000000000000}"/>
          </ac:spMkLst>
        </pc:spChg>
        <pc:spChg chg="mod">
          <ac:chgData name="Diana Vile" userId="2cd273ef-06ed-4e97-80bd-2966785216a7" providerId="ADAL" clId="{00791271-DC37-42E5-8C05-6641782117F0}" dt="2023-06-07T13:49:45.064" v="1701" actId="1076"/>
          <ac:spMkLst>
            <pc:docMk/>
            <pc:sldMk cId="0" sldId="278"/>
            <ac:spMk id="369" creationId="{00000000-0000-0000-0000-000000000000}"/>
          </ac:spMkLst>
        </pc:spChg>
        <pc:spChg chg="mod">
          <ac:chgData name="Diana Vile" userId="2cd273ef-06ed-4e97-80bd-2966785216a7" providerId="ADAL" clId="{00791271-DC37-42E5-8C05-6641782117F0}" dt="2023-06-07T13:50:55.493" v="1711" actId="207"/>
          <ac:spMkLst>
            <pc:docMk/>
            <pc:sldMk cId="0" sldId="278"/>
            <ac:spMk id="371" creationId="{00000000-0000-0000-0000-000000000000}"/>
          </ac:spMkLst>
        </pc:spChg>
      </pc:sldChg>
      <pc:sldChg chg="addSp modSp mod">
        <pc:chgData name="Diana Vile" userId="2cd273ef-06ed-4e97-80bd-2966785216a7" providerId="ADAL" clId="{00791271-DC37-42E5-8C05-6641782117F0}" dt="2023-06-14T11:20:24.355" v="18101" actId="2711"/>
        <pc:sldMkLst>
          <pc:docMk/>
          <pc:sldMk cId="0" sldId="279"/>
        </pc:sldMkLst>
        <pc:spChg chg="add mod">
          <ac:chgData name="Diana Vile" userId="2cd273ef-06ed-4e97-80bd-2966785216a7" providerId="ADAL" clId="{00791271-DC37-42E5-8C05-6641782117F0}" dt="2023-06-14T11:20:24.355" v="18101" actId="2711"/>
          <ac:spMkLst>
            <pc:docMk/>
            <pc:sldMk cId="0" sldId="279"/>
            <ac:spMk id="2" creationId="{528DE59A-8276-1DEC-447E-4F9EBD75F2AC}"/>
          </ac:spMkLst>
        </pc:spChg>
        <pc:spChg chg="add mod">
          <ac:chgData name="Diana Vile" userId="2cd273ef-06ed-4e97-80bd-2966785216a7" providerId="ADAL" clId="{00791271-DC37-42E5-8C05-6641782117F0}" dt="2023-06-14T11:20:16.431" v="18100" actId="2711"/>
          <ac:spMkLst>
            <pc:docMk/>
            <pc:sldMk cId="0" sldId="279"/>
            <ac:spMk id="3" creationId="{A43038CB-5CD0-CC80-9051-0554DC19C9B2}"/>
          </ac:spMkLst>
        </pc:spChg>
        <pc:spChg chg="mod">
          <ac:chgData name="Diana Vile" userId="2cd273ef-06ed-4e97-80bd-2966785216a7" providerId="ADAL" clId="{00791271-DC37-42E5-8C05-6641782117F0}" dt="2023-06-14T11:19:37.416" v="18095" actId="2711"/>
          <ac:spMkLst>
            <pc:docMk/>
            <pc:sldMk cId="0" sldId="279"/>
            <ac:spMk id="376" creationId="{00000000-0000-0000-0000-000000000000}"/>
          </ac:spMkLst>
        </pc:spChg>
        <pc:spChg chg="mod">
          <ac:chgData name="Diana Vile" userId="2cd273ef-06ed-4e97-80bd-2966785216a7" providerId="ADAL" clId="{00791271-DC37-42E5-8C05-6641782117F0}" dt="2023-06-14T11:19:43.935" v="18096" actId="2711"/>
          <ac:spMkLst>
            <pc:docMk/>
            <pc:sldMk cId="0" sldId="279"/>
            <ac:spMk id="377" creationId="{00000000-0000-0000-0000-000000000000}"/>
          </ac:spMkLst>
        </pc:spChg>
      </pc:sldChg>
      <pc:sldChg chg="del">
        <pc:chgData name="Diana Vile" userId="2cd273ef-06ed-4e97-80bd-2966785216a7" providerId="ADAL" clId="{00791271-DC37-42E5-8C05-6641782117F0}" dt="2023-05-31T08:28:49.244" v="610" actId="47"/>
        <pc:sldMkLst>
          <pc:docMk/>
          <pc:sldMk cId="0" sldId="280"/>
        </pc:sldMkLst>
      </pc:sldChg>
      <pc:sldChg chg="modSp mod">
        <pc:chgData name="Diana Vile" userId="2cd273ef-06ed-4e97-80bd-2966785216a7" providerId="ADAL" clId="{00791271-DC37-42E5-8C05-6641782117F0}" dt="2023-06-15T08:00:19.903" v="18161" actId="255"/>
        <pc:sldMkLst>
          <pc:docMk/>
          <pc:sldMk cId="0" sldId="281"/>
        </pc:sldMkLst>
        <pc:spChg chg="mod">
          <ac:chgData name="Diana Vile" userId="2cd273ef-06ed-4e97-80bd-2966785216a7" providerId="ADAL" clId="{00791271-DC37-42E5-8C05-6641782117F0}" dt="2023-06-15T08:00:00.134" v="18158" actId="2711"/>
          <ac:spMkLst>
            <pc:docMk/>
            <pc:sldMk cId="0" sldId="281"/>
            <ac:spMk id="391" creationId="{00000000-0000-0000-0000-000000000000}"/>
          </ac:spMkLst>
        </pc:spChg>
        <pc:spChg chg="mod">
          <ac:chgData name="Diana Vile" userId="2cd273ef-06ed-4e97-80bd-2966785216a7" providerId="ADAL" clId="{00791271-DC37-42E5-8C05-6641782117F0}" dt="2023-06-15T08:00:12.012" v="18160" actId="255"/>
          <ac:spMkLst>
            <pc:docMk/>
            <pc:sldMk cId="0" sldId="281"/>
            <ac:spMk id="392" creationId="{00000000-0000-0000-0000-000000000000}"/>
          </ac:spMkLst>
        </pc:spChg>
        <pc:spChg chg="mod">
          <ac:chgData name="Diana Vile" userId="2cd273ef-06ed-4e97-80bd-2966785216a7" providerId="ADAL" clId="{00791271-DC37-42E5-8C05-6641782117F0}" dt="2023-06-15T08:00:19.903" v="18161" actId="255"/>
          <ac:spMkLst>
            <pc:docMk/>
            <pc:sldMk cId="0" sldId="281"/>
            <ac:spMk id="393" creationId="{00000000-0000-0000-0000-000000000000}"/>
          </ac:spMkLst>
        </pc:spChg>
      </pc:sldChg>
      <pc:sldChg chg="modSp del mod">
        <pc:chgData name="Diana Vile" userId="2cd273ef-06ed-4e97-80bd-2966785216a7" providerId="ADAL" clId="{00791271-DC37-42E5-8C05-6641782117F0}" dt="2023-06-15T08:01:09.548" v="18166" actId="2711"/>
        <pc:sldMkLst>
          <pc:docMk/>
          <pc:sldMk cId="3749191784" sldId="282"/>
        </pc:sldMkLst>
        <pc:spChg chg="mod">
          <ac:chgData name="Diana Vile" userId="2cd273ef-06ed-4e97-80bd-2966785216a7" providerId="ADAL" clId="{00791271-DC37-42E5-8C05-6641782117F0}" dt="2023-06-15T08:01:09.548" v="18166" actId="2711"/>
          <ac:spMkLst>
            <pc:docMk/>
            <pc:sldMk cId="3749191784" sldId="282"/>
            <ac:spMk id="152" creationId="{00000000-0000-0000-0000-000000000000}"/>
          </ac:spMkLst>
        </pc:spChg>
        <pc:spChg chg="mod">
          <ac:chgData name="Diana Vile" userId="2cd273ef-06ed-4e97-80bd-2966785216a7" providerId="ADAL" clId="{00791271-DC37-42E5-8C05-6641782117F0}" dt="2023-05-31T08:29:33.332" v="661" actId="21"/>
          <ac:spMkLst>
            <pc:docMk/>
            <pc:sldMk cId="3749191784" sldId="282"/>
            <ac:spMk id="399" creationId="{00000000-0000-0000-0000-000000000000}"/>
          </ac:spMkLst>
        </pc:spChg>
      </pc:sldChg>
      <pc:sldChg chg="modSp mod">
        <pc:chgData name="Diana Vile" userId="2cd273ef-06ed-4e97-80bd-2966785216a7" providerId="ADAL" clId="{00791271-DC37-42E5-8C05-6641782117F0}" dt="2023-06-15T08:00:55.193" v="18165" actId="113"/>
        <pc:sldMkLst>
          <pc:docMk/>
          <pc:sldMk cId="0" sldId="283"/>
        </pc:sldMkLst>
        <pc:spChg chg="mod">
          <ac:chgData name="Diana Vile" userId="2cd273ef-06ed-4e97-80bd-2966785216a7" providerId="ADAL" clId="{00791271-DC37-42E5-8C05-6641782117F0}" dt="2023-06-14T11:18:34.187" v="18083" actId="2711"/>
          <ac:spMkLst>
            <pc:docMk/>
            <pc:sldMk cId="0" sldId="283"/>
            <ac:spMk id="407" creationId="{00000000-0000-0000-0000-000000000000}"/>
          </ac:spMkLst>
        </pc:spChg>
        <pc:spChg chg="mod">
          <ac:chgData name="Diana Vile" userId="2cd273ef-06ed-4e97-80bd-2966785216a7" providerId="ADAL" clId="{00791271-DC37-42E5-8C05-6641782117F0}" dt="2023-06-15T08:00:31.136" v="18162" actId="255"/>
          <ac:spMkLst>
            <pc:docMk/>
            <pc:sldMk cId="0" sldId="283"/>
            <ac:spMk id="408" creationId="{00000000-0000-0000-0000-000000000000}"/>
          </ac:spMkLst>
        </pc:spChg>
        <pc:spChg chg="mod">
          <ac:chgData name="Diana Vile" userId="2cd273ef-06ed-4e97-80bd-2966785216a7" providerId="ADAL" clId="{00791271-DC37-42E5-8C05-6641782117F0}" dt="2023-06-15T08:00:55.193" v="18165" actId="113"/>
          <ac:spMkLst>
            <pc:docMk/>
            <pc:sldMk cId="0" sldId="283"/>
            <ac:spMk id="409" creationId="{00000000-0000-0000-0000-000000000000}"/>
          </ac:spMkLst>
        </pc:spChg>
      </pc:sldChg>
      <pc:sldChg chg="add del">
        <pc:chgData name="Diana Vile" userId="2cd273ef-06ed-4e97-80bd-2966785216a7" providerId="ADAL" clId="{00791271-DC37-42E5-8C05-6641782117F0}" dt="2023-06-09T08:45:43.931" v="17468"/>
        <pc:sldMkLst>
          <pc:docMk/>
          <pc:sldMk cId="0" sldId="309"/>
        </pc:sldMkLst>
      </pc:sldChg>
      <pc:sldChg chg="add del">
        <pc:chgData name="Diana Vile" userId="2cd273ef-06ed-4e97-80bd-2966785216a7" providerId="ADAL" clId="{00791271-DC37-42E5-8C05-6641782117F0}" dt="2023-06-09T08:45:43.931" v="17468"/>
        <pc:sldMkLst>
          <pc:docMk/>
          <pc:sldMk cId="0" sldId="310"/>
        </pc:sldMkLst>
      </pc:sldChg>
      <pc:sldChg chg="modSp add mod">
        <pc:chgData name="Diana Vile" userId="2cd273ef-06ed-4e97-80bd-2966785216a7" providerId="ADAL" clId="{00791271-DC37-42E5-8C05-6641782117F0}" dt="2023-06-14T10:58:59.813" v="17622" actId="2711"/>
        <pc:sldMkLst>
          <pc:docMk/>
          <pc:sldMk cId="2633820571" sldId="398"/>
        </pc:sldMkLst>
        <pc:spChg chg="mod">
          <ac:chgData name="Diana Vile" userId="2cd273ef-06ed-4e97-80bd-2966785216a7" providerId="ADAL" clId="{00791271-DC37-42E5-8C05-6641782117F0}" dt="2023-06-14T10:58:59.813" v="17622" actId="2711"/>
          <ac:spMkLst>
            <pc:docMk/>
            <pc:sldMk cId="2633820571" sldId="398"/>
            <ac:spMk id="562" creationId="{00000000-0000-0000-0000-000000000000}"/>
          </ac:spMkLst>
        </pc:spChg>
        <pc:spChg chg="mod">
          <ac:chgData name="Diana Vile" userId="2cd273ef-06ed-4e97-80bd-2966785216a7" providerId="ADAL" clId="{00791271-DC37-42E5-8C05-6641782117F0}" dt="2023-06-14T10:58:48.063" v="17620" actId="2711"/>
          <ac:spMkLst>
            <pc:docMk/>
            <pc:sldMk cId="2633820571" sldId="398"/>
            <ac:spMk id="563" creationId="{00000000-0000-0000-0000-000000000000}"/>
          </ac:spMkLst>
        </pc:spChg>
        <pc:spChg chg="mod">
          <ac:chgData name="Diana Vile" userId="2cd273ef-06ed-4e97-80bd-2966785216a7" providerId="ADAL" clId="{00791271-DC37-42E5-8C05-6641782117F0}" dt="2023-06-14T10:58:53.365" v="17621" actId="2711"/>
          <ac:spMkLst>
            <pc:docMk/>
            <pc:sldMk cId="2633820571" sldId="398"/>
            <ac:spMk id="564" creationId="{00000000-0000-0000-0000-000000000000}"/>
          </ac:spMkLst>
        </pc:spChg>
      </pc:sldChg>
      <pc:sldChg chg="addSp delSp modSp add del mod">
        <pc:chgData name="Diana Vile" userId="2cd273ef-06ed-4e97-80bd-2966785216a7" providerId="ADAL" clId="{00791271-DC37-42E5-8C05-6641782117F0}" dt="2023-06-13T16:07:04.323" v="17587" actId="47"/>
        <pc:sldMkLst>
          <pc:docMk/>
          <pc:sldMk cId="2180557201" sldId="399"/>
        </pc:sldMkLst>
        <pc:spChg chg="add mod">
          <ac:chgData name="Diana Vile" userId="2cd273ef-06ed-4e97-80bd-2966785216a7" providerId="ADAL" clId="{00791271-DC37-42E5-8C05-6641782117F0}" dt="2023-06-09T08:54:30.499" v="17576" actId="1076"/>
          <ac:spMkLst>
            <pc:docMk/>
            <pc:sldMk cId="2180557201" sldId="399"/>
            <ac:spMk id="2" creationId="{21ADEE38-883D-BE35-72AB-3A1AECFF44A3}"/>
          </ac:spMkLst>
        </pc:spChg>
        <pc:spChg chg="mod">
          <ac:chgData name="Diana Vile" userId="2cd273ef-06ed-4e97-80bd-2966785216a7" providerId="ADAL" clId="{00791271-DC37-42E5-8C05-6641782117F0}" dt="2023-06-07T13:39:51.509" v="1382"/>
          <ac:spMkLst>
            <pc:docMk/>
            <pc:sldMk cId="2180557201" sldId="399"/>
            <ac:spMk id="166" creationId="{00000000-0000-0000-0000-000000000000}"/>
          </ac:spMkLst>
        </pc:spChg>
        <pc:spChg chg="del">
          <ac:chgData name="Diana Vile" userId="2cd273ef-06ed-4e97-80bd-2966785216a7" providerId="ADAL" clId="{00791271-DC37-42E5-8C05-6641782117F0}" dt="2023-05-29T13:24:26.558" v="39" actId="478"/>
          <ac:spMkLst>
            <pc:docMk/>
            <pc:sldMk cId="2180557201" sldId="399"/>
            <ac:spMk id="167" creationId="{00000000-0000-0000-0000-000000000000}"/>
          </ac:spMkLst>
        </pc:spChg>
        <pc:spChg chg="mod">
          <ac:chgData name="Diana Vile" userId="2cd273ef-06ed-4e97-80bd-2966785216a7" providerId="ADAL" clId="{00791271-DC37-42E5-8C05-6641782117F0}" dt="2023-05-29T13:24:23.581" v="37" actId="20577"/>
          <ac:spMkLst>
            <pc:docMk/>
            <pc:sldMk cId="2180557201" sldId="399"/>
            <ac:spMk id="170" creationId="{00000000-0000-0000-0000-000000000000}"/>
          </ac:spMkLst>
        </pc:spChg>
        <pc:spChg chg="mod">
          <ac:chgData name="Diana Vile" userId="2cd273ef-06ed-4e97-80bd-2966785216a7" providerId="ADAL" clId="{00791271-DC37-42E5-8C05-6641782117F0}" dt="2023-05-30T10:44:36.832" v="449" actId="20577"/>
          <ac:spMkLst>
            <pc:docMk/>
            <pc:sldMk cId="2180557201" sldId="399"/>
            <ac:spMk id="174" creationId="{00000000-0000-0000-0000-000000000000}"/>
          </ac:spMkLst>
        </pc:spChg>
        <pc:spChg chg="del mod">
          <ac:chgData name="Diana Vile" userId="2cd273ef-06ed-4e97-80bd-2966785216a7" providerId="ADAL" clId="{00791271-DC37-42E5-8C05-6641782117F0}" dt="2023-05-29T13:25:03.613" v="48"/>
          <ac:spMkLst>
            <pc:docMk/>
            <pc:sldMk cId="2180557201" sldId="399"/>
            <ac:spMk id="180" creationId="{00000000-0000-0000-0000-000000000000}"/>
          </ac:spMkLst>
        </pc:spChg>
        <pc:grpChg chg="del">
          <ac:chgData name="Diana Vile" userId="2cd273ef-06ed-4e97-80bd-2966785216a7" providerId="ADAL" clId="{00791271-DC37-42E5-8C05-6641782117F0}" dt="2023-05-29T13:24:24.888" v="38" actId="478"/>
          <ac:grpSpMkLst>
            <pc:docMk/>
            <pc:sldMk cId="2180557201" sldId="399"/>
            <ac:grpSpMk id="168" creationId="{00000000-0000-0000-0000-000000000000}"/>
          </ac:grpSpMkLst>
        </pc:grpChg>
        <pc:grpChg chg="del">
          <ac:chgData name="Diana Vile" userId="2cd273ef-06ed-4e97-80bd-2966785216a7" providerId="ADAL" clId="{00791271-DC37-42E5-8C05-6641782117F0}" dt="2023-05-29T13:25:03.613" v="46" actId="478"/>
          <ac:grpSpMkLst>
            <pc:docMk/>
            <pc:sldMk cId="2180557201" sldId="399"/>
            <ac:grpSpMk id="171" creationId="{00000000-0000-0000-0000-000000000000}"/>
          </ac:grpSpMkLst>
        </pc:grpChg>
        <pc:grpChg chg="mod">
          <ac:chgData name="Diana Vile" userId="2cd273ef-06ed-4e97-80bd-2966785216a7" providerId="ADAL" clId="{00791271-DC37-42E5-8C05-6641782117F0}" dt="2023-05-30T10:45:19.335" v="458" actId="1076"/>
          <ac:grpSpMkLst>
            <pc:docMk/>
            <pc:sldMk cId="2180557201" sldId="399"/>
            <ac:grpSpMk id="177" creationId="{00000000-0000-0000-0000-000000000000}"/>
          </ac:grpSpMkLst>
        </pc:grpChg>
        <pc:picChg chg="del">
          <ac:chgData name="Diana Vile" userId="2cd273ef-06ed-4e97-80bd-2966785216a7" providerId="ADAL" clId="{00791271-DC37-42E5-8C05-6641782117F0}" dt="2023-05-29T13:25:07.170" v="49" actId="478"/>
          <ac:picMkLst>
            <pc:docMk/>
            <pc:sldMk cId="2180557201" sldId="399"/>
            <ac:picMk id="175" creationId="{00000000-0000-0000-0000-000000000000}"/>
          </ac:picMkLst>
        </pc:picChg>
        <pc:picChg chg="del mod">
          <ac:chgData name="Diana Vile" userId="2cd273ef-06ed-4e97-80bd-2966785216a7" providerId="ADAL" clId="{00791271-DC37-42E5-8C05-6641782117F0}" dt="2023-05-30T10:44:25.145" v="445" actId="478"/>
          <ac:picMkLst>
            <pc:docMk/>
            <pc:sldMk cId="2180557201" sldId="399"/>
            <ac:picMk id="176" creationId="{00000000-0000-0000-0000-000000000000}"/>
          </ac:picMkLst>
        </pc:picChg>
      </pc:sldChg>
      <pc:sldChg chg="modSp add mod">
        <pc:chgData name="Diana Vile" userId="2cd273ef-06ed-4e97-80bd-2966785216a7" providerId="ADAL" clId="{00791271-DC37-42E5-8C05-6641782117F0}" dt="2023-06-14T11:21:17.015" v="18108" actId="2711"/>
        <pc:sldMkLst>
          <pc:docMk/>
          <pc:sldMk cId="2401641462" sldId="400"/>
        </pc:sldMkLst>
        <pc:spChg chg="mod">
          <ac:chgData name="Diana Vile" userId="2cd273ef-06ed-4e97-80bd-2966785216a7" providerId="ADAL" clId="{00791271-DC37-42E5-8C05-6641782117F0}" dt="2023-06-14T11:20:49.781" v="18104" actId="2711"/>
          <ac:spMkLst>
            <pc:docMk/>
            <pc:sldMk cId="2401641462" sldId="400"/>
            <ac:spMk id="365" creationId="{00000000-0000-0000-0000-000000000000}"/>
          </ac:spMkLst>
        </pc:spChg>
        <pc:spChg chg="mod">
          <ac:chgData name="Diana Vile" userId="2cd273ef-06ed-4e97-80bd-2966785216a7" providerId="ADAL" clId="{00791271-DC37-42E5-8C05-6641782117F0}" dt="2023-06-14T11:21:03.879" v="18106" actId="2711"/>
          <ac:spMkLst>
            <pc:docMk/>
            <pc:sldMk cId="2401641462" sldId="400"/>
            <ac:spMk id="366" creationId="{00000000-0000-0000-0000-000000000000}"/>
          </ac:spMkLst>
        </pc:spChg>
        <pc:spChg chg="mod">
          <ac:chgData name="Diana Vile" userId="2cd273ef-06ed-4e97-80bd-2966785216a7" providerId="ADAL" clId="{00791271-DC37-42E5-8C05-6641782117F0}" dt="2023-06-14T11:21:17.015" v="18108" actId="2711"/>
          <ac:spMkLst>
            <pc:docMk/>
            <pc:sldMk cId="2401641462" sldId="400"/>
            <ac:spMk id="367" creationId="{00000000-0000-0000-0000-000000000000}"/>
          </ac:spMkLst>
        </pc:spChg>
        <pc:spChg chg="mod">
          <ac:chgData name="Diana Vile" userId="2cd273ef-06ed-4e97-80bd-2966785216a7" providerId="ADAL" clId="{00791271-DC37-42E5-8C05-6641782117F0}" dt="2023-06-14T11:20:56.972" v="18105" actId="2711"/>
          <ac:spMkLst>
            <pc:docMk/>
            <pc:sldMk cId="2401641462" sldId="400"/>
            <ac:spMk id="369" creationId="{00000000-0000-0000-0000-000000000000}"/>
          </ac:spMkLst>
        </pc:spChg>
        <pc:spChg chg="mod">
          <ac:chgData name="Diana Vile" userId="2cd273ef-06ed-4e97-80bd-2966785216a7" providerId="ADAL" clId="{00791271-DC37-42E5-8C05-6641782117F0}" dt="2023-06-14T11:21:10.353" v="18107" actId="2711"/>
          <ac:spMkLst>
            <pc:docMk/>
            <pc:sldMk cId="2401641462" sldId="400"/>
            <ac:spMk id="371" creationId="{00000000-0000-0000-0000-000000000000}"/>
          </ac:spMkLst>
        </pc:spChg>
      </pc:sldChg>
      <pc:sldChg chg="delSp modSp add del mod">
        <pc:chgData name="Diana Vile" userId="2cd273ef-06ed-4e97-80bd-2966785216a7" providerId="ADAL" clId="{00791271-DC37-42E5-8C05-6641782117F0}" dt="2023-06-15T08:34:56.193" v="18228" actId="47"/>
        <pc:sldMkLst>
          <pc:docMk/>
          <pc:sldMk cId="3698077263" sldId="401"/>
        </pc:sldMkLst>
        <pc:spChg chg="del mod">
          <ac:chgData name="Diana Vile" userId="2cd273ef-06ed-4e97-80bd-2966785216a7" providerId="ADAL" clId="{00791271-DC37-42E5-8C05-6641782117F0}" dt="2023-06-08T08:30:14.079" v="10755" actId="478"/>
          <ac:spMkLst>
            <pc:docMk/>
            <pc:sldMk cId="3698077263" sldId="401"/>
            <ac:spMk id="5" creationId="{D6CA19EC-F2B5-09A4-FEDC-F088F19E7297}"/>
          </ac:spMkLst>
        </pc:spChg>
        <pc:spChg chg="mod">
          <ac:chgData name="Diana Vile" userId="2cd273ef-06ed-4e97-80bd-2966785216a7" providerId="ADAL" clId="{00791271-DC37-42E5-8C05-6641782117F0}" dt="2023-06-14T11:05:01.998" v="17780" actId="2711"/>
          <ac:spMkLst>
            <pc:docMk/>
            <pc:sldMk cId="3698077263" sldId="401"/>
            <ac:spMk id="244" creationId="{00000000-0000-0000-0000-000000000000}"/>
          </ac:spMkLst>
        </pc:spChg>
        <pc:graphicFrameChg chg="mod modGraphic">
          <ac:chgData name="Diana Vile" userId="2cd273ef-06ed-4e97-80bd-2966785216a7" providerId="ADAL" clId="{00791271-DC37-42E5-8C05-6641782117F0}" dt="2023-06-14T11:07:03.947" v="17893" actId="113"/>
          <ac:graphicFrameMkLst>
            <pc:docMk/>
            <pc:sldMk cId="3698077263" sldId="401"/>
            <ac:graphicFrameMk id="245" creationId="{00000000-0000-0000-0000-000000000000}"/>
          </ac:graphicFrameMkLst>
        </pc:graphicFrameChg>
      </pc:sldChg>
      <pc:sldChg chg="addSp modSp add mod">
        <pc:chgData name="Diana Vile" userId="2cd273ef-06ed-4e97-80bd-2966785216a7" providerId="ADAL" clId="{00791271-DC37-42E5-8C05-6641782117F0}" dt="2023-06-15T08:51:49.090" v="18334" actId="1076"/>
        <pc:sldMkLst>
          <pc:docMk/>
          <pc:sldMk cId="4021828020" sldId="401"/>
        </pc:sldMkLst>
        <pc:spChg chg="add mod">
          <ac:chgData name="Diana Vile" userId="2cd273ef-06ed-4e97-80bd-2966785216a7" providerId="ADAL" clId="{00791271-DC37-42E5-8C05-6641782117F0}" dt="2023-06-15T08:51:49.090" v="18334" actId="1076"/>
          <ac:spMkLst>
            <pc:docMk/>
            <pc:sldMk cId="4021828020" sldId="401"/>
            <ac:spMk id="8" creationId="{154E3EEA-C042-BFE3-CEE6-7FA794475A94}"/>
          </ac:spMkLst>
        </pc:spChg>
        <pc:spChg chg="mod">
          <ac:chgData name="Diana Vile" userId="2cd273ef-06ed-4e97-80bd-2966785216a7" providerId="ADAL" clId="{00791271-DC37-42E5-8C05-6641782117F0}" dt="2023-06-15T08:51:20.189" v="18330" actId="1076"/>
          <ac:spMkLst>
            <pc:docMk/>
            <pc:sldMk cId="4021828020" sldId="401"/>
            <ac:spMk id="547" creationId="{00000000-0000-0000-0000-000000000000}"/>
          </ac:spMkLst>
        </pc:spChg>
      </pc:sldChg>
      <pc:sldChg chg="delSp modSp add del mod ord">
        <pc:chgData name="Diana Vile" userId="2cd273ef-06ed-4e97-80bd-2966785216a7" providerId="ADAL" clId="{00791271-DC37-42E5-8C05-6641782117F0}" dt="2023-06-15T08:33:35.837" v="18215" actId="47"/>
        <pc:sldMkLst>
          <pc:docMk/>
          <pc:sldMk cId="1181790231" sldId="402"/>
        </pc:sldMkLst>
        <pc:spChg chg="del mod">
          <ac:chgData name="Diana Vile" userId="2cd273ef-06ed-4e97-80bd-2966785216a7" providerId="ADAL" clId="{00791271-DC37-42E5-8C05-6641782117F0}" dt="2023-06-08T08:29:27.163" v="10748" actId="478"/>
          <ac:spMkLst>
            <pc:docMk/>
            <pc:sldMk cId="1181790231" sldId="402"/>
            <ac:spMk id="5" creationId="{D6CA19EC-F2B5-09A4-FEDC-F088F19E7297}"/>
          </ac:spMkLst>
        </pc:spChg>
        <pc:spChg chg="mod">
          <ac:chgData name="Diana Vile" userId="2cd273ef-06ed-4e97-80bd-2966785216a7" providerId="ADAL" clId="{00791271-DC37-42E5-8C05-6641782117F0}" dt="2023-06-14T11:02:51.367" v="17743" actId="2711"/>
          <ac:spMkLst>
            <pc:docMk/>
            <pc:sldMk cId="1181790231" sldId="402"/>
            <ac:spMk id="244" creationId="{00000000-0000-0000-0000-000000000000}"/>
          </ac:spMkLst>
        </pc:spChg>
        <pc:graphicFrameChg chg="mod modGraphic">
          <ac:chgData name="Diana Vile" userId="2cd273ef-06ed-4e97-80bd-2966785216a7" providerId="ADAL" clId="{00791271-DC37-42E5-8C05-6641782117F0}" dt="2023-06-14T11:03:49.183" v="17779" actId="20577"/>
          <ac:graphicFrameMkLst>
            <pc:docMk/>
            <pc:sldMk cId="1181790231" sldId="402"/>
            <ac:graphicFrameMk id="245" creationId="{00000000-0000-0000-0000-000000000000}"/>
          </ac:graphicFrameMkLst>
        </pc:graphicFrameChg>
      </pc:sldChg>
      <pc:sldChg chg="modSp add mod">
        <pc:chgData name="Diana Vile" userId="2cd273ef-06ed-4e97-80bd-2966785216a7" providerId="ADAL" clId="{00791271-DC37-42E5-8C05-6641782117F0}" dt="2023-06-15T08:52:34.343" v="18340" actId="20577"/>
        <pc:sldMkLst>
          <pc:docMk/>
          <pc:sldMk cId="3007905966" sldId="402"/>
        </pc:sldMkLst>
        <pc:spChg chg="mod">
          <ac:chgData name="Diana Vile" userId="2cd273ef-06ed-4e97-80bd-2966785216a7" providerId="ADAL" clId="{00791271-DC37-42E5-8C05-6641782117F0}" dt="2023-06-15T08:52:34.343" v="18340" actId="20577"/>
          <ac:spMkLst>
            <pc:docMk/>
            <pc:sldMk cId="3007905966" sldId="402"/>
            <ac:spMk id="548" creationId="{00000000-0000-0000-0000-000000000000}"/>
          </ac:spMkLst>
        </pc:spChg>
      </pc:sldChg>
      <pc:sldChg chg="addSp delSp modSp add del mod">
        <pc:chgData name="Diana Vile" userId="2cd273ef-06ed-4e97-80bd-2966785216a7" providerId="ADAL" clId="{00791271-DC37-42E5-8C05-6641782117F0}" dt="2023-06-15T08:30:27.466" v="18187" actId="47"/>
        <pc:sldMkLst>
          <pc:docMk/>
          <pc:sldMk cId="2599779322" sldId="403"/>
        </pc:sldMkLst>
        <pc:spChg chg="add del mod">
          <ac:chgData name="Diana Vile" userId="2cd273ef-06ed-4e97-80bd-2966785216a7" providerId="ADAL" clId="{00791271-DC37-42E5-8C05-6641782117F0}" dt="2023-06-08T08:27:18.597" v="10723" actId="478"/>
          <ac:spMkLst>
            <pc:docMk/>
            <pc:sldMk cId="2599779322" sldId="403"/>
            <ac:spMk id="3" creationId="{F86E29D0-E457-ADA6-5509-1CB619FF63F5}"/>
          </ac:spMkLst>
        </pc:spChg>
        <pc:spChg chg="del mod">
          <ac:chgData name="Diana Vile" userId="2cd273ef-06ed-4e97-80bd-2966785216a7" providerId="ADAL" clId="{00791271-DC37-42E5-8C05-6641782117F0}" dt="2023-06-08T08:29:35.324" v="10749" actId="478"/>
          <ac:spMkLst>
            <pc:docMk/>
            <pc:sldMk cId="2599779322" sldId="403"/>
            <ac:spMk id="5" creationId="{D6CA19EC-F2B5-09A4-FEDC-F088F19E7297}"/>
          </ac:spMkLst>
        </pc:spChg>
        <pc:spChg chg="mod">
          <ac:chgData name="Diana Vile" userId="2cd273ef-06ed-4e97-80bd-2966785216a7" providerId="ADAL" clId="{00791271-DC37-42E5-8C05-6641782117F0}" dt="2023-06-14T11:02:41.329" v="17742" actId="2711"/>
          <ac:spMkLst>
            <pc:docMk/>
            <pc:sldMk cId="2599779322" sldId="403"/>
            <ac:spMk id="244" creationId="{00000000-0000-0000-0000-000000000000}"/>
          </ac:spMkLst>
        </pc:spChg>
        <pc:graphicFrameChg chg="add mod">
          <ac:chgData name="Diana Vile" userId="2cd273ef-06ed-4e97-80bd-2966785216a7" providerId="ADAL" clId="{00791271-DC37-42E5-8C05-6641782117F0}" dt="2023-06-15T08:28:25.804" v="18171"/>
          <ac:graphicFrameMkLst>
            <pc:docMk/>
            <pc:sldMk cId="2599779322" sldId="403"/>
            <ac:graphicFrameMk id="2" creationId="{4A1D3758-1BF0-8F65-0FE8-C76D5845E3BC}"/>
          </ac:graphicFrameMkLst>
        </pc:graphicFrameChg>
        <pc:graphicFrameChg chg="mod modGraphic">
          <ac:chgData name="Diana Vile" userId="2cd273ef-06ed-4e97-80bd-2966785216a7" providerId="ADAL" clId="{00791271-DC37-42E5-8C05-6641782117F0}" dt="2023-06-15T08:27:57.695" v="18169" actId="21"/>
          <ac:graphicFrameMkLst>
            <pc:docMk/>
            <pc:sldMk cId="2599779322" sldId="403"/>
            <ac:graphicFrameMk id="245" creationId="{00000000-0000-0000-0000-000000000000}"/>
          </ac:graphicFrameMkLst>
        </pc:graphicFrameChg>
      </pc:sldChg>
      <pc:sldChg chg="delSp modSp add del mod">
        <pc:chgData name="Diana Vile" userId="2cd273ef-06ed-4e97-80bd-2966785216a7" providerId="ADAL" clId="{00791271-DC37-42E5-8C05-6641782117F0}" dt="2023-06-15T08:37:29.912" v="18251" actId="47"/>
        <pc:sldMkLst>
          <pc:docMk/>
          <pc:sldMk cId="1323381729" sldId="404"/>
        </pc:sldMkLst>
        <pc:spChg chg="del mod">
          <ac:chgData name="Diana Vile" userId="2cd273ef-06ed-4e97-80bd-2966785216a7" providerId="ADAL" clId="{00791271-DC37-42E5-8C05-6641782117F0}" dt="2023-06-08T08:32:31.309" v="10812" actId="478"/>
          <ac:spMkLst>
            <pc:docMk/>
            <pc:sldMk cId="1323381729" sldId="404"/>
            <ac:spMk id="5" creationId="{D6CA19EC-F2B5-09A4-FEDC-F088F19E7297}"/>
          </ac:spMkLst>
        </pc:spChg>
        <pc:spChg chg="mod">
          <ac:chgData name="Diana Vile" userId="2cd273ef-06ed-4e97-80bd-2966785216a7" providerId="ADAL" clId="{00791271-DC37-42E5-8C05-6641782117F0}" dt="2023-06-14T11:07:51.941" v="17907" actId="2711"/>
          <ac:spMkLst>
            <pc:docMk/>
            <pc:sldMk cId="1323381729" sldId="404"/>
            <ac:spMk id="244" creationId="{00000000-0000-0000-0000-000000000000}"/>
          </ac:spMkLst>
        </pc:spChg>
        <pc:graphicFrameChg chg="mod modGraphic">
          <ac:chgData name="Diana Vile" userId="2cd273ef-06ed-4e97-80bd-2966785216a7" providerId="ADAL" clId="{00791271-DC37-42E5-8C05-6641782117F0}" dt="2023-06-14T11:09:10.265" v="17976" actId="207"/>
          <ac:graphicFrameMkLst>
            <pc:docMk/>
            <pc:sldMk cId="1323381729" sldId="404"/>
            <ac:graphicFrameMk id="245" creationId="{00000000-0000-0000-0000-000000000000}"/>
          </ac:graphicFrameMkLst>
        </pc:graphicFrameChg>
      </pc:sldChg>
      <pc:sldChg chg="add del">
        <pc:chgData name="Diana Vile" userId="2cd273ef-06ed-4e97-80bd-2966785216a7" providerId="ADAL" clId="{00791271-DC37-42E5-8C05-6641782117F0}" dt="2023-06-08T08:35:18.225" v="10868" actId="47"/>
        <pc:sldMkLst>
          <pc:docMk/>
          <pc:sldMk cId="158499627" sldId="405"/>
        </pc:sldMkLst>
      </pc:sldChg>
      <pc:sldChg chg="add del">
        <pc:chgData name="Diana Vile" userId="2cd273ef-06ed-4e97-80bd-2966785216a7" providerId="ADAL" clId="{00791271-DC37-42E5-8C05-6641782117F0}" dt="2023-06-08T10:21:43.102" v="12544" actId="47"/>
        <pc:sldMkLst>
          <pc:docMk/>
          <pc:sldMk cId="2620661767" sldId="405"/>
        </pc:sldMkLst>
      </pc:sldChg>
      <pc:sldChg chg="addSp delSp modSp add mod ord">
        <pc:chgData name="Diana Vile" userId="2cd273ef-06ed-4e97-80bd-2966785216a7" providerId="ADAL" clId="{00791271-DC37-42E5-8C05-6641782117F0}" dt="2023-06-14T11:10:57.789" v="18001" actId="2711"/>
        <pc:sldMkLst>
          <pc:docMk/>
          <pc:sldMk cId="2349058983" sldId="406"/>
        </pc:sldMkLst>
        <pc:spChg chg="del mod">
          <ac:chgData name="Diana Vile" userId="2cd273ef-06ed-4e97-80bd-2966785216a7" providerId="ADAL" clId="{00791271-DC37-42E5-8C05-6641782117F0}" dt="2023-06-08T10:20:44.981" v="12531"/>
          <ac:spMkLst>
            <pc:docMk/>
            <pc:sldMk cId="2349058983" sldId="406"/>
            <ac:spMk id="3" creationId="{736814C9-520F-E8E8-52BD-84E6DCC19568}"/>
          </ac:spMkLst>
        </pc:spChg>
        <pc:spChg chg="add mod">
          <ac:chgData name="Diana Vile" userId="2cd273ef-06ed-4e97-80bd-2966785216a7" providerId="ADAL" clId="{00791271-DC37-42E5-8C05-6641782117F0}" dt="2023-06-14T11:10:50.067" v="18000" actId="2711"/>
          <ac:spMkLst>
            <pc:docMk/>
            <pc:sldMk cId="2349058983" sldId="406"/>
            <ac:spMk id="5" creationId="{F0F931A2-7EB5-9E57-B763-008F8CF124A7}"/>
          </ac:spMkLst>
        </pc:spChg>
        <pc:spChg chg="add mod">
          <ac:chgData name="Diana Vile" userId="2cd273ef-06ed-4e97-80bd-2966785216a7" providerId="ADAL" clId="{00791271-DC37-42E5-8C05-6641782117F0}" dt="2023-06-14T11:10:43.400" v="17999" actId="2711"/>
          <ac:spMkLst>
            <pc:docMk/>
            <pc:sldMk cId="2349058983" sldId="406"/>
            <ac:spMk id="7" creationId="{EF10B258-5E58-0E13-CB6D-49F7127E8F65}"/>
          </ac:spMkLst>
        </pc:spChg>
        <pc:spChg chg="mod">
          <ac:chgData name="Diana Vile" userId="2cd273ef-06ed-4e97-80bd-2966785216a7" providerId="ADAL" clId="{00791271-DC37-42E5-8C05-6641782117F0}" dt="2023-06-14T11:10:37.649" v="17998" actId="2711"/>
          <ac:spMkLst>
            <pc:docMk/>
            <pc:sldMk cId="2349058983" sldId="406"/>
            <ac:spMk id="273" creationId="{00000000-0000-0000-0000-000000000000}"/>
          </ac:spMkLst>
        </pc:spChg>
        <pc:spChg chg="mod">
          <ac:chgData name="Diana Vile" userId="2cd273ef-06ed-4e97-80bd-2966785216a7" providerId="ADAL" clId="{00791271-DC37-42E5-8C05-6641782117F0}" dt="2023-06-14T11:10:57.789" v="18001" actId="2711"/>
          <ac:spMkLst>
            <pc:docMk/>
            <pc:sldMk cId="2349058983" sldId="406"/>
            <ac:spMk id="274" creationId="{00000000-0000-0000-0000-000000000000}"/>
          </ac:spMkLst>
        </pc:spChg>
        <pc:picChg chg="add mod">
          <ac:chgData name="Diana Vile" userId="2cd273ef-06ed-4e97-80bd-2966785216a7" providerId="ADAL" clId="{00791271-DC37-42E5-8C05-6641782117F0}" dt="2023-06-08T10:25:37.261" v="12590" actId="1076"/>
          <ac:picMkLst>
            <pc:docMk/>
            <pc:sldMk cId="2349058983" sldId="406"/>
            <ac:picMk id="4" creationId="{ABF3808C-5D85-D271-9BD1-A9D1C4F6FD60}"/>
          </ac:picMkLst>
        </pc:picChg>
        <pc:picChg chg="mod">
          <ac:chgData name="Diana Vile" userId="2cd273ef-06ed-4e97-80bd-2966785216a7" providerId="ADAL" clId="{00791271-DC37-42E5-8C05-6641782117F0}" dt="2023-06-08T10:20:49.324" v="12532" actId="14100"/>
          <ac:picMkLst>
            <pc:docMk/>
            <pc:sldMk cId="2349058983" sldId="406"/>
            <ac:picMk id="275" creationId="{00000000-0000-0000-0000-000000000000}"/>
          </ac:picMkLst>
        </pc:picChg>
      </pc:sldChg>
      <pc:sldChg chg="addSp delSp modSp add mod ord">
        <pc:chgData name="Diana Vile" userId="2cd273ef-06ed-4e97-80bd-2966785216a7" providerId="ADAL" clId="{00791271-DC37-42E5-8C05-6641782117F0}" dt="2023-06-14T11:11:21.122" v="18004" actId="2711"/>
        <pc:sldMkLst>
          <pc:docMk/>
          <pc:sldMk cId="3406811147" sldId="407"/>
        </pc:sldMkLst>
        <pc:spChg chg="add del mod">
          <ac:chgData name="Diana Vile" userId="2cd273ef-06ed-4e97-80bd-2966785216a7" providerId="ADAL" clId="{00791271-DC37-42E5-8C05-6641782117F0}" dt="2023-06-08T10:30:08.587" v="12722"/>
          <ac:spMkLst>
            <pc:docMk/>
            <pc:sldMk cId="3406811147" sldId="407"/>
            <ac:spMk id="3" creationId="{9C043086-3ED8-9884-8AFB-3451D3F14904}"/>
          </ac:spMkLst>
        </pc:spChg>
        <pc:spChg chg="add mod">
          <ac:chgData name="Diana Vile" userId="2cd273ef-06ed-4e97-80bd-2966785216a7" providerId="ADAL" clId="{00791271-DC37-42E5-8C05-6641782117F0}" dt="2023-06-14T11:11:14.766" v="18003" actId="2711"/>
          <ac:spMkLst>
            <pc:docMk/>
            <pc:sldMk cId="3406811147" sldId="407"/>
            <ac:spMk id="7" creationId="{1EE1C925-F0B1-1F49-9467-BC3FAE346D02}"/>
          </ac:spMkLst>
        </pc:spChg>
        <pc:spChg chg="add del mod">
          <ac:chgData name="Diana Vile" userId="2cd273ef-06ed-4e97-80bd-2966785216a7" providerId="ADAL" clId="{00791271-DC37-42E5-8C05-6641782117F0}" dt="2023-06-08T10:25:33.832" v="12589" actId="21"/>
          <ac:spMkLst>
            <pc:docMk/>
            <pc:sldMk cId="3406811147" sldId="407"/>
            <ac:spMk id="8" creationId="{3B47A0EE-E0C7-93DF-4591-FF3CDE48DD12}"/>
          </ac:spMkLst>
        </pc:spChg>
        <pc:spChg chg="mod">
          <ac:chgData name="Diana Vile" userId="2cd273ef-06ed-4e97-80bd-2966785216a7" providerId="ADAL" clId="{00791271-DC37-42E5-8C05-6641782117F0}" dt="2023-06-14T11:11:07.921" v="18002" actId="2711"/>
          <ac:spMkLst>
            <pc:docMk/>
            <pc:sldMk cId="3406811147" sldId="407"/>
            <ac:spMk id="273" creationId="{00000000-0000-0000-0000-000000000000}"/>
          </ac:spMkLst>
        </pc:spChg>
        <pc:spChg chg="mod">
          <ac:chgData name="Diana Vile" userId="2cd273ef-06ed-4e97-80bd-2966785216a7" providerId="ADAL" clId="{00791271-DC37-42E5-8C05-6641782117F0}" dt="2023-06-14T11:11:21.122" v="18004" actId="2711"/>
          <ac:spMkLst>
            <pc:docMk/>
            <pc:sldMk cId="3406811147" sldId="407"/>
            <ac:spMk id="274" creationId="{00000000-0000-0000-0000-000000000000}"/>
          </ac:spMkLst>
        </pc:spChg>
        <pc:picChg chg="del">
          <ac:chgData name="Diana Vile" userId="2cd273ef-06ed-4e97-80bd-2966785216a7" providerId="ADAL" clId="{00791271-DC37-42E5-8C05-6641782117F0}" dt="2023-06-08T10:23:13.408" v="12557" actId="478"/>
          <ac:picMkLst>
            <pc:docMk/>
            <pc:sldMk cId="3406811147" sldId="407"/>
            <ac:picMk id="4" creationId="{ABF3808C-5D85-D271-9BD1-A9D1C4F6FD60}"/>
          </ac:picMkLst>
        </pc:picChg>
        <pc:picChg chg="add mod">
          <ac:chgData name="Diana Vile" userId="2cd273ef-06ed-4e97-80bd-2966785216a7" providerId="ADAL" clId="{00791271-DC37-42E5-8C05-6641782117F0}" dt="2023-06-08T10:26:20.682" v="12662" actId="1076"/>
          <ac:picMkLst>
            <pc:docMk/>
            <pc:sldMk cId="3406811147" sldId="407"/>
            <ac:picMk id="6" creationId="{BD69974D-0BE6-8C5C-08A6-5C3FEDA12A8E}"/>
          </ac:picMkLst>
        </pc:picChg>
      </pc:sldChg>
      <pc:sldChg chg="addSp delSp modSp add mod">
        <pc:chgData name="Diana Vile" userId="2cd273ef-06ed-4e97-80bd-2966785216a7" providerId="ADAL" clId="{00791271-DC37-42E5-8C05-6641782117F0}" dt="2023-06-14T11:11:54.585" v="18007" actId="2711"/>
        <pc:sldMkLst>
          <pc:docMk/>
          <pc:sldMk cId="365666320" sldId="408"/>
        </pc:sldMkLst>
        <pc:spChg chg="del">
          <ac:chgData name="Diana Vile" userId="2cd273ef-06ed-4e97-80bd-2966785216a7" providerId="ADAL" clId="{00791271-DC37-42E5-8C05-6641782117F0}" dt="2023-06-08T10:30:25.848" v="12725" actId="478"/>
          <ac:spMkLst>
            <pc:docMk/>
            <pc:sldMk cId="365666320" sldId="408"/>
            <ac:spMk id="3" creationId="{9C043086-3ED8-9884-8AFB-3451D3F14904}"/>
          </ac:spMkLst>
        </pc:spChg>
        <pc:spChg chg="mod">
          <ac:chgData name="Diana Vile" userId="2cd273ef-06ed-4e97-80bd-2966785216a7" providerId="ADAL" clId="{00791271-DC37-42E5-8C05-6641782117F0}" dt="2023-06-14T11:11:39.812" v="18006" actId="2711"/>
          <ac:spMkLst>
            <pc:docMk/>
            <pc:sldMk cId="365666320" sldId="408"/>
            <ac:spMk id="7" creationId="{1EE1C925-F0B1-1F49-9467-BC3FAE346D02}"/>
          </ac:spMkLst>
        </pc:spChg>
        <pc:spChg chg="mod">
          <ac:chgData name="Diana Vile" userId="2cd273ef-06ed-4e97-80bd-2966785216a7" providerId="ADAL" clId="{00791271-DC37-42E5-8C05-6641782117F0}" dt="2023-06-14T11:11:31.023" v="18005" actId="2711"/>
          <ac:spMkLst>
            <pc:docMk/>
            <pc:sldMk cId="365666320" sldId="408"/>
            <ac:spMk id="273" creationId="{00000000-0000-0000-0000-000000000000}"/>
          </ac:spMkLst>
        </pc:spChg>
        <pc:spChg chg="mod">
          <ac:chgData name="Diana Vile" userId="2cd273ef-06ed-4e97-80bd-2966785216a7" providerId="ADAL" clId="{00791271-DC37-42E5-8C05-6641782117F0}" dt="2023-06-14T11:11:54.585" v="18007" actId="2711"/>
          <ac:spMkLst>
            <pc:docMk/>
            <pc:sldMk cId="365666320" sldId="408"/>
            <ac:spMk id="274" creationId="{00000000-0000-0000-0000-000000000000}"/>
          </ac:spMkLst>
        </pc:spChg>
        <pc:picChg chg="add mod">
          <ac:chgData name="Diana Vile" userId="2cd273ef-06ed-4e97-80bd-2966785216a7" providerId="ADAL" clId="{00791271-DC37-42E5-8C05-6641782117F0}" dt="2023-06-08T10:28:24.424" v="12704" actId="962"/>
          <ac:picMkLst>
            <pc:docMk/>
            <pc:sldMk cId="365666320" sldId="408"/>
            <ac:picMk id="4" creationId="{2038AC60-CEBE-97A3-FB7F-16F7A9FA693C}"/>
          </ac:picMkLst>
        </pc:picChg>
        <pc:picChg chg="del">
          <ac:chgData name="Diana Vile" userId="2cd273ef-06ed-4e97-80bd-2966785216a7" providerId="ADAL" clId="{00791271-DC37-42E5-8C05-6641782117F0}" dt="2023-06-08T10:28:03.235" v="12696" actId="478"/>
          <ac:picMkLst>
            <pc:docMk/>
            <pc:sldMk cId="365666320" sldId="408"/>
            <ac:picMk id="6" creationId="{BD69974D-0BE6-8C5C-08A6-5C3FEDA12A8E}"/>
          </ac:picMkLst>
        </pc:picChg>
      </pc:sldChg>
      <pc:sldChg chg="addSp delSp modSp add mod">
        <pc:chgData name="Diana Vile" userId="2cd273ef-06ed-4e97-80bd-2966785216a7" providerId="ADAL" clId="{00791271-DC37-42E5-8C05-6641782117F0}" dt="2023-06-14T11:12:27.006" v="18010" actId="2711"/>
        <pc:sldMkLst>
          <pc:docMk/>
          <pc:sldMk cId="4225960796" sldId="409"/>
        </pc:sldMkLst>
        <pc:spChg chg="del">
          <ac:chgData name="Diana Vile" userId="2cd273ef-06ed-4e97-80bd-2966785216a7" providerId="ADAL" clId="{00791271-DC37-42E5-8C05-6641782117F0}" dt="2023-06-08T10:30:32.228" v="12726" actId="478"/>
          <ac:spMkLst>
            <pc:docMk/>
            <pc:sldMk cId="4225960796" sldId="409"/>
            <ac:spMk id="3" creationId="{9C043086-3ED8-9884-8AFB-3451D3F14904}"/>
          </ac:spMkLst>
        </pc:spChg>
        <pc:spChg chg="mod">
          <ac:chgData name="Diana Vile" userId="2cd273ef-06ed-4e97-80bd-2966785216a7" providerId="ADAL" clId="{00791271-DC37-42E5-8C05-6641782117F0}" dt="2023-06-14T11:12:11.054" v="18009" actId="2711"/>
          <ac:spMkLst>
            <pc:docMk/>
            <pc:sldMk cId="4225960796" sldId="409"/>
            <ac:spMk id="7" creationId="{1EE1C925-F0B1-1F49-9467-BC3FAE346D02}"/>
          </ac:spMkLst>
        </pc:spChg>
        <pc:spChg chg="mod">
          <ac:chgData name="Diana Vile" userId="2cd273ef-06ed-4e97-80bd-2966785216a7" providerId="ADAL" clId="{00791271-DC37-42E5-8C05-6641782117F0}" dt="2023-06-14T11:12:02.129" v="18008" actId="2711"/>
          <ac:spMkLst>
            <pc:docMk/>
            <pc:sldMk cId="4225960796" sldId="409"/>
            <ac:spMk id="273" creationId="{00000000-0000-0000-0000-000000000000}"/>
          </ac:spMkLst>
        </pc:spChg>
        <pc:spChg chg="mod">
          <ac:chgData name="Diana Vile" userId="2cd273ef-06ed-4e97-80bd-2966785216a7" providerId="ADAL" clId="{00791271-DC37-42E5-8C05-6641782117F0}" dt="2023-06-14T11:12:27.006" v="18010" actId="2711"/>
          <ac:spMkLst>
            <pc:docMk/>
            <pc:sldMk cId="4225960796" sldId="409"/>
            <ac:spMk id="274" creationId="{00000000-0000-0000-0000-000000000000}"/>
          </ac:spMkLst>
        </pc:spChg>
        <pc:picChg chg="del">
          <ac:chgData name="Diana Vile" userId="2cd273ef-06ed-4e97-80bd-2966785216a7" providerId="ADAL" clId="{00791271-DC37-42E5-8C05-6641782117F0}" dt="2023-06-08T10:29:37.189" v="12712" actId="478"/>
          <ac:picMkLst>
            <pc:docMk/>
            <pc:sldMk cId="4225960796" sldId="409"/>
            <ac:picMk id="4" creationId="{2038AC60-CEBE-97A3-FB7F-16F7A9FA693C}"/>
          </ac:picMkLst>
        </pc:picChg>
        <pc:picChg chg="add mod">
          <ac:chgData name="Diana Vile" userId="2cd273ef-06ed-4e97-80bd-2966785216a7" providerId="ADAL" clId="{00791271-DC37-42E5-8C05-6641782117F0}" dt="2023-06-08T10:29:53.496" v="12719" actId="962"/>
          <ac:picMkLst>
            <pc:docMk/>
            <pc:sldMk cId="4225960796" sldId="409"/>
            <ac:picMk id="5" creationId="{7ECC1965-B6FE-96D9-B72F-239FCA436747}"/>
          </ac:picMkLst>
        </pc:picChg>
      </pc:sldChg>
      <pc:sldChg chg="addSp delSp modSp add mod">
        <pc:chgData name="Diana Vile" userId="2cd273ef-06ed-4e97-80bd-2966785216a7" providerId="ADAL" clId="{00791271-DC37-42E5-8C05-6641782117F0}" dt="2023-06-14T11:12:50.199" v="18013" actId="2711"/>
        <pc:sldMkLst>
          <pc:docMk/>
          <pc:sldMk cId="2505294567" sldId="410"/>
        </pc:sldMkLst>
        <pc:spChg chg="mod">
          <ac:chgData name="Diana Vile" userId="2cd273ef-06ed-4e97-80bd-2966785216a7" providerId="ADAL" clId="{00791271-DC37-42E5-8C05-6641782117F0}" dt="2023-06-14T11:12:41.692" v="18012" actId="2711"/>
          <ac:spMkLst>
            <pc:docMk/>
            <pc:sldMk cId="2505294567" sldId="410"/>
            <ac:spMk id="7" creationId="{1EE1C925-F0B1-1F49-9467-BC3FAE346D02}"/>
          </ac:spMkLst>
        </pc:spChg>
        <pc:spChg chg="mod">
          <ac:chgData name="Diana Vile" userId="2cd273ef-06ed-4e97-80bd-2966785216a7" providerId="ADAL" clId="{00791271-DC37-42E5-8C05-6641782117F0}" dt="2023-06-14T11:12:34.605" v="18011" actId="2711"/>
          <ac:spMkLst>
            <pc:docMk/>
            <pc:sldMk cId="2505294567" sldId="410"/>
            <ac:spMk id="273" creationId="{00000000-0000-0000-0000-000000000000}"/>
          </ac:spMkLst>
        </pc:spChg>
        <pc:spChg chg="mod">
          <ac:chgData name="Diana Vile" userId="2cd273ef-06ed-4e97-80bd-2966785216a7" providerId="ADAL" clId="{00791271-DC37-42E5-8C05-6641782117F0}" dt="2023-06-14T11:12:50.199" v="18013" actId="2711"/>
          <ac:spMkLst>
            <pc:docMk/>
            <pc:sldMk cId="2505294567" sldId="410"/>
            <ac:spMk id="274" creationId="{00000000-0000-0000-0000-000000000000}"/>
          </ac:spMkLst>
        </pc:spChg>
        <pc:picChg chg="add del mod">
          <ac:chgData name="Diana Vile" userId="2cd273ef-06ed-4e97-80bd-2966785216a7" providerId="ADAL" clId="{00791271-DC37-42E5-8C05-6641782117F0}" dt="2023-06-08T10:39:16.378" v="12752" actId="478"/>
          <ac:picMkLst>
            <pc:docMk/>
            <pc:sldMk cId="2505294567" sldId="410"/>
            <ac:picMk id="3" creationId="{2288E56D-BABA-BF93-FB87-CC705F910DBA}"/>
          </ac:picMkLst>
        </pc:picChg>
        <pc:picChg chg="del">
          <ac:chgData name="Diana Vile" userId="2cd273ef-06ed-4e97-80bd-2966785216a7" providerId="ADAL" clId="{00791271-DC37-42E5-8C05-6641782117F0}" dt="2023-06-08T10:32:36.553" v="12732" actId="478"/>
          <ac:picMkLst>
            <pc:docMk/>
            <pc:sldMk cId="2505294567" sldId="410"/>
            <ac:picMk id="5" creationId="{7ECC1965-B6FE-96D9-B72F-239FCA436747}"/>
          </ac:picMkLst>
        </pc:picChg>
        <pc:picChg chg="add del mod">
          <ac:chgData name="Diana Vile" userId="2cd273ef-06ed-4e97-80bd-2966785216a7" providerId="ADAL" clId="{00791271-DC37-42E5-8C05-6641782117F0}" dt="2023-06-08T10:40:26.952" v="12776" actId="478"/>
          <ac:picMkLst>
            <pc:docMk/>
            <pc:sldMk cId="2505294567" sldId="410"/>
            <ac:picMk id="6" creationId="{8E6AF03A-187C-FA71-6D6C-68B503CC57CA}"/>
          </ac:picMkLst>
        </pc:picChg>
        <pc:picChg chg="add del mod">
          <ac:chgData name="Diana Vile" userId="2cd273ef-06ed-4e97-80bd-2966785216a7" providerId="ADAL" clId="{00791271-DC37-42E5-8C05-6641782117F0}" dt="2023-06-08T10:40:47.919" v="12784" actId="478"/>
          <ac:picMkLst>
            <pc:docMk/>
            <pc:sldMk cId="2505294567" sldId="410"/>
            <ac:picMk id="9" creationId="{7CB18C42-E6AA-2659-0C8D-4BBD043B13D2}"/>
          </ac:picMkLst>
        </pc:picChg>
        <pc:picChg chg="add del mod">
          <ac:chgData name="Diana Vile" userId="2cd273ef-06ed-4e97-80bd-2966785216a7" providerId="ADAL" clId="{00791271-DC37-42E5-8C05-6641782117F0}" dt="2023-06-08T10:40:47.919" v="12784" actId="478"/>
          <ac:picMkLst>
            <pc:docMk/>
            <pc:sldMk cId="2505294567" sldId="410"/>
            <ac:picMk id="11" creationId="{AB2393C4-ECCD-F532-9D3F-6DFBBDB1741D}"/>
          </ac:picMkLst>
        </pc:picChg>
        <pc:picChg chg="add del mod">
          <ac:chgData name="Diana Vile" userId="2cd273ef-06ed-4e97-80bd-2966785216a7" providerId="ADAL" clId="{00791271-DC37-42E5-8C05-6641782117F0}" dt="2023-06-08T10:40:47.919" v="12784" actId="478"/>
          <ac:picMkLst>
            <pc:docMk/>
            <pc:sldMk cId="2505294567" sldId="410"/>
            <ac:picMk id="13" creationId="{BA1E6D63-1882-7A2B-F046-85CE0030B9FE}"/>
          </ac:picMkLst>
        </pc:picChg>
        <pc:picChg chg="add mod">
          <ac:chgData name="Diana Vile" userId="2cd273ef-06ed-4e97-80bd-2966785216a7" providerId="ADAL" clId="{00791271-DC37-42E5-8C05-6641782117F0}" dt="2023-06-08T10:47:04.642" v="12835" actId="1076"/>
          <ac:picMkLst>
            <pc:docMk/>
            <pc:sldMk cId="2505294567" sldId="410"/>
            <ac:picMk id="15" creationId="{B3EB5187-2702-8276-A017-A4130C71016E}"/>
          </ac:picMkLst>
        </pc:picChg>
      </pc:sldChg>
      <pc:sldChg chg="addSp delSp modSp add mod">
        <pc:chgData name="Diana Vile" userId="2cd273ef-06ed-4e97-80bd-2966785216a7" providerId="ADAL" clId="{00791271-DC37-42E5-8C05-6641782117F0}" dt="2023-06-14T11:13:10.921" v="18016" actId="2711"/>
        <pc:sldMkLst>
          <pc:docMk/>
          <pc:sldMk cId="1257543389" sldId="411"/>
        </pc:sldMkLst>
        <pc:spChg chg="mod">
          <ac:chgData name="Diana Vile" userId="2cd273ef-06ed-4e97-80bd-2966785216a7" providerId="ADAL" clId="{00791271-DC37-42E5-8C05-6641782117F0}" dt="2023-06-14T11:13:03.763" v="18015" actId="2711"/>
          <ac:spMkLst>
            <pc:docMk/>
            <pc:sldMk cId="1257543389" sldId="411"/>
            <ac:spMk id="7" creationId="{1EE1C925-F0B1-1F49-9467-BC3FAE346D02}"/>
          </ac:spMkLst>
        </pc:spChg>
        <pc:spChg chg="mod">
          <ac:chgData name="Diana Vile" userId="2cd273ef-06ed-4e97-80bd-2966785216a7" providerId="ADAL" clId="{00791271-DC37-42E5-8C05-6641782117F0}" dt="2023-06-14T11:12:58.604" v="18014" actId="2711"/>
          <ac:spMkLst>
            <pc:docMk/>
            <pc:sldMk cId="1257543389" sldId="411"/>
            <ac:spMk id="273" creationId="{00000000-0000-0000-0000-000000000000}"/>
          </ac:spMkLst>
        </pc:spChg>
        <pc:spChg chg="mod">
          <ac:chgData name="Diana Vile" userId="2cd273ef-06ed-4e97-80bd-2966785216a7" providerId="ADAL" clId="{00791271-DC37-42E5-8C05-6641782117F0}" dt="2023-06-14T11:13:10.921" v="18016" actId="2711"/>
          <ac:spMkLst>
            <pc:docMk/>
            <pc:sldMk cId="1257543389" sldId="411"/>
            <ac:spMk id="274" creationId="{00000000-0000-0000-0000-000000000000}"/>
          </ac:spMkLst>
        </pc:spChg>
        <pc:picChg chg="del">
          <ac:chgData name="Diana Vile" userId="2cd273ef-06ed-4e97-80bd-2966785216a7" providerId="ADAL" clId="{00791271-DC37-42E5-8C05-6641782117F0}" dt="2023-06-08T10:33:20.252" v="12748" actId="478"/>
          <ac:picMkLst>
            <pc:docMk/>
            <pc:sldMk cId="1257543389" sldId="411"/>
            <ac:picMk id="3" creationId="{2288E56D-BABA-BF93-FB87-CC705F910DBA}"/>
          </ac:picMkLst>
        </pc:picChg>
        <pc:picChg chg="add del mod">
          <ac:chgData name="Diana Vile" userId="2cd273ef-06ed-4e97-80bd-2966785216a7" providerId="ADAL" clId="{00791271-DC37-42E5-8C05-6641782117F0}" dt="2023-06-08T10:39:20.341" v="12753" actId="21"/>
          <ac:picMkLst>
            <pc:docMk/>
            <pc:sldMk cId="1257543389" sldId="411"/>
            <ac:picMk id="4" creationId="{738CE57D-96A5-862F-0BED-E7EF3C002A6F}"/>
          </ac:picMkLst>
        </pc:picChg>
        <pc:picChg chg="add mod">
          <ac:chgData name="Diana Vile" userId="2cd273ef-06ed-4e97-80bd-2966785216a7" providerId="ADAL" clId="{00791271-DC37-42E5-8C05-6641782117F0}" dt="2023-06-08T10:47:08.984" v="12836" actId="1076"/>
          <ac:picMkLst>
            <pc:docMk/>
            <pc:sldMk cId="1257543389" sldId="411"/>
            <ac:picMk id="6" creationId="{35688B60-215B-6DB5-098D-70BDCBD5466C}"/>
          </ac:picMkLst>
        </pc:picChg>
      </pc:sldChg>
      <pc:sldChg chg="addSp delSp modSp add mod ord">
        <pc:chgData name="Diana Vile" userId="2cd273ef-06ed-4e97-80bd-2966785216a7" providerId="ADAL" clId="{00791271-DC37-42E5-8C05-6641782117F0}" dt="2023-06-14T11:13:34.185" v="18019" actId="2711"/>
        <pc:sldMkLst>
          <pc:docMk/>
          <pc:sldMk cId="3677684759" sldId="412"/>
        </pc:sldMkLst>
        <pc:spChg chg="mod">
          <ac:chgData name="Diana Vile" userId="2cd273ef-06ed-4e97-80bd-2966785216a7" providerId="ADAL" clId="{00791271-DC37-42E5-8C05-6641782117F0}" dt="2023-06-14T11:13:23.357" v="18018" actId="2711"/>
          <ac:spMkLst>
            <pc:docMk/>
            <pc:sldMk cId="3677684759" sldId="412"/>
            <ac:spMk id="7" creationId="{1EE1C925-F0B1-1F49-9467-BC3FAE346D02}"/>
          </ac:spMkLst>
        </pc:spChg>
        <pc:spChg chg="mod">
          <ac:chgData name="Diana Vile" userId="2cd273ef-06ed-4e97-80bd-2966785216a7" providerId="ADAL" clId="{00791271-DC37-42E5-8C05-6641782117F0}" dt="2023-06-14T11:13:18.147" v="18017" actId="2711"/>
          <ac:spMkLst>
            <pc:docMk/>
            <pc:sldMk cId="3677684759" sldId="412"/>
            <ac:spMk id="273" creationId="{00000000-0000-0000-0000-000000000000}"/>
          </ac:spMkLst>
        </pc:spChg>
        <pc:spChg chg="mod">
          <ac:chgData name="Diana Vile" userId="2cd273ef-06ed-4e97-80bd-2966785216a7" providerId="ADAL" clId="{00791271-DC37-42E5-8C05-6641782117F0}" dt="2023-06-14T11:13:34.185" v="18019" actId="2711"/>
          <ac:spMkLst>
            <pc:docMk/>
            <pc:sldMk cId="3677684759" sldId="412"/>
            <ac:spMk id="274" creationId="{00000000-0000-0000-0000-000000000000}"/>
          </ac:spMkLst>
        </pc:spChg>
        <pc:picChg chg="add mod">
          <ac:chgData name="Diana Vile" userId="2cd273ef-06ed-4e97-80bd-2966785216a7" providerId="ADAL" clId="{00791271-DC37-42E5-8C05-6641782117F0}" dt="2023-06-08T10:39:32.377" v="12760" actId="962"/>
          <ac:picMkLst>
            <pc:docMk/>
            <pc:sldMk cId="3677684759" sldId="412"/>
            <ac:picMk id="2" creationId="{87D4D6DA-561E-7900-E196-7E30A8B14900}"/>
          </ac:picMkLst>
        </pc:picChg>
        <pc:picChg chg="del">
          <ac:chgData name="Diana Vile" userId="2cd273ef-06ed-4e97-80bd-2966785216a7" providerId="ADAL" clId="{00791271-DC37-42E5-8C05-6641782117F0}" dt="2023-06-08T10:39:23.027" v="12754" actId="478"/>
          <ac:picMkLst>
            <pc:docMk/>
            <pc:sldMk cId="3677684759" sldId="412"/>
            <ac:picMk id="3" creationId="{2288E56D-BABA-BF93-FB87-CC705F910DBA}"/>
          </ac:picMkLst>
        </pc:picChg>
      </pc:sldChg>
      <pc:sldChg chg="addSp delSp modSp add mod">
        <pc:chgData name="Diana Vile" userId="2cd273ef-06ed-4e97-80bd-2966785216a7" providerId="ADAL" clId="{00791271-DC37-42E5-8C05-6641782117F0}" dt="2023-06-14T11:13:56.436" v="18022" actId="2711"/>
        <pc:sldMkLst>
          <pc:docMk/>
          <pc:sldMk cId="2643423440" sldId="413"/>
        </pc:sldMkLst>
        <pc:spChg chg="mod">
          <ac:chgData name="Diana Vile" userId="2cd273ef-06ed-4e97-80bd-2966785216a7" providerId="ADAL" clId="{00791271-DC37-42E5-8C05-6641782117F0}" dt="2023-06-14T11:13:48.836" v="18021" actId="2711"/>
          <ac:spMkLst>
            <pc:docMk/>
            <pc:sldMk cId="2643423440" sldId="413"/>
            <ac:spMk id="7" creationId="{1EE1C925-F0B1-1F49-9467-BC3FAE346D02}"/>
          </ac:spMkLst>
        </pc:spChg>
        <pc:spChg chg="mod">
          <ac:chgData name="Diana Vile" userId="2cd273ef-06ed-4e97-80bd-2966785216a7" providerId="ADAL" clId="{00791271-DC37-42E5-8C05-6641782117F0}" dt="2023-06-14T11:13:42.635" v="18020" actId="2711"/>
          <ac:spMkLst>
            <pc:docMk/>
            <pc:sldMk cId="2643423440" sldId="413"/>
            <ac:spMk id="273" creationId="{00000000-0000-0000-0000-000000000000}"/>
          </ac:spMkLst>
        </pc:spChg>
        <pc:spChg chg="mod">
          <ac:chgData name="Diana Vile" userId="2cd273ef-06ed-4e97-80bd-2966785216a7" providerId="ADAL" clId="{00791271-DC37-42E5-8C05-6641782117F0}" dt="2023-06-14T11:13:56.436" v="18022" actId="2711"/>
          <ac:spMkLst>
            <pc:docMk/>
            <pc:sldMk cId="2643423440" sldId="413"/>
            <ac:spMk id="274" creationId="{00000000-0000-0000-0000-000000000000}"/>
          </ac:spMkLst>
        </pc:spChg>
        <pc:picChg chg="add del mod">
          <ac:chgData name="Diana Vile" userId="2cd273ef-06ed-4e97-80bd-2966785216a7" providerId="ADAL" clId="{00791271-DC37-42E5-8C05-6641782117F0}" dt="2023-06-08T10:42:23.388" v="12807" actId="478"/>
          <ac:picMkLst>
            <pc:docMk/>
            <pc:sldMk cId="2643423440" sldId="413"/>
            <ac:picMk id="3" creationId="{76631F47-F0E3-C3A8-6F89-FBB2460720F6}"/>
          </ac:picMkLst>
        </pc:picChg>
        <pc:picChg chg="add mod">
          <ac:chgData name="Diana Vile" userId="2cd273ef-06ed-4e97-80bd-2966785216a7" providerId="ADAL" clId="{00791271-DC37-42E5-8C05-6641782117F0}" dt="2023-06-08T10:46:39.399" v="12828" actId="1076"/>
          <ac:picMkLst>
            <pc:docMk/>
            <pc:sldMk cId="2643423440" sldId="413"/>
            <ac:picMk id="5" creationId="{DD286CA0-83EE-8237-210D-7B1004CA815C}"/>
          </ac:picMkLst>
        </pc:picChg>
        <pc:picChg chg="del">
          <ac:chgData name="Diana Vile" userId="2cd273ef-06ed-4e97-80bd-2966785216a7" providerId="ADAL" clId="{00791271-DC37-42E5-8C05-6641782117F0}" dt="2023-06-08T10:41:57.764" v="12799" actId="478"/>
          <ac:picMkLst>
            <pc:docMk/>
            <pc:sldMk cId="2643423440" sldId="413"/>
            <ac:picMk id="6" creationId="{35688B60-215B-6DB5-098D-70BDCBD5466C}"/>
          </ac:picMkLst>
        </pc:picChg>
      </pc:sldChg>
      <pc:sldChg chg="addSp modSp add mod">
        <pc:chgData name="Diana Vile" userId="2cd273ef-06ed-4e97-80bd-2966785216a7" providerId="ADAL" clId="{00791271-DC37-42E5-8C05-6641782117F0}" dt="2023-06-14T11:14:24.233" v="18025" actId="2711"/>
        <pc:sldMkLst>
          <pc:docMk/>
          <pc:sldMk cId="1432700008" sldId="414"/>
        </pc:sldMkLst>
        <pc:spChg chg="mod">
          <ac:chgData name="Diana Vile" userId="2cd273ef-06ed-4e97-80bd-2966785216a7" providerId="ADAL" clId="{00791271-DC37-42E5-8C05-6641782117F0}" dt="2023-06-14T11:14:11.778" v="18024" actId="2711"/>
          <ac:spMkLst>
            <pc:docMk/>
            <pc:sldMk cId="1432700008" sldId="414"/>
            <ac:spMk id="7" creationId="{1EE1C925-F0B1-1F49-9467-BC3FAE346D02}"/>
          </ac:spMkLst>
        </pc:spChg>
        <pc:spChg chg="mod">
          <ac:chgData name="Diana Vile" userId="2cd273ef-06ed-4e97-80bd-2966785216a7" providerId="ADAL" clId="{00791271-DC37-42E5-8C05-6641782117F0}" dt="2023-06-14T11:14:05.889" v="18023" actId="2711"/>
          <ac:spMkLst>
            <pc:docMk/>
            <pc:sldMk cId="1432700008" sldId="414"/>
            <ac:spMk id="273" creationId="{00000000-0000-0000-0000-000000000000}"/>
          </ac:spMkLst>
        </pc:spChg>
        <pc:spChg chg="mod">
          <ac:chgData name="Diana Vile" userId="2cd273ef-06ed-4e97-80bd-2966785216a7" providerId="ADAL" clId="{00791271-DC37-42E5-8C05-6641782117F0}" dt="2023-06-14T11:14:24.233" v="18025" actId="2711"/>
          <ac:spMkLst>
            <pc:docMk/>
            <pc:sldMk cId="1432700008" sldId="414"/>
            <ac:spMk id="274" creationId="{00000000-0000-0000-0000-000000000000}"/>
          </ac:spMkLst>
        </pc:spChg>
        <pc:picChg chg="add mod">
          <ac:chgData name="Diana Vile" userId="2cd273ef-06ed-4e97-80bd-2966785216a7" providerId="ADAL" clId="{00791271-DC37-42E5-8C05-6641782117F0}" dt="2023-06-08T10:48:18.404" v="12870" actId="1076"/>
          <ac:picMkLst>
            <pc:docMk/>
            <pc:sldMk cId="1432700008" sldId="414"/>
            <ac:picMk id="3" creationId="{A20539B8-AF76-53B7-C67F-C5589FE187BC}"/>
          </ac:picMkLst>
        </pc:picChg>
      </pc:sldChg>
      <pc:sldChg chg="addSp modSp add mod">
        <pc:chgData name="Diana Vile" userId="2cd273ef-06ed-4e97-80bd-2966785216a7" providerId="ADAL" clId="{00791271-DC37-42E5-8C05-6641782117F0}" dt="2023-06-14T11:14:48.364" v="18028" actId="2711"/>
        <pc:sldMkLst>
          <pc:docMk/>
          <pc:sldMk cId="135932287" sldId="415"/>
        </pc:sldMkLst>
        <pc:spChg chg="mod">
          <ac:chgData name="Diana Vile" userId="2cd273ef-06ed-4e97-80bd-2966785216a7" providerId="ADAL" clId="{00791271-DC37-42E5-8C05-6641782117F0}" dt="2023-06-14T11:14:40.815" v="18027" actId="2711"/>
          <ac:spMkLst>
            <pc:docMk/>
            <pc:sldMk cId="135932287" sldId="415"/>
            <ac:spMk id="7" creationId="{1EE1C925-F0B1-1F49-9467-BC3FAE346D02}"/>
          </ac:spMkLst>
        </pc:spChg>
        <pc:spChg chg="mod">
          <ac:chgData name="Diana Vile" userId="2cd273ef-06ed-4e97-80bd-2966785216a7" providerId="ADAL" clId="{00791271-DC37-42E5-8C05-6641782117F0}" dt="2023-06-14T11:14:31.463" v="18026" actId="2711"/>
          <ac:spMkLst>
            <pc:docMk/>
            <pc:sldMk cId="135932287" sldId="415"/>
            <ac:spMk id="273" creationId="{00000000-0000-0000-0000-000000000000}"/>
          </ac:spMkLst>
        </pc:spChg>
        <pc:spChg chg="mod">
          <ac:chgData name="Diana Vile" userId="2cd273ef-06ed-4e97-80bd-2966785216a7" providerId="ADAL" clId="{00791271-DC37-42E5-8C05-6641782117F0}" dt="2023-06-14T11:14:48.364" v="18028" actId="2711"/>
          <ac:spMkLst>
            <pc:docMk/>
            <pc:sldMk cId="135932287" sldId="415"/>
            <ac:spMk id="274" creationId="{00000000-0000-0000-0000-000000000000}"/>
          </ac:spMkLst>
        </pc:spChg>
        <pc:picChg chg="add mod">
          <ac:chgData name="Diana Vile" userId="2cd273ef-06ed-4e97-80bd-2966785216a7" providerId="ADAL" clId="{00791271-DC37-42E5-8C05-6641782117F0}" dt="2023-06-08T10:48:33.960" v="12874" actId="1076"/>
          <ac:picMkLst>
            <pc:docMk/>
            <pc:sldMk cId="135932287" sldId="415"/>
            <ac:picMk id="3" creationId="{5821EC90-BCD2-52DF-F636-88DF5F6F926A}"/>
          </ac:picMkLst>
        </pc:picChg>
      </pc:sldChg>
      <pc:sldChg chg="addSp delSp modSp new del mod">
        <pc:chgData name="Diana Vile" userId="2cd273ef-06ed-4e97-80bd-2966785216a7" providerId="ADAL" clId="{00791271-DC37-42E5-8C05-6641782117F0}" dt="2023-06-08T11:17:42.942" v="13750" actId="2696"/>
        <pc:sldMkLst>
          <pc:docMk/>
          <pc:sldMk cId="210901864" sldId="416"/>
        </pc:sldMkLst>
        <pc:spChg chg="mod">
          <ac:chgData name="Diana Vile" userId="2cd273ef-06ed-4e97-80bd-2966785216a7" providerId="ADAL" clId="{00791271-DC37-42E5-8C05-6641782117F0}" dt="2023-06-08T11:10:30.515" v="13624" actId="20577"/>
          <ac:spMkLst>
            <pc:docMk/>
            <pc:sldMk cId="210901864" sldId="416"/>
            <ac:spMk id="2" creationId="{A62791D9-A280-6DD3-D728-C4BD7ADAE371}"/>
          </ac:spMkLst>
        </pc:spChg>
        <pc:spChg chg="mod">
          <ac:chgData name="Diana Vile" userId="2cd273ef-06ed-4e97-80bd-2966785216a7" providerId="ADAL" clId="{00791271-DC37-42E5-8C05-6641782117F0}" dt="2023-06-08T11:14:55.874" v="13697" actId="14100"/>
          <ac:spMkLst>
            <pc:docMk/>
            <pc:sldMk cId="210901864" sldId="416"/>
            <ac:spMk id="3" creationId="{136FA42B-696F-C910-37DE-1A2CEF7F2E64}"/>
          </ac:spMkLst>
        </pc:spChg>
        <pc:spChg chg="del mod">
          <ac:chgData name="Diana Vile" userId="2cd273ef-06ed-4e97-80bd-2966785216a7" providerId="ADAL" clId="{00791271-DC37-42E5-8C05-6641782117F0}" dt="2023-06-08T11:11:30.410" v="13632" actId="478"/>
          <ac:spMkLst>
            <pc:docMk/>
            <pc:sldMk cId="210901864" sldId="416"/>
            <ac:spMk id="4" creationId="{8E5FBB32-6168-4DEE-8EB1-94930D6FFDD5}"/>
          </ac:spMkLst>
        </pc:spChg>
        <pc:spChg chg="add del mod">
          <ac:chgData name="Diana Vile" userId="2cd273ef-06ed-4e97-80bd-2966785216a7" providerId="ADAL" clId="{00791271-DC37-42E5-8C05-6641782117F0}" dt="2023-06-08T11:11:34.469" v="13633" actId="478"/>
          <ac:spMkLst>
            <pc:docMk/>
            <pc:sldMk cId="210901864" sldId="416"/>
            <ac:spMk id="7" creationId="{41CB9F11-3E12-8F44-9463-5E83C5B433CC}"/>
          </ac:spMkLst>
        </pc:spChg>
        <pc:graphicFrameChg chg="add del mod">
          <ac:chgData name="Diana Vile" userId="2cd273ef-06ed-4e97-80bd-2966785216a7" providerId="ADAL" clId="{00791271-DC37-42E5-8C05-6641782117F0}" dt="2023-06-08T11:11:24.962" v="13631" actId="478"/>
          <ac:graphicFrameMkLst>
            <pc:docMk/>
            <pc:sldMk cId="210901864" sldId="416"/>
            <ac:graphicFrameMk id="5" creationId="{D0E0BB7A-A493-A115-D1A2-6778A0322010}"/>
          </ac:graphicFrameMkLst>
        </pc:graphicFrameChg>
      </pc:sldChg>
      <pc:sldChg chg="add del">
        <pc:chgData name="Diana Vile" userId="2cd273ef-06ed-4e97-80bd-2966785216a7" providerId="ADAL" clId="{00791271-DC37-42E5-8C05-6641782117F0}" dt="2023-06-08T11:18:25.648" v="13763" actId="47"/>
        <pc:sldMkLst>
          <pc:docMk/>
          <pc:sldMk cId="3610566466" sldId="416"/>
        </pc:sldMkLst>
      </pc:sldChg>
      <pc:sldChg chg="delSp add del mod">
        <pc:chgData name="Diana Vile" userId="2cd273ef-06ed-4e97-80bd-2966785216a7" providerId="ADAL" clId="{00791271-DC37-42E5-8C05-6641782117F0}" dt="2023-06-08T11:19:19.688" v="13780" actId="47"/>
        <pc:sldMkLst>
          <pc:docMk/>
          <pc:sldMk cId="1622292137" sldId="417"/>
        </pc:sldMkLst>
        <pc:graphicFrameChg chg="del">
          <ac:chgData name="Diana Vile" userId="2cd273ef-06ed-4e97-80bd-2966785216a7" providerId="ADAL" clId="{00791271-DC37-42E5-8C05-6641782117F0}" dt="2023-06-08T11:19:08.716" v="13776" actId="21"/>
          <ac:graphicFrameMkLst>
            <pc:docMk/>
            <pc:sldMk cId="1622292137" sldId="417"/>
            <ac:graphicFrameMk id="5" creationId="{D0E0BB7A-A493-A115-D1A2-6778A0322010}"/>
          </ac:graphicFrameMkLst>
        </pc:graphicFrameChg>
      </pc:sldChg>
      <pc:sldChg chg="addSp delSp modSp add del mod">
        <pc:chgData name="Diana Vile" userId="2cd273ef-06ed-4e97-80bd-2966785216a7" providerId="ADAL" clId="{00791271-DC37-42E5-8C05-6641782117F0}" dt="2023-06-08T11:17:42.942" v="13750" actId="2696"/>
        <pc:sldMkLst>
          <pc:docMk/>
          <pc:sldMk cId="2616558514" sldId="417"/>
        </pc:sldMkLst>
        <pc:spChg chg="mod">
          <ac:chgData name="Diana Vile" userId="2cd273ef-06ed-4e97-80bd-2966785216a7" providerId="ADAL" clId="{00791271-DC37-42E5-8C05-6641782117F0}" dt="2023-06-08T11:12:01.701" v="13650" actId="20577"/>
          <ac:spMkLst>
            <pc:docMk/>
            <pc:sldMk cId="2616558514" sldId="417"/>
            <ac:spMk id="2" creationId="{A62791D9-A280-6DD3-D728-C4BD7ADAE371}"/>
          </ac:spMkLst>
        </pc:spChg>
        <pc:spChg chg="del mod">
          <ac:chgData name="Diana Vile" userId="2cd273ef-06ed-4e97-80bd-2966785216a7" providerId="ADAL" clId="{00791271-DC37-42E5-8C05-6641782117F0}" dt="2023-06-08T11:11:39.719" v="13635" actId="478"/>
          <ac:spMkLst>
            <pc:docMk/>
            <pc:sldMk cId="2616558514" sldId="417"/>
            <ac:spMk id="3" creationId="{136FA42B-696F-C910-37DE-1A2CEF7F2E64}"/>
          </ac:spMkLst>
        </pc:spChg>
        <pc:spChg chg="mod">
          <ac:chgData name="Diana Vile" userId="2cd273ef-06ed-4e97-80bd-2966785216a7" providerId="ADAL" clId="{00791271-DC37-42E5-8C05-6641782117F0}" dt="2023-06-08T11:15:24.262" v="13713" actId="14100"/>
          <ac:spMkLst>
            <pc:docMk/>
            <pc:sldMk cId="2616558514" sldId="417"/>
            <ac:spMk id="4" creationId="{8E5FBB32-6168-4DEE-8EB1-94930D6FFDD5}"/>
          </ac:spMkLst>
        </pc:spChg>
        <pc:spChg chg="add del mod">
          <ac:chgData name="Diana Vile" userId="2cd273ef-06ed-4e97-80bd-2966785216a7" providerId="ADAL" clId="{00791271-DC37-42E5-8C05-6641782117F0}" dt="2023-06-08T11:11:43.047" v="13636" actId="478"/>
          <ac:spMkLst>
            <pc:docMk/>
            <pc:sldMk cId="2616558514" sldId="417"/>
            <ac:spMk id="7" creationId="{3F3AEFAF-F873-F32E-D845-E9F36328573B}"/>
          </ac:spMkLst>
        </pc:spChg>
        <pc:graphicFrameChg chg="mod">
          <ac:chgData name="Diana Vile" userId="2cd273ef-06ed-4e97-80bd-2966785216a7" providerId="ADAL" clId="{00791271-DC37-42E5-8C05-6641782117F0}" dt="2023-06-08T11:13:50.624" v="13692" actId="1076"/>
          <ac:graphicFrameMkLst>
            <pc:docMk/>
            <pc:sldMk cId="2616558514" sldId="417"/>
            <ac:graphicFrameMk id="5" creationId="{D0E0BB7A-A493-A115-D1A2-6778A0322010}"/>
          </ac:graphicFrameMkLst>
        </pc:graphicFrameChg>
      </pc:sldChg>
      <pc:sldChg chg="addSp delSp modSp add del mod">
        <pc:chgData name="Diana Vile" userId="2cd273ef-06ed-4e97-80bd-2966785216a7" providerId="ADAL" clId="{00791271-DC37-42E5-8C05-6641782117F0}" dt="2023-06-08T11:20:47.916" v="13805" actId="47"/>
        <pc:sldMkLst>
          <pc:docMk/>
          <pc:sldMk cId="927532046" sldId="418"/>
        </pc:sldMkLst>
        <pc:spChg chg="del">
          <ac:chgData name="Diana Vile" userId="2cd273ef-06ed-4e97-80bd-2966785216a7" providerId="ADAL" clId="{00791271-DC37-42E5-8C05-6641782117F0}" dt="2023-06-08T11:19:38.147" v="13792" actId="21"/>
          <ac:spMkLst>
            <pc:docMk/>
            <pc:sldMk cId="927532046" sldId="418"/>
            <ac:spMk id="4" creationId="{8E5FBB32-6168-4DEE-8EB1-94930D6FFDD5}"/>
          </ac:spMkLst>
        </pc:spChg>
        <pc:spChg chg="add mod">
          <ac:chgData name="Diana Vile" userId="2cd273ef-06ed-4e97-80bd-2966785216a7" providerId="ADAL" clId="{00791271-DC37-42E5-8C05-6641782117F0}" dt="2023-06-08T11:19:38.147" v="13792" actId="21"/>
          <ac:spMkLst>
            <pc:docMk/>
            <pc:sldMk cId="927532046" sldId="418"/>
            <ac:spMk id="6" creationId="{B4940D0E-7B82-E33D-E58A-0B6F52C66847}"/>
          </ac:spMkLst>
        </pc:spChg>
        <pc:graphicFrameChg chg="del">
          <ac:chgData name="Diana Vile" userId="2cd273ef-06ed-4e97-80bd-2966785216a7" providerId="ADAL" clId="{00791271-DC37-42E5-8C05-6641782117F0}" dt="2023-06-08T11:20:20.731" v="13801" actId="21"/>
          <ac:graphicFrameMkLst>
            <pc:docMk/>
            <pc:sldMk cId="927532046" sldId="418"/>
            <ac:graphicFrameMk id="3" creationId="{95CD73F6-3F32-D43E-D05B-E90FC10C707D}"/>
          </ac:graphicFrameMkLst>
        </pc:graphicFrameChg>
      </pc:sldChg>
      <pc:sldChg chg="addSp delSp modSp add del mod">
        <pc:chgData name="Diana Vile" userId="2cd273ef-06ed-4e97-80bd-2966785216a7" providerId="ADAL" clId="{00791271-DC37-42E5-8C05-6641782117F0}" dt="2023-06-08T11:17:42.942" v="13750" actId="2696"/>
        <pc:sldMkLst>
          <pc:docMk/>
          <pc:sldMk cId="2226661270" sldId="418"/>
        </pc:sldMkLst>
        <pc:spChg chg="mod">
          <ac:chgData name="Diana Vile" userId="2cd273ef-06ed-4e97-80bd-2966785216a7" providerId="ADAL" clId="{00791271-DC37-42E5-8C05-6641782117F0}" dt="2023-06-08T11:12:51.834" v="13676" actId="20577"/>
          <ac:spMkLst>
            <pc:docMk/>
            <pc:sldMk cId="2226661270" sldId="418"/>
            <ac:spMk id="2" creationId="{A62791D9-A280-6DD3-D728-C4BD7ADAE371}"/>
          </ac:spMkLst>
        </pc:spChg>
        <pc:spChg chg="mod">
          <ac:chgData name="Diana Vile" userId="2cd273ef-06ed-4e97-80bd-2966785216a7" providerId="ADAL" clId="{00791271-DC37-42E5-8C05-6641782117F0}" dt="2023-06-08T11:13:30.949" v="13687" actId="255"/>
          <ac:spMkLst>
            <pc:docMk/>
            <pc:sldMk cId="2226661270" sldId="418"/>
            <ac:spMk id="4" creationId="{8E5FBB32-6168-4DEE-8EB1-94930D6FFDD5}"/>
          </ac:spMkLst>
        </pc:spChg>
        <pc:graphicFrameChg chg="add mod modGraphic">
          <ac:chgData name="Diana Vile" userId="2cd273ef-06ed-4e97-80bd-2966785216a7" providerId="ADAL" clId="{00791271-DC37-42E5-8C05-6641782117F0}" dt="2023-06-08T11:16:43.320" v="13749" actId="20577"/>
          <ac:graphicFrameMkLst>
            <pc:docMk/>
            <pc:sldMk cId="2226661270" sldId="418"/>
            <ac:graphicFrameMk id="3" creationId="{95CD73F6-3F32-D43E-D05B-E90FC10C707D}"/>
          </ac:graphicFrameMkLst>
        </pc:graphicFrameChg>
        <pc:graphicFrameChg chg="del modGraphic">
          <ac:chgData name="Diana Vile" userId="2cd273ef-06ed-4e97-80bd-2966785216a7" providerId="ADAL" clId="{00791271-DC37-42E5-8C05-6641782117F0}" dt="2023-06-08T11:13:24.232" v="13686" actId="478"/>
          <ac:graphicFrameMkLst>
            <pc:docMk/>
            <pc:sldMk cId="2226661270" sldId="418"/>
            <ac:graphicFrameMk id="5" creationId="{D0E0BB7A-A493-A115-D1A2-6778A0322010}"/>
          </ac:graphicFrameMkLst>
        </pc:graphicFrameChg>
      </pc:sldChg>
      <pc:sldChg chg="addSp delSp modSp add del mod ord">
        <pc:chgData name="Diana Vile" userId="2cd273ef-06ed-4e97-80bd-2966785216a7" providerId="ADAL" clId="{00791271-DC37-42E5-8C05-6641782117F0}" dt="2023-06-09T08:22:38.608" v="16878" actId="47"/>
        <pc:sldMkLst>
          <pc:docMk/>
          <pc:sldMk cId="3382259821" sldId="419"/>
        </pc:sldMkLst>
        <pc:spChg chg="mod">
          <ac:chgData name="Diana Vile" userId="2cd273ef-06ed-4e97-80bd-2966785216a7" providerId="ADAL" clId="{00791271-DC37-42E5-8C05-6641782117F0}" dt="2023-06-08T13:54:41.665" v="14263" actId="20577"/>
          <ac:spMkLst>
            <pc:docMk/>
            <pc:sldMk cId="3382259821" sldId="419"/>
            <ac:spMk id="333" creationId="{00000000-0000-0000-0000-000000000000}"/>
          </ac:spMkLst>
        </pc:spChg>
        <pc:spChg chg="mod">
          <ac:chgData name="Diana Vile" userId="2cd273ef-06ed-4e97-80bd-2966785216a7" providerId="ADAL" clId="{00791271-DC37-42E5-8C05-6641782117F0}" dt="2023-06-08T11:38:28.713" v="13920" actId="113"/>
          <ac:spMkLst>
            <pc:docMk/>
            <pc:sldMk cId="3382259821" sldId="419"/>
            <ac:spMk id="334" creationId="{00000000-0000-0000-0000-000000000000}"/>
          </ac:spMkLst>
        </pc:spChg>
        <pc:graphicFrameChg chg="add del mod">
          <ac:chgData name="Diana Vile" userId="2cd273ef-06ed-4e97-80bd-2966785216a7" providerId="ADAL" clId="{00791271-DC37-42E5-8C05-6641782117F0}" dt="2023-06-08T11:19:14.352" v="13778"/>
          <ac:graphicFrameMkLst>
            <pc:docMk/>
            <pc:sldMk cId="3382259821" sldId="419"/>
            <ac:graphicFrameMk id="2" creationId="{882BEC3B-C538-BA6C-F97B-78AEA6B300DB}"/>
          </ac:graphicFrameMkLst>
        </pc:graphicFrameChg>
      </pc:sldChg>
      <pc:sldChg chg="addSp modSp add del mod ord">
        <pc:chgData name="Diana Vile" userId="2cd273ef-06ed-4e97-80bd-2966785216a7" providerId="ADAL" clId="{00791271-DC37-42E5-8C05-6641782117F0}" dt="2023-06-09T08:22:41.945" v="16879" actId="47"/>
        <pc:sldMkLst>
          <pc:docMk/>
          <pc:sldMk cId="2248379203" sldId="420"/>
        </pc:sldMkLst>
        <pc:spChg chg="mod">
          <ac:chgData name="Diana Vile" userId="2cd273ef-06ed-4e97-80bd-2966785216a7" providerId="ADAL" clId="{00791271-DC37-42E5-8C05-6641782117F0}" dt="2023-06-08T11:36:35.161" v="13893"/>
          <ac:spMkLst>
            <pc:docMk/>
            <pc:sldMk cId="2248379203" sldId="420"/>
            <ac:spMk id="333" creationId="{00000000-0000-0000-0000-000000000000}"/>
          </ac:spMkLst>
        </pc:spChg>
        <pc:spChg chg="mod">
          <ac:chgData name="Diana Vile" userId="2cd273ef-06ed-4e97-80bd-2966785216a7" providerId="ADAL" clId="{00791271-DC37-42E5-8C05-6641782117F0}" dt="2023-06-08T11:19:02.675" v="13775" actId="255"/>
          <ac:spMkLst>
            <pc:docMk/>
            <pc:sldMk cId="2248379203" sldId="420"/>
            <ac:spMk id="334" creationId="{00000000-0000-0000-0000-000000000000}"/>
          </ac:spMkLst>
        </pc:spChg>
        <pc:graphicFrameChg chg="add mod">
          <ac:chgData name="Diana Vile" userId="2cd273ef-06ed-4e97-80bd-2966785216a7" providerId="ADAL" clId="{00791271-DC37-42E5-8C05-6641782117F0}" dt="2023-06-08T14:38:43.165" v="14410" actId="1076"/>
          <ac:graphicFrameMkLst>
            <pc:docMk/>
            <pc:sldMk cId="2248379203" sldId="420"/>
            <ac:graphicFrameMk id="2" creationId="{8F84B369-21C4-7861-8EF2-EE8D99CAA527}"/>
          </ac:graphicFrameMkLst>
        </pc:graphicFrameChg>
      </pc:sldChg>
      <pc:sldChg chg="addSp delSp modSp add del mod ord">
        <pc:chgData name="Diana Vile" userId="2cd273ef-06ed-4e97-80bd-2966785216a7" providerId="ADAL" clId="{00791271-DC37-42E5-8C05-6641782117F0}" dt="2023-06-09T08:22:45.753" v="16880" actId="47"/>
        <pc:sldMkLst>
          <pc:docMk/>
          <pc:sldMk cId="827235088" sldId="421"/>
        </pc:sldMkLst>
        <pc:spChg chg="add del mod">
          <ac:chgData name="Diana Vile" userId="2cd273ef-06ed-4e97-80bd-2966785216a7" providerId="ADAL" clId="{00791271-DC37-42E5-8C05-6641782117F0}" dt="2023-06-08T11:19:57.547" v="13795" actId="478"/>
          <ac:spMkLst>
            <pc:docMk/>
            <pc:sldMk cId="827235088" sldId="421"/>
            <ac:spMk id="3" creationId="{F9CA7AF2-C0E6-097E-79DA-D5D7182F1A5B}"/>
          </ac:spMkLst>
        </pc:spChg>
        <pc:spChg chg="mod">
          <ac:chgData name="Diana Vile" userId="2cd273ef-06ed-4e97-80bd-2966785216a7" providerId="ADAL" clId="{00791271-DC37-42E5-8C05-6641782117F0}" dt="2023-06-08T11:37:11.535" v="13894"/>
          <ac:spMkLst>
            <pc:docMk/>
            <pc:sldMk cId="827235088" sldId="421"/>
            <ac:spMk id="333" creationId="{00000000-0000-0000-0000-000000000000}"/>
          </ac:spMkLst>
        </pc:spChg>
        <pc:spChg chg="mod">
          <ac:chgData name="Diana Vile" userId="2cd273ef-06ed-4e97-80bd-2966785216a7" providerId="ADAL" clId="{00791271-DC37-42E5-8C05-6641782117F0}" dt="2023-06-08T11:20:14.300" v="13800" actId="255"/>
          <ac:spMkLst>
            <pc:docMk/>
            <pc:sldMk cId="827235088" sldId="421"/>
            <ac:spMk id="334" creationId="{00000000-0000-0000-0000-000000000000}"/>
          </ac:spMkLst>
        </pc:spChg>
        <pc:graphicFrameChg chg="del modGraphic">
          <ac:chgData name="Diana Vile" userId="2cd273ef-06ed-4e97-80bd-2966785216a7" providerId="ADAL" clId="{00791271-DC37-42E5-8C05-6641782117F0}" dt="2023-06-08T11:20:10.141" v="13799" actId="478"/>
          <ac:graphicFrameMkLst>
            <pc:docMk/>
            <pc:sldMk cId="827235088" sldId="421"/>
            <ac:graphicFrameMk id="2" creationId="{8F84B369-21C4-7861-8EF2-EE8D99CAA527}"/>
          </ac:graphicFrameMkLst>
        </pc:graphicFrameChg>
        <pc:graphicFrameChg chg="add mod">
          <ac:chgData name="Diana Vile" userId="2cd273ef-06ed-4e97-80bd-2966785216a7" providerId="ADAL" clId="{00791271-DC37-42E5-8C05-6641782117F0}" dt="2023-06-08T11:20:46.194" v="13804" actId="1076"/>
          <ac:graphicFrameMkLst>
            <pc:docMk/>
            <pc:sldMk cId="827235088" sldId="421"/>
            <ac:graphicFrameMk id="4" creationId="{7EC56F4C-D2D5-B97A-1B8D-DD2C98B6288F}"/>
          </ac:graphicFrameMkLst>
        </pc:graphicFrameChg>
      </pc:sldChg>
      <pc:sldChg chg="delSp modSp add mod">
        <pc:chgData name="Diana Vile" userId="2cd273ef-06ed-4e97-80bd-2966785216a7" providerId="ADAL" clId="{00791271-DC37-42E5-8C05-6641782117F0}" dt="2023-06-14T11:22:11.209" v="18122" actId="2711"/>
        <pc:sldMkLst>
          <pc:docMk/>
          <pc:sldMk cId="3094399629" sldId="422"/>
        </pc:sldMkLst>
        <pc:spChg chg="mod">
          <ac:chgData name="Diana Vile" userId="2cd273ef-06ed-4e97-80bd-2966785216a7" providerId="ADAL" clId="{00791271-DC37-42E5-8C05-6641782117F0}" dt="2023-06-14T11:21:55.157" v="18119" actId="2711"/>
          <ac:spMkLst>
            <pc:docMk/>
            <pc:sldMk cId="3094399629" sldId="422"/>
            <ac:spMk id="352" creationId="{00000000-0000-0000-0000-000000000000}"/>
          </ac:spMkLst>
        </pc:spChg>
        <pc:spChg chg="del mod">
          <ac:chgData name="Diana Vile" userId="2cd273ef-06ed-4e97-80bd-2966785216a7" providerId="ADAL" clId="{00791271-DC37-42E5-8C05-6641782117F0}" dt="2023-06-14T11:21:32.926" v="18111" actId="478"/>
          <ac:spMkLst>
            <pc:docMk/>
            <pc:sldMk cId="3094399629" sldId="422"/>
            <ac:spMk id="353" creationId="{00000000-0000-0000-0000-000000000000}"/>
          </ac:spMkLst>
        </pc:spChg>
        <pc:spChg chg="mod">
          <ac:chgData name="Diana Vile" userId="2cd273ef-06ed-4e97-80bd-2966785216a7" providerId="ADAL" clId="{00791271-DC37-42E5-8C05-6641782117F0}" dt="2023-06-14T11:21:50.338" v="18118" actId="2711"/>
          <ac:spMkLst>
            <pc:docMk/>
            <pc:sldMk cId="3094399629" sldId="422"/>
            <ac:spMk id="354" creationId="{00000000-0000-0000-0000-000000000000}"/>
          </ac:spMkLst>
        </pc:spChg>
        <pc:spChg chg="del mod">
          <ac:chgData name="Diana Vile" userId="2cd273ef-06ed-4e97-80bd-2966785216a7" providerId="ADAL" clId="{00791271-DC37-42E5-8C05-6641782117F0}" dt="2023-06-14T11:21:27.883" v="18109" actId="478"/>
          <ac:spMkLst>
            <pc:docMk/>
            <pc:sldMk cId="3094399629" sldId="422"/>
            <ac:spMk id="355" creationId="{00000000-0000-0000-0000-000000000000}"/>
          </ac:spMkLst>
        </pc:spChg>
        <pc:spChg chg="mod">
          <ac:chgData name="Diana Vile" userId="2cd273ef-06ed-4e97-80bd-2966785216a7" providerId="ADAL" clId="{00791271-DC37-42E5-8C05-6641782117F0}" dt="2023-06-14T11:22:11.209" v="18122" actId="2711"/>
          <ac:spMkLst>
            <pc:docMk/>
            <pc:sldMk cId="3094399629" sldId="422"/>
            <ac:spMk id="356" creationId="{00000000-0000-0000-0000-000000000000}"/>
          </ac:spMkLst>
        </pc:spChg>
        <pc:spChg chg="mod">
          <ac:chgData name="Diana Vile" userId="2cd273ef-06ed-4e97-80bd-2966785216a7" providerId="ADAL" clId="{00791271-DC37-42E5-8C05-6641782117F0}" dt="2023-06-14T11:21:43.883" v="18117" actId="2711"/>
          <ac:spMkLst>
            <pc:docMk/>
            <pc:sldMk cId="3094399629" sldId="422"/>
            <ac:spMk id="357" creationId="{00000000-0000-0000-0000-000000000000}"/>
          </ac:spMkLst>
        </pc:spChg>
        <pc:spChg chg="mod">
          <ac:chgData name="Diana Vile" userId="2cd273ef-06ed-4e97-80bd-2966785216a7" providerId="ADAL" clId="{00791271-DC37-42E5-8C05-6641782117F0}" dt="2023-06-14T11:22:05.890" v="18121" actId="2711"/>
          <ac:spMkLst>
            <pc:docMk/>
            <pc:sldMk cId="3094399629" sldId="422"/>
            <ac:spMk id="358" creationId="{00000000-0000-0000-0000-000000000000}"/>
          </ac:spMkLst>
        </pc:spChg>
        <pc:spChg chg="mod">
          <ac:chgData name="Diana Vile" userId="2cd273ef-06ed-4e97-80bd-2966785216a7" providerId="ADAL" clId="{00791271-DC37-42E5-8C05-6641782117F0}" dt="2023-06-14T11:22:00.715" v="18120" actId="2711"/>
          <ac:spMkLst>
            <pc:docMk/>
            <pc:sldMk cId="3094399629" sldId="422"/>
            <ac:spMk id="359" creationId="{00000000-0000-0000-0000-000000000000}"/>
          </ac:spMkLst>
        </pc:spChg>
      </pc:sldChg>
      <pc:sldChg chg="modSp add del mod ord">
        <pc:chgData name="Diana Vile" userId="2cd273ef-06ed-4e97-80bd-2966785216a7" providerId="ADAL" clId="{00791271-DC37-42E5-8C05-6641782117F0}" dt="2023-06-09T08:27:53.175" v="16910" actId="47"/>
        <pc:sldMkLst>
          <pc:docMk/>
          <pc:sldMk cId="58961418" sldId="423"/>
        </pc:sldMkLst>
        <pc:spChg chg="mod">
          <ac:chgData name="Diana Vile" userId="2cd273ef-06ed-4e97-80bd-2966785216a7" providerId="ADAL" clId="{00791271-DC37-42E5-8C05-6641782117F0}" dt="2023-06-09T08:22:51.761" v="16886" actId="20577"/>
          <ac:spMkLst>
            <pc:docMk/>
            <pc:sldMk cId="58961418" sldId="423"/>
            <ac:spMk id="318" creationId="{00000000-0000-0000-0000-000000000000}"/>
          </ac:spMkLst>
        </pc:spChg>
        <pc:spChg chg="mod">
          <ac:chgData name="Diana Vile" userId="2cd273ef-06ed-4e97-80bd-2966785216a7" providerId="ADAL" clId="{00791271-DC37-42E5-8C05-6641782117F0}" dt="2023-06-09T08:23:09.170" v="16908" actId="20577"/>
          <ac:spMkLst>
            <pc:docMk/>
            <pc:sldMk cId="58961418" sldId="423"/>
            <ac:spMk id="319" creationId="{00000000-0000-0000-0000-000000000000}"/>
          </ac:spMkLst>
        </pc:spChg>
      </pc:sldChg>
      <pc:sldChg chg="addSp delSp modSp add mod ord">
        <pc:chgData name="Diana Vile" userId="2cd273ef-06ed-4e97-80bd-2966785216a7" providerId="ADAL" clId="{00791271-DC37-42E5-8C05-6641782117F0}" dt="2023-06-15T08:47:22.704" v="18327" actId="478"/>
        <pc:sldMkLst>
          <pc:docMk/>
          <pc:sldMk cId="1770643412" sldId="424"/>
        </pc:sldMkLst>
        <pc:spChg chg="add del mod">
          <ac:chgData name="Diana Vile" userId="2cd273ef-06ed-4e97-80bd-2966785216a7" providerId="ADAL" clId="{00791271-DC37-42E5-8C05-6641782117F0}" dt="2023-06-09T07:32:05.134" v="14817" actId="478"/>
          <ac:spMkLst>
            <pc:docMk/>
            <pc:sldMk cId="1770643412" sldId="424"/>
            <ac:spMk id="5" creationId="{850C4ABD-D3FB-81D5-ADA4-5A2AD9FD9419}"/>
          </ac:spMkLst>
        </pc:spChg>
        <pc:spChg chg="add del mod">
          <ac:chgData name="Diana Vile" userId="2cd273ef-06ed-4e97-80bd-2966785216a7" providerId="ADAL" clId="{00791271-DC37-42E5-8C05-6641782117F0}" dt="2023-06-09T07:32:03.195" v="14816" actId="478"/>
          <ac:spMkLst>
            <pc:docMk/>
            <pc:sldMk cId="1770643412" sldId="424"/>
            <ac:spMk id="7" creationId="{186F1D3A-FBD9-3B67-3827-6F21139A792B}"/>
          </ac:spMkLst>
        </pc:spChg>
        <pc:spChg chg="add del mod">
          <ac:chgData name="Diana Vile" userId="2cd273ef-06ed-4e97-80bd-2966785216a7" providerId="ADAL" clId="{00791271-DC37-42E5-8C05-6641782117F0}" dt="2023-06-09T07:32:10.159" v="14819" actId="478"/>
          <ac:spMkLst>
            <pc:docMk/>
            <pc:sldMk cId="1770643412" sldId="424"/>
            <ac:spMk id="9" creationId="{4544A2E8-A9A4-F358-1BD9-E1B1E5590865}"/>
          </ac:spMkLst>
        </pc:spChg>
        <pc:spChg chg="del mod">
          <ac:chgData name="Diana Vile" userId="2cd273ef-06ed-4e97-80bd-2966785216a7" providerId="ADAL" clId="{00791271-DC37-42E5-8C05-6641782117F0}" dt="2023-06-09T07:32:00.964" v="14815" actId="478"/>
          <ac:spMkLst>
            <pc:docMk/>
            <pc:sldMk cId="1770643412" sldId="424"/>
            <ac:spMk id="340" creationId="{00000000-0000-0000-0000-000000000000}"/>
          </ac:spMkLst>
        </pc:spChg>
        <pc:spChg chg="del mod">
          <ac:chgData name="Diana Vile" userId="2cd273ef-06ed-4e97-80bd-2966785216a7" providerId="ADAL" clId="{00791271-DC37-42E5-8C05-6641782117F0}" dt="2023-06-15T08:47:22.704" v="18327" actId="478"/>
          <ac:spMkLst>
            <pc:docMk/>
            <pc:sldMk cId="1770643412" sldId="424"/>
            <ac:spMk id="341" creationId="{00000000-0000-0000-0000-000000000000}"/>
          </ac:spMkLst>
        </pc:spChg>
        <pc:spChg chg="del">
          <ac:chgData name="Diana Vile" userId="2cd273ef-06ed-4e97-80bd-2966785216a7" providerId="ADAL" clId="{00791271-DC37-42E5-8C05-6641782117F0}" dt="2023-06-15T08:47:21.133" v="18326" actId="478"/>
          <ac:spMkLst>
            <pc:docMk/>
            <pc:sldMk cId="1770643412" sldId="424"/>
            <ac:spMk id="342" creationId="{00000000-0000-0000-0000-000000000000}"/>
          </ac:spMkLst>
        </pc:spChg>
        <pc:spChg chg="mod">
          <ac:chgData name="Diana Vile" userId="2cd273ef-06ed-4e97-80bd-2966785216a7" providerId="ADAL" clId="{00791271-DC37-42E5-8C05-6641782117F0}" dt="2023-06-14T11:20:40.454" v="18103" actId="2711"/>
          <ac:spMkLst>
            <pc:docMk/>
            <pc:sldMk cId="1770643412" sldId="424"/>
            <ac:spMk id="343" creationId="{00000000-0000-0000-0000-000000000000}"/>
          </ac:spMkLst>
        </pc:spChg>
        <pc:spChg chg="del mod">
          <ac:chgData name="Diana Vile" userId="2cd273ef-06ed-4e97-80bd-2966785216a7" providerId="ADAL" clId="{00791271-DC37-42E5-8C05-6641782117F0}" dt="2023-06-09T07:32:08.221" v="14818" actId="478"/>
          <ac:spMkLst>
            <pc:docMk/>
            <pc:sldMk cId="1770643412" sldId="424"/>
            <ac:spMk id="344" creationId="{00000000-0000-0000-0000-000000000000}"/>
          </ac:spMkLst>
        </pc:spChg>
        <pc:spChg chg="mod">
          <ac:chgData name="Diana Vile" userId="2cd273ef-06ed-4e97-80bd-2966785216a7" providerId="ADAL" clId="{00791271-DC37-42E5-8C05-6641782117F0}" dt="2023-06-14T11:20:34.459" v="18102" actId="2711"/>
          <ac:spMkLst>
            <pc:docMk/>
            <pc:sldMk cId="1770643412" sldId="424"/>
            <ac:spMk id="345" creationId="{00000000-0000-0000-0000-000000000000}"/>
          </ac:spMkLst>
        </pc:spChg>
        <pc:spChg chg="del mod">
          <ac:chgData name="Diana Vile" userId="2cd273ef-06ed-4e97-80bd-2966785216a7" providerId="ADAL" clId="{00791271-DC37-42E5-8C05-6641782117F0}" dt="2023-06-09T07:31:54.627" v="14812" actId="478"/>
          <ac:spMkLst>
            <pc:docMk/>
            <pc:sldMk cId="1770643412" sldId="424"/>
            <ac:spMk id="346" creationId="{00000000-0000-0000-0000-000000000000}"/>
          </ac:spMkLst>
        </pc:spChg>
        <pc:picChg chg="add del mod">
          <ac:chgData name="Diana Vile" userId="2cd273ef-06ed-4e97-80bd-2966785216a7" providerId="ADAL" clId="{00791271-DC37-42E5-8C05-6641782117F0}" dt="2023-06-09T07:34:31.306" v="14848" actId="478"/>
          <ac:picMkLst>
            <pc:docMk/>
            <pc:sldMk cId="1770643412" sldId="424"/>
            <ac:picMk id="3" creationId="{21A3FF56-A63A-4941-9967-936E70034D17}"/>
          </ac:picMkLst>
        </pc:picChg>
        <pc:picChg chg="add del mod">
          <ac:chgData name="Diana Vile" userId="2cd273ef-06ed-4e97-80bd-2966785216a7" providerId="ADAL" clId="{00791271-DC37-42E5-8C05-6641782117F0}" dt="2023-06-09T07:34:38.003" v="14852" actId="478"/>
          <ac:picMkLst>
            <pc:docMk/>
            <pc:sldMk cId="1770643412" sldId="424"/>
            <ac:picMk id="11" creationId="{2ED11703-27FD-29FF-841A-A58FE0BE0929}"/>
          </ac:picMkLst>
        </pc:picChg>
        <pc:picChg chg="add del mod">
          <ac:chgData name="Diana Vile" userId="2cd273ef-06ed-4e97-80bd-2966785216a7" providerId="ADAL" clId="{00791271-DC37-42E5-8C05-6641782117F0}" dt="2023-06-09T07:34:38.999" v="14853" actId="478"/>
          <ac:picMkLst>
            <pc:docMk/>
            <pc:sldMk cId="1770643412" sldId="424"/>
            <ac:picMk id="13" creationId="{655B478E-3D6F-C45D-8CA8-4D617039B164}"/>
          </ac:picMkLst>
        </pc:picChg>
        <pc:picChg chg="add del mod">
          <ac:chgData name="Diana Vile" userId="2cd273ef-06ed-4e97-80bd-2966785216a7" providerId="ADAL" clId="{00791271-DC37-42E5-8C05-6641782117F0}" dt="2023-06-09T07:34:36.956" v="14851" actId="478"/>
          <ac:picMkLst>
            <pc:docMk/>
            <pc:sldMk cId="1770643412" sldId="424"/>
            <ac:picMk id="15" creationId="{355897AA-F76B-DF0B-A4E5-2529053F6F74}"/>
          </ac:picMkLst>
        </pc:picChg>
        <pc:picChg chg="add del mod">
          <ac:chgData name="Diana Vile" userId="2cd273ef-06ed-4e97-80bd-2966785216a7" providerId="ADAL" clId="{00791271-DC37-42E5-8C05-6641782117F0}" dt="2023-06-09T07:37:47.745" v="14894" actId="21"/>
          <ac:picMkLst>
            <pc:docMk/>
            <pc:sldMk cId="1770643412" sldId="424"/>
            <ac:picMk id="16" creationId="{952747CC-3529-00BC-1C4C-BD92BE495284}"/>
          </ac:picMkLst>
        </pc:picChg>
        <pc:picChg chg="add mod">
          <ac:chgData name="Diana Vile" userId="2cd273ef-06ed-4e97-80bd-2966785216a7" providerId="ADAL" clId="{00791271-DC37-42E5-8C05-6641782117F0}" dt="2023-06-09T07:38:22.502" v="14900" actId="14100"/>
          <ac:picMkLst>
            <pc:docMk/>
            <pc:sldMk cId="1770643412" sldId="424"/>
            <ac:picMk id="18" creationId="{49223111-4A5F-EB9E-A371-71721E04D91D}"/>
          </ac:picMkLst>
        </pc:picChg>
        <pc:picChg chg="add mod">
          <ac:chgData name="Diana Vile" userId="2cd273ef-06ed-4e97-80bd-2966785216a7" providerId="ADAL" clId="{00791271-DC37-42E5-8C05-6641782117F0}" dt="2023-06-09T07:38:31.296" v="14902" actId="14100"/>
          <ac:picMkLst>
            <pc:docMk/>
            <pc:sldMk cId="1770643412" sldId="424"/>
            <ac:picMk id="20" creationId="{E088700C-79F4-584A-667C-CC13CD0C24B6}"/>
          </ac:picMkLst>
        </pc:picChg>
      </pc:sldChg>
      <pc:sldChg chg="addSp delSp modSp add mod ord">
        <pc:chgData name="Diana Vile" userId="2cd273ef-06ed-4e97-80bd-2966785216a7" providerId="ADAL" clId="{00791271-DC37-42E5-8C05-6641782117F0}" dt="2023-06-15T06:56:11.125" v="18157" actId="478"/>
        <pc:sldMkLst>
          <pc:docMk/>
          <pc:sldMk cId="2130919014" sldId="425"/>
        </pc:sldMkLst>
        <pc:spChg chg="add del">
          <ac:chgData name="Diana Vile" userId="2cd273ef-06ed-4e97-80bd-2966785216a7" providerId="ADAL" clId="{00791271-DC37-42E5-8C05-6641782117F0}" dt="2023-06-15T06:56:11.125" v="18157" actId="478"/>
          <ac:spMkLst>
            <pc:docMk/>
            <pc:sldMk cId="2130919014" sldId="425"/>
            <ac:spMk id="342" creationId="{00000000-0000-0000-0000-000000000000}"/>
          </ac:spMkLst>
        </pc:spChg>
        <pc:spChg chg="mod">
          <ac:chgData name="Diana Vile" userId="2cd273ef-06ed-4e97-80bd-2966785216a7" providerId="ADAL" clId="{00791271-DC37-42E5-8C05-6641782117F0}" dt="2023-06-14T11:20:06.703" v="18099" actId="2711"/>
          <ac:spMkLst>
            <pc:docMk/>
            <pc:sldMk cId="2130919014" sldId="425"/>
            <ac:spMk id="343" creationId="{00000000-0000-0000-0000-000000000000}"/>
          </ac:spMkLst>
        </pc:spChg>
        <pc:spChg chg="mod">
          <ac:chgData name="Diana Vile" userId="2cd273ef-06ed-4e97-80bd-2966785216a7" providerId="ADAL" clId="{00791271-DC37-42E5-8C05-6641782117F0}" dt="2023-06-14T11:20:00.174" v="18098" actId="2711"/>
          <ac:spMkLst>
            <pc:docMk/>
            <pc:sldMk cId="2130919014" sldId="425"/>
            <ac:spMk id="345" creationId="{00000000-0000-0000-0000-000000000000}"/>
          </ac:spMkLst>
        </pc:spChg>
        <pc:picChg chg="add mod">
          <ac:chgData name="Diana Vile" userId="2cd273ef-06ed-4e97-80bd-2966785216a7" providerId="ADAL" clId="{00791271-DC37-42E5-8C05-6641782117F0}" dt="2023-06-09T08:29:44.780" v="16967" actId="1076"/>
          <ac:picMkLst>
            <pc:docMk/>
            <pc:sldMk cId="2130919014" sldId="425"/>
            <ac:picMk id="2" creationId="{8C227ABD-6AA9-8B44-7B01-66D6F06C4F48}"/>
          </ac:picMkLst>
        </pc:picChg>
        <pc:picChg chg="mod">
          <ac:chgData name="Diana Vile" userId="2cd273ef-06ed-4e97-80bd-2966785216a7" providerId="ADAL" clId="{00791271-DC37-42E5-8C05-6641782117F0}" dt="2023-06-09T07:37:33.032" v="14891" actId="14100"/>
          <ac:picMkLst>
            <pc:docMk/>
            <pc:sldMk cId="2130919014" sldId="425"/>
            <ac:picMk id="3" creationId="{21A3FF56-A63A-4941-9967-936E70034D17}"/>
          </ac:picMkLst>
        </pc:picChg>
        <pc:picChg chg="mod">
          <ac:chgData name="Diana Vile" userId="2cd273ef-06ed-4e97-80bd-2966785216a7" providerId="ADAL" clId="{00791271-DC37-42E5-8C05-6641782117F0}" dt="2023-06-09T07:37:37.395" v="14892" actId="14100"/>
          <ac:picMkLst>
            <pc:docMk/>
            <pc:sldMk cId="2130919014" sldId="425"/>
            <ac:picMk id="11" creationId="{2ED11703-27FD-29FF-841A-A58FE0BE0929}"/>
          </ac:picMkLst>
        </pc:picChg>
        <pc:picChg chg="mod">
          <ac:chgData name="Diana Vile" userId="2cd273ef-06ed-4e97-80bd-2966785216a7" providerId="ADAL" clId="{00791271-DC37-42E5-8C05-6641782117F0}" dt="2023-06-09T07:37:42.668" v="14893" actId="1076"/>
          <ac:picMkLst>
            <pc:docMk/>
            <pc:sldMk cId="2130919014" sldId="425"/>
            <ac:picMk id="13" creationId="{655B478E-3D6F-C45D-8CA8-4D617039B164}"/>
          </ac:picMkLst>
        </pc:picChg>
        <pc:picChg chg="del mod">
          <ac:chgData name="Diana Vile" userId="2cd273ef-06ed-4e97-80bd-2966785216a7" providerId="ADAL" clId="{00791271-DC37-42E5-8C05-6641782117F0}" dt="2023-06-09T07:34:21.354" v="14844" actId="21"/>
          <ac:picMkLst>
            <pc:docMk/>
            <pc:sldMk cId="2130919014" sldId="425"/>
            <ac:picMk id="15" creationId="{355897AA-F76B-DF0B-A4E5-2529053F6F74}"/>
          </ac:picMkLst>
        </pc:picChg>
      </pc:sldChg>
      <pc:sldChg chg="modSp add del mod">
        <pc:chgData name="Diana Vile" userId="2cd273ef-06ed-4e97-80bd-2966785216a7" providerId="ADAL" clId="{00791271-DC37-42E5-8C05-6641782117F0}" dt="2023-06-14T10:59:24.610" v="17663" actId="20577"/>
        <pc:sldMkLst>
          <pc:docMk/>
          <pc:sldMk cId="992004259" sldId="426"/>
        </pc:sldMkLst>
        <pc:spChg chg="mod">
          <ac:chgData name="Diana Vile" userId="2cd273ef-06ed-4e97-80bd-2966785216a7" providerId="ADAL" clId="{00791271-DC37-42E5-8C05-6641782117F0}" dt="2023-06-09T08:53:41.184" v="17570" actId="1076"/>
          <ac:spMkLst>
            <pc:docMk/>
            <pc:sldMk cId="992004259" sldId="426"/>
            <ac:spMk id="183" creationId="{00000000-0000-0000-0000-000000000000}"/>
          </ac:spMkLst>
        </pc:spChg>
        <pc:spChg chg="mod">
          <ac:chgData name="Diana Vile" userId="2cd273ef-06ed-4e97-80bd-2966785216a7" providerId="ADAL" clId="{00791271-DC37-42E5-8C05-6641782117F0}" dt="2023-06-14T10:59:24.610" v="17663" actId="20577"/>
          <ac:spMkLst>
            <pc:docMk/>
            <pc:sldMk cId="992004259" sldId="426"/>
            <ac:spMk id="184" creationId="{00000000-0000-0000-0000-000000000000}"/>
          </ac:spMkLst>
        </pc:spChg>
      </pc:sldChg>
      <pc:sldChg chg="modSp add del mod">
        <pc:chgData name="Diana Vile" userId="2cd273ef-06ed-4e97-80bd-2966785216a7" providerId="ADAL" clId="{00791271-DC37-42E5-8C05-6641782117F0}" dt="2023-06-14T10:59:40.189" v="17694" actId="20577"/>
        <pc:sldMkLst>
          <pc:docMk/>
          <pc:sldMk cId="4090675344" sldId="427"/>
        </pc:sldMkLst>
        <pc:spChg chg="mod">
          <ac:chgData name="Diana Vile" userId="2cd273ef-06ed-4e97-80bd-2966785216a7" providerId="ADAL" clId="{00791271-DC37-42E5-8C05-6641782117F0}" dt="2023-06-09T08:53:30.206" v="17568" actId="1076"/>
          <ac:spMkLst>
            <pc:docMk/>
            <pc:sldMk cId="4090675344" sldId="427"/>
            <ac:spMk id="183" creationId="{00000000-0000-0000-0000-000000000000}"/>
          </ac:spMkLst>
        </pc:spChg>
        <pc:spChg chg="mod">
          <ac:chgData name="Diana Vile" userId="2cd273ef-06ed-4e97-80bd-2966785216a7" providerId="ADAL" clId="{00791271-DC37-42E5-8C05-6641782117F0}" dt="2023-06-14T10:59:40.189" v="17694" actId="20577"/>
          <ac:spMkLst>
            <pc:docMk/>
            <pc:sldMk cId="4090675344" sldId="427"/>
            <ac:spMk id="184" creationId="{00000000-0000-0000-0000-000000000000}"/>
          </ac:spMkLst>
        </pc:spChg>
      </pc:sldChg>
      <pc:sldChg chg="modSp add del mod">
        <pc:chgData name="Diana Vile" userId="2cd273ef-06ed-4e97-80bd-2966785216a7" providerId="ADAL" clId="{00791271-DC37-42E5-8C05-6641782117F0}" dt="2023-06-14T11:00:09.498" v="17697" actId="20577"/>
        <pc:sldMkLst>
          <pc:docMk/>
          <pc:sldMk cId="3548262804" sldId="428"/>
        </pc:sldMkLst>
        <pc:spChg chg="mod">
          <ac:chgData name="Diana Vile" userId="2cd273ef-06ed-4e97-80bd-2966785216a7" providerId="ADAL" clId="{00791271-DC37-42E5-8C05-6641782117F0}" dt="2023-06-09T08:53:19.118" v="17566" actId="1076"/>
          <ac:spMkLst>
            <pc:docMk/>
            <pc:sldMk cId="3548262804" sldId="428"/>
            <ac:spMk id="183" creationId="{00000000-0000-0000-0000-000000000000}"/>
          </ac:spMkLst>
        </pc:spChg>
        <pc:spChg chg="mod">
          <ac:chgData name="Diana Vile" userId="2cd273ef-06ed-4e97-80bd-2966785216a7" providerId="ADAL" clId="{00791271-DC37-42E5-8C05-6641782117F0}" dt="2023-06-14T11:00:09.498" v="17697" actId="20577"/>
          <ac:spMkLst>
            <pc:docMk/>
            <pc:sldMk cId="3548262804" sldId="428"/>
            <ac:spMk id="184" creationId="{00000000-0000-0000-0000-000000000000}"/>
          </ac:spMkLst>
        </pc:spChg>
      </pc:sldChg>
      <pc:sldChg chg="modSp add mod">
        <pc:chgData name="Diana Vile" userId="2cd273ef-06ed-4e97-80bd-2966785216a7" providerId="ADAL" clId="{00791271-DC37-42E5-8C05-6641782117F0}" dt="2023-06-14T11:00:23.850" v="17699" actId="2711"/>
        <pc:sldMkLst>
          <pc:docMk/>
          <pc:sldMk cId="1299048383" sldId="429"/>
        </pc:sldMkLst>
        <pc:spChg chg="mod">
          <ac:chgData name="Diana Vile" userId="2cd273ef-06ed-4e97-80bd-2966785216a7" providerId="ADAL" clId="{00791271-DC37-42E5-8C05-6641782117F0}" dt="2023-06-14T11:00:18.159" v="17698" actId="2711"/>
          <ac:spMkLst>
            <pc:docMk/>
            <pc:sldMk cId="1299048383" sldId="429"/>
            <ac:spMk id="547" creationId="{00000000-0000-0000-0000-000000000000}"/>
          </ac:spMkLst>
        </pc:spChg>
        <pc:spChg chg="mod">
          <ac:chgData name="Diana Vile" userId="2cd273ef-06ed-4e97-80bd-2966785216a7" providerId="ADAL" clId="{00791271-DC37-42E5-8C05-6641782117F0}" dt="2023-06-14T11:00:23.850" v="17699" actId="2711"/>
          <ac:spMkLst>
            <pc:docMk/>
            <pc:sldMk cId="1299048383" sldId="429"/>
            <ac:spMk id="548" creationId="{00000000-0000-0000-0000-000000000000}"/>
          </ac:spMkLst>
        </pc:spChg>
      </pc:sldChg>
      <pc:sldChg chg="add del">
        <pc:chgData name="Diana Vile" userId="2cd273ef-06ed-4e97-80bd-2966785216a7" providerId="ADAL" clId="{00791271-DC37-42E5-8C05-6641782117F0}" dt="2023-06-09T08:43:51.236" v="17453"/>
        <pc:sldMkLst>
          <pc:docMk/>
          <pc:sldMk cId="2260787045" sldId="429"/>
        </pc:sldMkLst>
      </pc:sldChg>
      <pc:sldChg chg="modSp add del mod">
        <pc:chgData name="Diana Vile" userId="2cd273ef-06ed-4e97-80bd-2966785216a7" providerId="ADAL" clId="{00791271-DC37-42E5-8C05-6641782117F0}" dt="2023-06-15T08:51:05.046" v="18329" actId="47"/>
        <pc:sldMkLst>
          <pc:docMk/>
          <pc:sldMk cId="2260787045" sldId="430"/>
        </pc:sldMkLst>
        <pc:spChg chg="mod">
          <ac:chgData name="Diana Vile" userId="2cd273ef-06ed-4e97-80bd-2966785216a7" providerId="ADAL" clId="{00791271-DC37-42E5-8C05-6641782117F0}" dt="2023-06-14T11:00:30.476" v="17700" actId="2711"/>
          <ac:spMkLst>
            <pc:docMk/>
            <pc:sldMk cId="2260787045" sldId="430"/>
            <ac:spMk id="547" creationId="{00000000-0000-0000-0000-000000000000}"/>
          </ac:spMkLst>
        </pc:spChg>
        <pc:spChg chg="mod">
          <ac:chgData name="Diana Vile" userId="2cd273ef-06ed-4e97-80bd-2966785216a7" providerId="ADAL" clId="{00791271-DC37-42E5-8C05-6641782117F0}" dt="2023-06-14T11:00:39.180" v="17701" actId="2711"/>
          <ac:spMkLst>
            <pc:docMk/>
            <pc:sldMk cId="2260787045" sldId="430"/>
            <ac:spMk id="548" creationId="{00000000-0000-0000-0000-000000000000}"/>
          </ac:spMkLst>
        </pc:spChg>
      </pc:sldChg>
      <pc:sldChg chg="add del">
        <pc:chgData name="Diana Vile" userId="2cd273ef-06ed-4e97-80bd-2966785216a7" providerId="ADAL" clId="{00791271-DC37-42E5-8C05-6641782117F0}" dt="2023-06-09T08:43:51.236" v="17453"/>
        <pc:sldMkLst>
          <pc:docMk/>
          <pc:sldMk cId="4021828020" sldId="430"/>
        </pc:sldMkLst>
      </pc:sldChg>
      <pc:sldChg chg="modSp add del mod">
        <pc:chgData name="Diana Vile" userId="2cd273ef-06ed-4e97-80bd-2966785216a7" providerId="ADAL" clId="{00791271-DC37-42E5-8C05-6641782117F0}" dt="2023-06-09T08:52:48.448" v="17560" actId="47"/>
        <pc:sldMkLst>
          <pc:docMk/>
          <pc:sldMk cId="4021828020" sldId="431"/>
        </pc:sldMkLst>
        <pc:spChg chg="mod">
          <ac:chgData name="Diana Vile" userId="2cd273ef-06ed-4e97-80bd-2966785216a7" providerId="ADAL" clId="{00791271-DC37-42E5-8C05-6641782117F0}" dt="2023-06-09T08:45:50.694" v="17469"/>
          <ac:spMkLst>
            <pc:docMk/>
            <pc:sldMk cId="4021828020" sldId="431"/>
            <ac:spMk id="548" creationId="{00000000-0000-0000-0000-000000000000}"/>
          </ac:spMkLst>
        </pc:spChg>
      </pc:sldChg>
      <pc:sldChg chg="delSp modSp add mod ord modNotes">
        <pc:chgData name="Diana Vile" userId="2cd273ef-06ed-4e97-80bd-2966785216a7" providerId="ADAL" clId="{00791271-DC37-42E5-8C05-6641782117F0}" dt="2023-06-14T10:58:35.043" v="17619" actId="2711"/>
        <pc:sldMkLst>
          <pc:docMk/>
          <pc:sldMk cId="2006856694" sldId="432"/>
        </pc:sldMkLst>
        <pc:spChg chg="mod">
          <ac:chgData name="Diana Vile" userId="2cd273ef-06ed-4e97-80bd-2966785216a7" providerId="ADAL" clId="{00791271-DC37-42E5-8C05-6641782117F0}" dt="2023-06-14T10:58:28.285" v="17618" actId="2711"/>
          <ac:spMkLst>
            <pc:docMk/>
            <pc:sldMk cId="2006856694" sldId="432"/>
            <ac:spMk id="227" creationId="{00000000-0000-0000-0000-000000000000}"/>
          </ac:spMkLst>
        </pc:spChg>
        <pc:spChg chg="mod">
          <ac:chgData name="Diana Vile" userId="2cd273ef-06ed-4e97-80bd-2966785216a7" providerId="ADAL" clId="{00791271-DC37-42E5-8C05-6641782117F0}" dt="2023-06-14T10:58:35.043" v="17619" actId="2711"/>
          <ac:spMkLst>
            <pc:docMk/>
            <pc:sldMk cId="2006856694" sldId="432"/>
            <ac:spMk id="228" creationId="{00000000-0000-0000-0000-000000000000}"/>
          </ac:spMkLst>
        </pc:spChg>
        <pc:spChg chg="del">
          <ac:chgData name="Diana Vile" userId="2cd273ef-06ed-4e97-80bd-2966785216a7" providerId="ADAL" clId="{00791271-DC37-42E5-8C05-6641782117F0}" dt="2023-06-09T08:49:42.443" v="17526" actId="478"/>
          <ac:spMkLst>
            <pc:docMk/>
            <pc:sldMk cId="2006856694" sldId="432"/>
            <ac:spMk id="229" creationId="{00000000-0000-0000-0000-000000000000}"/>
          </ac:spMkLst>
        </pc:spChg>
      </pc:sldChg>
      <pc:sldChg chg="add del">
        <pc:chgData name="Diana Vile" userId="2cd273ef-06ed-4e97-80bd-2966785216a7" providerId="ADAL" clId="{00791271-DC37-42E5-8C05-6641782117F0}" dt="2023-06-09T08:45:43.931" v="17468"/>
        <pc:sldMkLst>
          <pc:docMk/>
          <pc:sldMk cId="2022526736" sldId="432"/>
        </pc:sldMkLst>
      </pc:sldChg>
      <pc:sldChg chg="add del">
        <pc:chgData name="Diana Vile" userId="2cd273ef-06ed-4e97-80bd-2966785216a7" providerId="ADAL" clId="{00791271-DC37-42E5-8C05-6641782117F0}" dt="2023-06-09T08:45:43.931" v="17468"/>
        <pc:sldMkLst>
          <pc:docMk/>
          <pc:sldMk cId="618686290" sldId="433"/>
        </pc:sldMkLst>
      </pc:sldChg>
      <pc:sldChg chg="addSp delSp modSp add del mod">
        <pc:chgData name="Diana Vile" userId="2cd273ef-06ed-4e97-80bd-2966785216a7" providerId="ADAL" clId="{00791271-DC37-42E5-8C05-6641782117F0}" dt="2023-06-15T08:51:56.003" v="18335" actId="47"/>
        <pc:sldMkLst>
          <pc:docMk/>
          <pc:sldMk cId="1792129482" sldId="433"/>
        </pc:sldMkLst>
        <pc:spChg chg="mod">
          <ac:chgData name="Diana Vile" userId="2cd273ef-06ed-4e97-80bd-2966785216a7" providerId="ADAL" clId="{00791271-DC37-42E5-8C05-6641782117F0}" dt="2023-06-13T16:06:21.051" v="17585" actId="20577"/>
          <ac:spMkLst>
            <pc:docMk/>
            <pc:sldMk cId="1792129482" sldId="433"/>
            <ac:spMk id="4" creationId="{064C5DA9-C938-1DF0-5932-CF905141FE3A}"/>
          </ac:spMkLst>
        </pc:spChg>
        <pc:spChg chg="add del mod">
          <ac:chgData name="Diana Vile" userId="2cd273ef-06ed-4e97-80bd-2966785216a7" providerId="ADAL" clId="{00791271-DC37-42E5-8C05-6641782117F0}" dt="2023-06-13T16:12:40.319" v="17610"/>
          <ac:spMkLst>
            <pc:docMk/>
            <pc:sldMk cId="1792129482" sldId="433"/>
            <ac:spMk id="13" creationId="{AD3836F0-9BC3-7391-E5B6-0D7411C1B6FF}"/>
          </ac:spMkLst>
        </pc:spChg>
        <pc:spChg chg="add del mod">
          <ac:chgData name="Diana Vile" userId="2cd273ef-06ed-4e97-80bd-2966785216a7" providerId="ADAL" clId="{00791271-DC37-42E5-8C05-6641782117F0}" dt="2023-06-13T16:12:47.746" v="17612" actId="21"/>
          <ac:spMkLst>
            <pc:docMk/>
            <pc:sldMk cId="1792129482" sldId="433"/>
            <ac:spMk id="15" creationId="{7C24C5ED-9F84-8FE0-5842-46C1DBE81604}"/>
          </ac:spMkLst>
        </pc:spChg>
        <pc:spChg chg="mod">
          <ac:chgData name="Diana Vile" userId="2cd273ef-06ed-4e97-80bd-2966785216a7" providerId="ADAL" clId="{00791271-DC37-42E5-8C05-6641782117F0}" dt="2023-06-14T11:00:52.601" v="17702" actId="2711"/>
          <ac:spMkLst>
            <pc:docMk/>
            <pc:sldMk cId="1792129482" sldId="433"/>
            <ac:spMk id="547" creationId="{00000000-0000-0000-0000-000000000000}"/>
          </ac:spMkLst>
        </pc:spChg>
        <pc:spChg chg="mod">
          <ac:chgData name="Diana Vile" userId="2cd273ef-06ed-4e97-80bd-2966785216a7" providerId="ADAL" clId="{00791271-DC37-42E5-8C05-6641782117F0}" dt="2023-06-14T11:00:59.216" v="17703" actId="2711"/>
          <ac:spMkLst>
            <pc:docMk/>
            <pc:sldMk cId="1792129482" sldId="433"/>
            <ac:spMk id="548" creationId="{00000000-0000-0000-0000-000000000000}"/>
          </ac:spMkLst>
        </pc:spChg>
        <pc:grpChg chg="add mod">
          <ac:chgData name="Diana Vile" userId="2cd273ef-06ed-4e97-80bd-2966785216a7" providerId="ADAL" clId="{00791271-DC37-42E5-8C05-6641782117F0}" dt="2023-06-13T16:05:34.713" v="17582"/>
          <ac:grpSpMkLst>
            <pc:docMk/>
            <pc:sldMk cId="1792129482" sldId="433"/>
            <ac:grpSpMk id="2" creationId="{2E7F684D-B31F-EDCB-4978-F62809ADA342}"/>
          </ac:grpSpMkLst>
        </pc:grpChg>
        <pc:picChg chg="mod">
          <ac:chgData name="Diana Vile" userId="2cd273ef-06ed-4e97-80bd-2966785216a7" providerId="ADAL" clId="{00791271-DC37-42E5-8C05-6641782117F0}" dt="2023-06-13T16:05:34.713" v="17582"/>
          <ac:picMkLst>
            <pc:docMk/>
            <pc:sldMk cId="1792129482" sldId="433"/>
            <ac:picMk id="3" creationId="{C43E81C3-10B4-27B1-BECE-22ECDF2EAC78}"/>
          </ac:picMkLst>
        </pc:picChg>
        <pc:picChg chg="add mod">
          <ac:chgData name="Diana Vile" userId="2cd273ef-06ed-4e97-80bd-2966785216a7" providerId="ADAL" clId="{00791271-DC37-42E5-8C05-6641782117F0}" dt="2023-06-13T16:12:03.541" v="17608" actId="1076"/>
          <ac:picMkLst>
            <pc:docMk/>
            <pc:sldMk cId="1792129482" sldId="433"/>
            <ac:picMk id="6" creationId="{D6DE894A-991B-0D7D-35F4-E33286587D8F}"/>
          </ac:picMkLst>
        </pc:picChg>
        <pc:picChg chg="add del mod">
          <ac:chgData name="Diana Vile" userId="2cd273ef-06ed-4e97-80bd-2966785216a7" providerId="ADAL" clId="{00791271-DC37-42E5-8C05-6641782117F0}" dt="2023-06-13T16:11:17.443" v="17595" actId="478"/>
          <ac:picMkLst>
            <pc:docMk/>
            <pc:sldMk cId="1792129482" sldId="433"/>
            <ac:picMk id="8" creationId="{3E94015F-857E-0AC5-B758-84F6C29EC038}"/>
          </ac:picMkLst>
        </pc:picChg>
        <pc:picChg chg="add mod">
          <ac:chgData name="Diana Vile" userId="2cd273ef-06ed-4e97-80bd-2966785216a7" providerId="ADAL" clId="{00791271-DC37-42E5-8C05-6641782117F0}" dt="2023-06-13T16:12:00.602" v="17607" actId="1076"/>
          <ac:picMkLst>
            <pc:docMk/>
            <pc:sldMk cId="1792129482" sldId="433"/>
            <ac:picMk id="10" creationId="{1F57C73E-CB98-38BA-D58E-3348E9E623EC}"/>
          </ac:picMkLst>
        </pc:picChg>
        <pc:picChg chg="add mod">
          <ac:chgData name="Diana Vile" userId="2cd273ef-06ed-4e97-80bd-2966785216a7" providerId="ADAL" clId="{00791271-DC37-42E5-8C05-6641782117F0}" dt="2023-06-13T16:11:48.114" v="17604" actId="1076"/>
          <ac:picMkLst>
            <pc:docMk/>
            <pc:sldMk cId="1792129482" sldId="433"/>
            <ac:picMk id="12" creationId="{E6B4BEFC-DA49-DFEA-EAC1-FB5B26213804}"/>
          </ac:picMkLst>
        </pc:picChg>
        <pc:picChg chg="add del mod">
          <ac:chgData name="Diana Vile" userId="2cd273ef-06ed-4e97-80bd-2966785216a7" providerId="ADAL" clId="{00791271-DC37-42E5-8C05-6641782117F0}" dt="2023-06-13T16:12:47.746" v="17612" actId="21"/>
          <ac:picMkLst>
            <pc:docMk/>
            <pc:sldMk cId="1792129482" sldId="433"/>
            <ac:picMk id="14" creationId="{F97221F5-C1AB-12FC-4901-F0165609EE40}"/>
          </ac:picMkLst>
        </pc:picChg>
      </pc:sldChg>
      <pc:sldChg chg="add del">
        <pc:chgData name="Diana Vile" userId="2cd273ef-06ed-4e97-80bd-2966785216a7" providerId="ADAL" clId="{00791271-DC37-42E5-8C05-6641782117F0}" dt="2023-06-09T08:45:43.931" v="17468"/>
        <pc:sldMkLst>
          <pc:docMk/>
          <pc:sldMk cId="593596696" sldId="434"/>
        </pc:sldMkLst>
      </pc:sldChg>
      <pc:sldChg chg="addSp delSp modSp add mod">
        <pc:chgData name="Diana Vile" userId="2cd273ef-06ed-4e97-80bd-2966785216a7" providerId="ADAL" clId="{00791271-DC37-42E5-8C05-6641782117F0}" dt="2023-06-15T08:30:16.124" v="18186" actId="14100"/>
        <pc:sldMkLst>
          <pc:docMk/>
          <pc:sldMk cId="635820567" sldId="434"/>
        </pc:sldMkLst>
        <pc:graphicFrameChg chg="mod modGraphic">
          <ac:chgData name="Diana Vile" userId="2cd273ef-06ed-4e97-80bd-2966785216a7" providerId="ADAL" clId="{00791271-DC37-42E5-8C05-6641782117F0}" dt="2023-06-15T08:30:16.124" v="18186" actId="14100"/>
          <ac:graphicFrameMkLst>
            <pc:docMk/>
            <pc:sldMk cId="635820567" sldId="434"/>
            <ac:graphicFrameMk id="2" creationId="{4A1D3758-1BF0-8F65-0FE8-C76D5845E3BC}"/>
          </ac:graphicFrameMkLst>
        </pc:graphicFrameChg>
        <pc:graphicFrameChg chg="add del">
          <ac:chgData name="Diana Vile" userId="2cd273ef-06ed-4e97-80bd-2966785216a7" providerId="ADAL" clId="{00791271-DC37-42E5-8C05-6641782117F0}" dt="2023-06-15T08:28:51.845" v="18177"/>
          <ac:graphicFrameMkLst>
            <pc:docMk/>
            <pc:sldMk cId="635820567" sldId="434"/>
            <ac:graphicFrameMk id="3" creationId="{FDD038AC-0D64-ADA4-BD79-7BABD8455A46}"/>
          </ac:graphicFrameMkLst>
        </pc:graphicFrameChg>
        <pc:graphicFrameChg chg="add mod">
          <ac:chgData name="Diana Vile" userId="2cd273ef-06ed-4e97-80bd-2966785216a7" providerId="ADAL" clId="{00791271-DC37-42E5-8C05-6641782117F0}" dt="2023-06-15T08:29:23.441" v="18179" actId="1076"/>
          <ac:graphicFrameMkLst>
            <pc:docMk/>
            <pc:sldMk cId="635820567" sldId="434"/>
            <ac:graphicFrameMk id="4" creationId="{88DD42C9-9836-9F1B-155F-4ABD8B462B4C}"/>
          </ac:graphicFrameMkLst>
        </pc:graphicFrameChg>
        <pc:graphicFrameChg chg="add mod modGraphic">
          <ac:chgData name="Diana Vile" userId="2cd273ef-06ed-4e97-80bd-2966785216a7" providerId="ADAL" clId="{00791271-DC37-42E5-8C05-6641782117F0}" dt="2023-06-15T08:30:11.056" v="18185" actId="14100"/>
          <ac:graphicFrameMkLst>
            <pc:docMk/>
            <pc:sldMk cId="635820567" sldId="434"/>
            <ac:graphicFrameMk id="5" creationId="{58E11DD8-D64B-B0E8-358B-14489C8A264C}"/>
          </ac:graphicFrameMkLst>
        </pc:graphicFrameChg>
        <pc:graphicFrameChg chg="mod modGraphic">
          <ac:chgData name="Diana Vile" userId="2cd273ef-06ed-4e97-80bd-2966785216a7" providerId="ADAL" clId="{00791271-DC37-42E5-8C05-6641782117F0}" dt="2023-06-15T08:29:59.264" v="18183" actId="1076"/>
          <ac:graphicFrameMkLst>
            <pc:docMk/>
            <pc:sldMk cId="635820567" sldId="434"/>
            <ac:graphicFrameMk id="245" creationId="{00000000-0000-0000-0000-000000000000}"/>
          </ac:graphicFrameMkLst>
        </pc:graphicFrameChg>
      </pc:sldChg>
      <pc:sldChg chg="addSp modSp add mod">
        <pc:chgData name="Diana Vile" userId="2cd273ef-06ed-4e97-80bd-2966785216a7" providerId="ADAL" clId="{00791271-DC37-42E5-8C05-6641782117F0}" dt="2023-06-15T08:33:16.459" v="18214" actId="14734"/>
        <pc:sldMkLst>
          <pc:docMk/>
          <pc:sldMk cId="191613966" sldId="435"/>
        </pc:sldMkLst>
        <pc:graphicFrameChg chg="add mod modGraphic">
          <ac:chgData name="Diana Vile" userId="2cd273ef-06ed-4e97-80bd-2966785216a7" providerId="ADAL" clId="{00791271-DC37-42E5-8C05-6641782117F0}" dt="2023-06-15T08:33:16.459" v="18214" actId="14734"/>
          <ac:graphicFrameMkLst>
            <pc:docMk/>
            <pc:sldMk cId="191613966" sldId="435"/>
            <ac:graphicFrameMk id="2" creationId="{963B8736-5A59-4FB4-E631-3F43755DF45D}"/>
          </ac:graphicFrameMkLst>
        </pc:graphicFrameChg>
        <pc:graphicFrameChg chg="mod modGraphic">
          <ac:chgData name="Diana Vile" userId="2cd273ef-06ed-4e97-80bd-2966785216a7" providerId="ADAL" clId="{00791271-DC37-42E5-8C05-6641782117F0}" dt="2023-06-15T08:31:52.268" v="18198" actId="14734"/>
          <ac:graphicFrameMkLst>
            <pc:docMk/>
            <pc:sldMk cId="191613966" sldId="435"/>
            <ac:graphicFrameMk id="245" creationId="{00000000-0000-0000-0000-000000000000}"/>
          </ac:graphicFrameMkLst>
        </pc:graphicFrameChg>
      </pc:sldChg>
      <pc:sldChg chg="add del">
        <pc:chgData name="Diana Vile" userId="2cd273ef-06ed-4e97-80bd-2966785216a7" providerId="ADAL" clId="{00791271-DC37-42E5-8C05-6641782117F0}" dt="2023-06-09T08:45:43.931" v="17468"/>
        <pc:sldMkLst>
          <pc:docMk/>
          <pc:sldMk cId="2453893717" sldId="435"/>
        </pc:sldMkLst>
      </pc:sldChg>
      <pc:sldChg chg="addSp modSp add mod">
        <pc:chgData name="Diana Vile" userId="2cd273ef-06ed-4e97-80bd-2966785216a7" providerId="ADAL" clId="{00791271-DC37-42E5-8C05-6641782117F0}" dt="2023-06-15T08:34:45.108" v="18227" actId="14734"/>
        <pc:sldMkLst>
          <pc:docMk/>
          <pc:sldMk cId="619654978" sldId="436"/>
        </pc:sldMkLst>
        <pc:graphicFrameChg chg="add mod modGraphic">
          <ac:chgData name="Diana Vile" userId="2cd273ef-06ed-4e97-80bd-2966785216a7" providerId="ADAL" clId="{00791271-DC37-42E5-8C05-6641782117F0}" dt="2023-06-15T08:34:45.108" v="18227" actId="14734"/>
          <ac:graphicFrameMkLst>
            <pc:docMk/>
            <pc:sldMk cId="619654978" sldId="436"/>
            <ac:graphicFrameMk id="2" creationId="{76F3CFCC-9AE7-3E2B-A798-D450E5A61493}"/>
          </ac:graphicFrameMkLst>
        </pc:graphicFrameChg>
        <pc:graphicFrameChg chg="mod modGraphic">
          <ac:chgData name="Diana Vile" userId="2cd273ef-06ed-4e97-80bd-2966785216a7" providerId="ADAL" clId="{00791271-DC37-42E5-8C05-6641782117F0}" dt="2023-06-15T08:33:52.842" v="18218" actId="1076"/>
          <ac:graphicFrameMkLst>
            <pc:docMk/>
            <pc:sldMk cId="619654978" sldId="436"/>
            <ac:graphicFrameMk id="245" creationId="{00000000-0000-0000-0000-000000000000}"/>
          </ac:graphicFrameMkLst>
        </pc:graphicFrameChg>
      </pc:sldChg>
      <pc:sldChg chg="add del">
        <pc:chgData name="Diana Vile" userId="2cd273ef-06ed-4e97-80bd-2966785216a7" providerId="ADAL" clId="{00791271-DC37-42E5-8C05-6641782117F0}" dt="2023-06-09T08:45:43.931" v="17468"/>
        <pc:sldMkLst>
          <pc:docMk/>
          <pc:sldMk cId="844286638" sldId="436"/>
        </pc:sldMkLst>
      </pc:sldChg>
      <pc:sldChg chg="addSp modSp add mod">
        <pc:chgData name="Diana Vile" userId="2cd273ef-06ed-4e97-80bd-2966785216a7" providerId="ADAL" clId="{00791271-DC37-42E5-8C05-6641782117F0}" dt="2023-06-15T08:36:06.078" v="18240" actId="14100"/>
        <pc:sldMkLst>
          <pc:docMk/>
          <pc:sldMk cId="1099490014" sldId="437"/>
        </pc:sldMkLst>
        <pc:graphicFrameChg chg="add mod modGraphic">
          <ac:chgData name="Diana Vile" userId="2cd273ef-06ed-4e97-80bd-2966785216a7" providerId="ADAL" clId="{00791271-DC37-42E5-8C05-6641782117F0}" dt="2023-06-15T08:36:06.078" v="18240" actId="14100"/>
          <ac:graphicFrameMkLst>
            <pc:docMk/>
            <pc:sldMk cId="1099490014" sldId="437"/>
            <ac:graphicFrameMk id="2" creationId="{175F7992-C993-FC1E-E80B-E03AF6ED6FE1}"/>
          </ac:graphicFrameMkLst>
        </pc:graphicFrameChg>
        <pc:graphicFrameChg chg="mod modGraphic">
          <ac:chgData name="Diana Vile" userId="2cd273ef-06ed-4e97-80bd-2966785216a7" providerId="ADAL" clId="{00791271-DC37-42E5-8C05-6641782117F0}" dt="2023-06-15T08:35:28.413" v="18231" actId="1076"/>
          <ac:graphicFrameMkLst>
            <pc:docMk/>
            <pc:sldMk cId="1099490014" sldId="437"/>
            <ac:graphicFrameMk id="245" creationId="{00000000-0000-0000-0000-000000000000}"/>
          </ac:graphicFrameMkLst>
        </pc:graphicFrameChg>
      </pc:sldChg>
      <pc:sldChg chg="addSp modSp add mod">
        <pc:chgData name="Diana Vile" userId="2cd273ef-06ed-4e97-80bd-2966785216a7" providerId="ADAL" clId="{00791271-DC37-42E5-8C05-6641782117F0}" dt="2023-06-15T08:37:16.464" v="18250" actId="14100"/>
        <pc:sldMkLst>
          <pc:docMk/>
          <pc:sldMk cId="4154507376" sldId="438"/>
        </pc:sldMkLst>
        <pc:graphicFrameChg chg="add mod modGraphic">
          <ac:chgData name="Diana Vile" userId="2cd273ef-06ed-4e97-80bd-2966785216a7" providerId="ADAL" clId="{00791271-DC37-42E5-8C05-6641782117F0}" dt="2023-06-15T08:37:16.464" v="18250" actId="14100"/>
          <ac:graphicFrameMkLst>
            <pc:docMk/>
            <pc:sldMk cId="4154507376" sldId="438"/>
            <ac:graphicFrameMk id="2" creationId="{8A501F5A-E0E2-1819-C167-3B553A57A94F}"/>
          </ac:graphicFrameMkLst>
        </pc:graphicFrameChg>
        <pc:graphicFrameChg chg="mod modGraphic">
          <ac:chgData name="Diana Vile" userId="2cd273ef-06ed-4e97-80bd-2966785216a7" providerId="ADAL" clId="{00791271-DC37-42E5-8C05-6641782117F0}" dt="2023-06-15T08:36:51.968" v="18244" actId="1076"/>
          <ac:graphicFrameMkLst>
            <pc:docMk/>
            <pc:sldMk cId="4154507376" sldId="438"/>
            <ac:graphicFrameMk id="245" creationId="{00000000-0000-0000-0000-000000000000}"/>
          </ac:graphicFrameMkLst>
        </pc:graphicFrameChg>
      </pc:sldChg>
      <pc:sldChg chg="addSp modSp add mod">
        <pc:chgData name="Diana Vile" userId="2cd273ef-06ed-4e97-80bd-2966785216a7" providerId="ADAL" clId="{00791271-DC37-42E5-8C05-6641782117F0}" dt="2023-06-15T08:38:23.116" v="18262" actId="14100"/>
        <pc:sldMkLst>
          <pc:docMk/>
          <pc:sldMk cId="1953917783" sldId="439"/>
        </pc:sldMkLst>
        <pc:graphicFrameChg chg="add mod modGraphic">
          <ac:chgData name="Diana Vile" userId="2cd273ef-06ed-4e97-80bd-2966785216a7" providerId="ADAL" clId="{00791271-DC37-42E5-8C05-6641782117F0}" dt="2023-06-15T08:38:23.116" v="18262" actId="14100"/>
          <ac:graphicFrameMkLst>
            <pc:docMk/>
            <pc:sldMk cId="1953917783" sldId="439"/>
            <ac:graphicFrameMk id="2" creationId="{CA6AA79F-EEA8-9039-6E52-3DBDBD450C8D}"/>
          </ac:graphicFrameMkLst>
        </pc:graphicFrameChg>
        <pc:graphicFrameChg chg="mod modGraphic">
          <ac:chgData name="Diana Vile" userId="2cd273ef-06ed-4e97-80bd-2966785216a7" providerId="ADAL" clId="{00791271-DC37-42E5-8C05-6641782117F0}" dt="2023-06-15T08:37:41.927" v="18254" actId="1076"/>
          <ac:graphicFrameMkLst>
            <pc:docMk/>
            <pc:sldMk cId="1953917783" sldId="439"/>
            <ac:graphicFrameMk id="251" creationId="{00000000-0000-0000-0000-000000000000}"/>
          </ac:graphicFrameMkLst>
        </pc:graphicFrameChg>
      </pc:sldChg>
      <pc:sldChg chg="modSp add mod">
        <pc:chgData name="Diana Vile" userId="2cd273ef-06ed-4e97-80bd-2966785216a7" providerId="ADAL" clId="{00791271-DC37-42E5-8C05-6641782117F0}" dt="2023-06-15T08:52:10.520" v="18338" actId="20577"/>
        <pc:sldMkLst>
          <pc:docMk/>
          <pc:sldMk cId="287817155" sldId="440"/>
        </pc:sldMkLst>
        <pc:spChg chg="mod">
          <ac:chgData name="Diana Vile" userId="2cd273ef-06ed-4e97-80bd-2966785216a7" providerId="ADAL" clId="{00791271-DC37-42E5-8C05-6641782117F0}" dt="2023-06-15T08:52:10.520" v="18338" actId="20577"/>
          <ac:spMkLst>
            <pc:docMk/>
            <pc:sldMk cId="287817155" sldId="440"/>
            <ac:spMk id="548" creationId="{00000000-0000-0000-0000-000000000000}"/>
          </ac:spMkLst>
        </pc:spChg>
      </pc:sldChg>
      <pc:sldMasterChg chg="delSldLayout">
        <pc:chgData name="Diana Vile" userId="2cd273ef-06ed-4e97-80bd-2966785216a7" providerId="ADAL" clId="{00791271-DC37-42E5-8C05-6641782117F0}" dt="2023-06-13T16:07:04.323" v="17587" actId="47"/>
        <pc:sldMasterMkLst>
          <pc:docMk/>
          <pc:sldMasterMk cId="0" sldId="2147483677"/>
        </pc:sldMasterMkLst>
        <pc:sldLayoutChg chg="del">
          <pc:chgData name="Diana Vile" userId="2cd273ef-06ed-4e97-80bd-2966785216a7" providerId="ADAL" clId="{00791271-DC37-42E5-8C05-6641782117F0}" dt="2023-06-13T16:07:04.323" v="17587" actId="47"/>
          <pc:sldLayoutMkLst>
            <pc:docMk/>
            <pc:sldMasterMk cId="0" sldId="2147483677"/>
            <pc:sldLayoutMk cId="0" sldId="2147483650"/>
          </pc:sldLayoutMkLst>
        </pc:sldLayoutChg>
      </pc:sldMasterChg>
      <pc:sldMasterChg chg="addSldLayout">
        <pc:chgData name="Diana Vile" userId="2cd273ef-06ed-4e97-80bd-2966785216a7" providerId="ADAL" clId="{00791271-DC37-42E5-8C05-6641782117F0}" dt="2023-06-09T08:44:43.921" v="17454" actId="27028"/>
        <pc:sldMasterMkLst>
          <pc:docMk/>
          <pc:sldMasterMk cId="0" sldId="2147483678"/>
        </pc:sldMasterMkLst>
        <pc:sldLayoutChg chg="add">
          <pc:chgData name="Diana Vile" userId="2cd273ef-06ed-4e97-80bd-2966785216a7" providerId="ADAL" clId="{00791271-DC37-42E5-8C05-6641782117F0}" dt="2023-06-09T08:44:43.921" v="17454" actId="27028"/>
          <pc:sldLayoutMkLst>
            <pc:docMk/>
            <pc:sldMasterMk cId="0" sldId="2147483678"/>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03222ada07_0_78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7" name="Google Shape;137;g203222ada07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80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03222ada07_0_86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25" name="Google Shape;225;g203222ada07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03222ada07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2" name="Google Shape;242;g203222ada07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1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03222ada07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203222ada07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5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03222ada07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203222ada07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8993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03222ada07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203222ada07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6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03222ada07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203222ada07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041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03222ada07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03222ada07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42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03222ada07_0_8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54" name="Google Shape;254;g203222ada07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55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03222ada07_0_86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25" name="Google Shape;225;g203222ada07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2995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5391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969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3050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6983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846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2818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856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5935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03222ada07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03222ada07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816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03222ada07_0_9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78" name="Google Shape;278;g203222ada07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6207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3222ada07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03222ada07_0_8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03222ada07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203222ada07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03222ada07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203222ada07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03222ada07_0_9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16" name="Google Shape;316;g203222ada07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3222ada07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203222ada07_0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03222ada07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203222ada07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03222ada07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g203222ada07_0_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03222ada07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g203222ada07_0_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121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03222ada07_0_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g203222ada07_0_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460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03222ada07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203222ada07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99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27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03222ada07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203222ada07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6085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03222ada07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g203222ada07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03222ada07_0_1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g203222ada07_0_1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03222ada07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g203222ada07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0" name="Google Shape;150;g57515110cb_1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3035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383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3406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11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40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11" name="Google Shape;11;p2"/>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2" name="Google Shape;12;p2"/>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13" name="Google Shape;13;p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R="0" lvl="0" algn="l">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2"/>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8" name="Google Shape;58;p1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59"/>
        <p:cNvGrpSpPr/>
        <p:nvPr/>
      </p:nvGrpSpPr>
      <p:grpSpPr>
        <a:xfrm>
          <a:off x="0" y="0"/>
          <a:ext cx="0" cy="0"/>
          <a:chOff x="0" y="0"/>
          <a:chExt cx="0" cy="0"/>
        </a:xfrm>
      </p:grpSpPr>
      <p:sp>
        <p:nvSpPr>
          <p:cNvPr id="60" name="Google Shape;60;p1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1" name="Google Shape;61;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64" name="Google Shape;64;p1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66"/>
        <p:cNvGrpSpPr/>
        <p:nvPr/>
      </p:nvGrpSpPr>
      <p:grpSpPr>
        <a:xfrm>
          <a:off x="0" y="0"/>
          <a:ext cx="0" cy="0"/>
          <a:chOff x="0" y="0"/>
          <a:chExt cx="0" cy="0"/>
        </a:xfrm>
      </p:grpSpPr>
      <p:sp>
        <p:nvSpPr>
          <p:cNvPr id="67" name="Google Shape;67;p1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8" name="Google Shape;68;p1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70" name="Google Shape;70;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71"/>
        <p:cNvGrpSpPr/>
        <p:nvPr/>
      </p:nvGrpSpPr>
      <p:grpSpPr>
        <a:xfrm>
          <a:off x="0" y="0"/>
          <a:ext cx="0" cy="0"/>
          <a:chOff x="0" y="0"/>
          <a:chExt cx="0" cy="0"/>
        </a:xfrm>
      </p:grpSpPr>
      <p:sp>
        <p:nvSpPr>
          <p:cNvPr id="72" name="Google Shape;72;p1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3" name="Google Shape;73;p1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4" name="Google Shape;74;p1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75" name="Google Shape;75;p1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76"/>
        <p:cNvGrpSpPr/>
        <p:nvPr/>
      </p:nvGrpSpPr>
      <p:grpSpPr>
        <a:xfrm>
          <a:off x="0" y="0"/>
          <a:ext cx="0" cy="0"/>
          <a:chOff x="0" y="0"/>
          <a:chExt cx="0" cy="0"/>
        </a:xfrm>
      </p:grpSpPr>
      <p:sp>
        <p:nvSpPr>
          <p:cNvPr id="77" name="Google Shape;77;p1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8" name="Google Shape;78;p1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9" name="Google Shape;79;p1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80" name="Google Shape;80;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81"/>
        <p:cNvGrpSpPr/>
        <p:nvPr/>
      </p:nvGrpSpPr>
      <p:grpSpPr>
        <a:xfrm>
          <a:off x="0" y="0"/>
          <a:ext cx="0" cy="0"/>
          <a:chOff x="0" y="0"/>
          <a:chExt cx="0" cy="0"/>
        </a:xfrm>
      </p:grpSpPr>
      <p:sp>
        <p:nvSpPr>
          <p:cNvPr id="82" name="Google Shape;82;p1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83" name="Google Shape;83;p1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84" name="Google Shape;84;p1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85" name="Google Shape;8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20000"/>
              </a:lnSpc>
              <a:spcBef>
                <a:spcPts val="0"/>
              </a:spcBef>
              <a:spcAft>
                <a:spcPts val="0"/>
              </a:spcAft>
              <a:buSzPts val="2800"/>
              <a:buNone/>
              <a:defRPr/>
            </a:lvl1pPr>
            <a:lvl2pPr lvl="1" algn="l">
              <a:lnSpc>
                <a:spcPct val="120000"/>
              </a:lnSpc>
              <a:spcBef>
                <a:spcPts val="0"/>
              </a:spcBef>
              <a:spcAft>
                <a:spcPts val="0"/>
              </a:spcAft>
              <a:buSzPts val="2800"/>
              <a:buNone/>
              <a:defRPr/>
            </a:lvl2pPr>
            <a:lvl3pPr lvl="2" algn="l">
              <a:lnSpc>
                <a:spcPct val="120000"/>
              </a:lnSpc>
              <a:spcBef>
                <a:spcPts val="0"/>
              </a:spcBef>
              <a:spcAft>
                <a:spcPts val="0"/>
              </a:spcAft>
              <a:buSzPts val="2800"/>
              <a:buNone/>
              <a:defRPr/>
            </a:lvl3pPr>
            <a:lvl4pPr lvl="3" algn="l">
              <a:lnSpc>
                <a:spcPct val="120000"/>
              </a:lnSpc>
              <a:spcBef>
                <a:spcPts val="0"/>
              </a:spcBef>
              <a:spcAft>
                <a:spcPts val="0"/>
              </a:spcAft>
              <a:buSzPts val="2800"/>
              <a:buNone/>
              <a:defRPr/>
            </a:lvl4pPr>
            <a:lvl5pPr lvl="4" algn="l">
              <a:lnSpc>
                <a:spcPct val="120000"/>
              </a:lnSpc>
              <a:spcBef>
                <a:spcPts val="0"/>
              </a:spcBef>
              <a:spcAft>
                <a:spcPts val="0"/>
              </a:spcAft>
              <a:buSzPts val="2800"/>
              <a:buNone/>
              <a:defRPr/>
            </a:lvl5pPr>
            <a:lvl6pPr lvl="5" algn="l">
              <a:lnSpc>
                <a:spcPct val="120000"/>
              </a:lnSpc>
              <a:spcBef>
                <a:spcPts val="0"/>
              </a:spcBef>
              <a:spcAft>
                <a:spcPts val="0"/>
              </a:spcAft>
              <a:buSzPts val="2800"/>
              <a:buNone/>
              <a:defRPr/>
            </a:lvl6pPr>
            <a:lvl7pPr lvl="6" algn="l">
              <a:lnSpc>
                <a:spcPct val="120000"/>
              </a:lnSpc>
              <a:spcBef>
                <a:spcPts val="0"/>
              </a:spcBef>
              <a:spcAft>
                <a:spcPts val="0"/>
              </a:spcAft>
              <a:buSzPts val="2800"/>
              <a:buNone/>
              <a:defRPr/>
            </a:lvl7pPr>
            <a:lvl8pPr lvl="7" algn="l">
              <a:lnSpc>
                <a:spcPct val="120000"/>
              </a:lnSpc>
              <a:spcBef>
                <a:spcPts val="0"/>
              </a:spcBef>
              <a:spcAft>
                <a:spcPts val="0"/>
              </a:spcAft>
              <a:buSzPts val="2800"/>
              <a:buNone/>
              <a:defRPr/>
            </a:lvl8pPr>
            <a:lvl9pPr lvl="8" algn="l">
              <a:lnSpc>
                <a:spcPct val="120000"/>
              </a:lnSpc>
              <a:spcBef>
                <a:spcPts val="0"/>
              </a:spcBef>
              <a:spcAft>
                <a:spcPts val="0"/>
              </a:spcAft>
              <a:buSzPts val="2800"/>
              <a:buNone/>
              <a:defRPr/>
            </a:lvl9pPr>
          </a:lstStyle>
          <a:p>
            <a:endParaRPr/>
          </a:p>
        </p:txBody>
      </p:sp>
      <p:sp>
        <p:nvSpPr>
          <p:cNvPr id="88" name="Google Shape;88;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89" name="Google Shape;8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6" name="Google Shape;9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7" name="Google Shape;9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6" name="Google Shape;9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97" name="Google Shape;9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6" name="Google Shape;16;p3"/>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7" name="Google Shape;17;p3"/>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8" name="Google Shape;18;p3"/>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9" name="Google Shape;19;p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20" name="Google Shape;20;p3"/>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2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00" name="Google Shape;100;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1" name="Google Shape;10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7" name="Google Shape;107;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8" name="Google Shape;108;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9" name="Google Shape;10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12" name="Google Shape;11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15" name="Google Shape;115;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16" name="Google Shape;1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19" name="Google Shape;1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0"/>
        <p:cNvGrpSpPr/>
        <p:nvPr/>
      </p:nvGrpSpPr>
      <p:grpSpPr>
        <a:xfrm>
          <a:off x="0" y="0"/>
          <a:ext cx="0" cy="0"/>
          <a:chOff x="0" y="0"/>
          <a:chExt cx="0" cy="0"/>
        </a:xfrm>
      </p:grpSpPr>
      <p:sp>
        <p:nvSpPr>
          <p:cNvPr id="121" name="Google Shape;121;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23" name="Google Shape;123;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4" name="Google Shape;124;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25" name="Google Shape;12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6"/>
        <p:cNvGrpSpPr/>
        <p:nvPr/>
      </p:nvGrpSpPr>
      <p:grpSpPr>
        <a:xfrm>
          <a:off x="0" y="0"/>
          <a:ext cx="0" cy="0"/>
          <a:chOff x="0" y="0"/>
          <a:chExt cx="0" cy="0"/>
        </a:xfrm>
      </p:grpSpPr>
      <p:sp>
        <p:nvSpPr>
          <p:cNvPr id="127" name="Google Shape;127;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28" name="Google Shape;12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31" name="Google Shape;131;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32" name="Google Shape;132;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9" name="Google Shape;29;p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2" name="Google Shape;32;p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3" name="Google Shape;33;p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4" name="Google Shape;34;p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35" name="Google Shape;35;p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20000"/>
              </a:lnSpc>
              <a:spcBef>
                <a:spcPts val="0"/>
              </a:spcBef>
              <a:spcAft>
                <a:spcPts val="0"/>
              </a:spcAft>
              <a:buSzPts val="4200"/>
              <a:buNone/>
              <a:defRPr sz="4200"/>
            </a:lvl1pPr>
            <a:lvl2pPr lvl="1" algn="ctr">
              <a:lnSpc>
                <a:spcPct val="120000"/>
              </a:lnSpc>
              <a:spcBef>
                <a:spcPts val="0"/>
              </a:spcBef>
              <a:spcAft>
                <a:spcPts val="0"/>
              </a:spcAft>
              <a:buSzPts val="4200"/>
              <a:buNone/>
              <a:defRPr sz="4200"/>
            </a:lvl2pPr>
            <a:lvl3pPr lvl="2" algn="ctr">
              <a:lnSpc>
                <a:spcPct val="120000"/>
              </a:lnSpc>
              <a:spcBef>
                <a:spcPts val="0"/>
              </a:spcBef>
              <a:spcAft>
                <a:spcPts val="0"/>
              </a:spcAft>
              <a:buSzPts val="4200"/>
              <a:buNone/>
              <a:defRPr sz="4200"/>
            </a:lvl3pPr>
            <a:lvl4pPr lvl="3" algn="ctr">
              <a:lnSpc>
                <a:spcPct val="120000"/>
              </a:lnSpc>
              <a:spcBef>
                <a:spcPts val="0"/>
              </a:spcBef>
              <a:spcAft>
                <a:spcPts val="0"/>
              </a:spcAft>
              <a:buSzPts val="4200"/>
              <a:buNone/>
              <a:defRPr sz="4200"/>
            </a:lvl4pPr>
            <a:lvl5pPr lvl="4" algn="ctr">
              <a:lnSpc>
                <a:spcPct val="120000"/>
              </a:lnSpc>
              <a:spcBef>
                <a:spcPts val="0"/>
              </a:spcBef>
              <a:spcAft>
                <a:spcPts val="0"/>
              </a:spcAft>
              <a:buSzPts val="4200"/>
              <a:buNone/>
              <a:defRPr sz="4200"/>
            </a:lvl5pPr>
            <a:lvl6pPr lvl="5" algn="ctr">
              <a:lnSpc>
                <a:spcPct val="120000"/>
              </a:lnSpc>
              <a:spcBef>
                <a:spcPts val="0"/>
              </a:spcBef>
              <a:spcAft>
                <a:spcPts val="0"/>
              </a:spcAft>
              <a:buSzPts val="4200"/>
              <a:buNone/>
              <a:defRPr sz="4200"/>
            </a:lvl6pPr>
            <a:lvl7pPr lvl="6" algn="ctr">
              <a:lnSpc>
                <a:spcPct val="120000"/>
              </a:lnSpc>
              <a:spcBef>
                <a:spcPts val="0"/>
              </a:spcBef>
              <a:spcAft>
                <a:spcPts val="0"/>
              </a:spcAft>
              <a:buSzPts val="4200"/>
              <a:buNone/>
              <a:defRPr sz="4200"/>
            </a:lvl7pPr>
            <a:lvl8pPr lvl="7" algn="ctr">
              <a:lnSpc>
                <a:spcPct val="120000"/>
              </a:lnSpc>
              <a:spcBef>
                <a:spcPts val="0"/>
              </a:spcBef>
              <a:spcAft>
                <a:spcPts val="0"/>
              </a:spcAft>
              <a:buSzPts val="4200"/>
              <a:buNone/>
              <a:defRPr sz="4200"/>
            </a:lvl8pPr>
            <a:lvl9pPr lvl="8" algn="ctr">
              <a:lnSpc>
                <a:spcPct val="120000"/>
              </a:lnSpc>
              <a:spcBef>
                <a:spcPts val="0"/>
              </a:spcBef>
              <a:spcAft>
                <a:spcPts val="0"/>
              </a:spcAft>
              <a:buSzPts val="4200"/>
              <a:buNone/>
              <a:defRPr sz="4200"/>
            </a:lvl9pPr>
          </a:lstStyle>
          <a:p>
            <a:endParaRPr/>
          </a:p>
        </p:txBody>
      </p:sp>
      <p:sp>
        <p:nvSpPr>
          <p:cNvPr id="39" name="Google Shape;39;p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41" name="Google Shape;4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6" name="Google Shape;46;p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9" name="Google Shape;49;p10"/>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0" name="Google Shape;50;p1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3" name="Google Shape;53;p11"/>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4" name="Google Shape;54;p1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2" name="Google Shape;92;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3" name="Google Shape;9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9"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figma.com/file/Xr0J0fasb3f3Kxw11xs5Wc/HealthY?type=design&amp;node-id=0-1&amp;t=HFnk8SFWKQ7IgeIO-0" TargetMode="External"/><Relationship Id="rId7" Type="http://schemas.openxmlformats.org/officeDocument/2006/relationships/image" Target="../media/image6.png"/><Relationship Id="rId12" Type="http://schemas.openxmlformats.org/officeDocument/2006/relationships/hyperlink" Target="https://www.figma.com/file/wUHwckcWquXjbj16xGoxnc/HealthY-V2?type=design&amp;node-id=0-1&amp;t=lRb5tLDaIPMMXDEW-0"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hyperlink" Target="https://www.figma.com/file/wUHwckcWquXjbj16xGoxnc/HealthY-V2?type=design&amp;node-id=0-1&amp;t=MR9FcIVH7JB1pTmX-0" TargetMode="External"/><Relationship Id="rId11" Type="http://schemas.openxmlformats.org/officeDocument/2006/relationships/image" Target="../media/image9.png"/><Relationship Id="rId5" Type="http://schemas.openxmlformats.org/officeDocument/2006/relationships/hyperlink" Target="https://www.figma.com/file/wUHwckcWquXjbj16xGoxnc/HealthY-V2?type=design&amp;node-id=0-1&amp;t=vtM1OGju9kj5QTcP-0" TargetMode="External"/><Relationship Id="rId10" Type="http://schemas.openxmlformats.org/officeDocument/2006/relationships/hyperlink" Target="https://www.figma.com/proto/3HXXUNOymsw0ceORY6K4kT/Health-Bet?scaling=scale-down&amp;page-id=0%3A1&amp;starting-point-node-id=1%3A2" TargetMode="External"/><Relationship Id="rId4" Type="http://schemas.openxmlformats.org/officeDocument/2006/relationships/hyperlink" Target="https://www.figma.com/proto/Xr0J0fasb3f3Kxw11xs5Wc/HealthY?type=design&amp;node-id=3-332&amp;scaling=contain&amp;page-id=0%3A1" TargetMode="Externa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forms/d/1HSTJE24ukFJRpMx14hTNsR3ABlK04ovDmTtfZr9-hj8/prefill" TargetMode="External"/><Relationship Id="rId2" Type="http://schemas.openxmlformats.org/officeDocument/2006/relationships/notesSlide" Target="../notesSlides/notesSlide19.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forms/d/1HSTJE24ukFJRpMx14hTNsR3ABlK04ovDmTtfZr9-hj8/prefill" TargetMode="External"/><Relationship Id="rId2" Type="http://schemas.openxmlformats.org/officeDocument/2006/relationships/notesSlide" Target="../notesSlides/notesSlide20.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forms/d/1HSTJE24ukFJRpMx14hTNsR3ABlK04ovDmTtfZr9-hj8/prefill" TargetMode="External"/><Relationship Id="rId2" Type="http://schemas.openxmlformats.org/officeDocument/2006/relationships/notesSlide" Target="../notesSlides/notesSlide21.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forms/d/1HSTJE24ukFJRpMx14hTNsR3ABlK04ovDmTtfZr9-hj8/prefill" TargetMode="External"/><Relationship Id="rId2" Type="http://schemas.openxmlformats.org/officeDocument/2006/relationships/notesSlide" Target="../notesSlides/notesSlide22.xml"/><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forms/d/1HSTJE24ukFJRpMx14hTNsR3ABlK04ovDmTtfZr9-hj8/prefill" TargetMode="External"/><Relationship Id="rId2" Type="http://schemas.openxmlformats.org/officeDocument/2006/relationships/notesSlide" Target="../notesSlides/notesSlide23.xml"/><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forms/d/1HSTJE24ukFJRpMx14hTNsR3ABlK04ovDmTtfZr9-hj8/prefill"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forms/d/1HSTJE24ukFJRpMx14hTNsR3ABlK04ovDmTtfZr9-hj8/prefill"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forms/d/1HSTJE24ukFJRpMx14hTNsR3ABlK04ovDmTtfZr9-hj8/prefill" TargetMode="External"/><Relationship Id="rId2" Type="http://schemas.openxmlformats.org/officeDocument/2006/relationships/notesSlide" Target="../notesSlides/notesSlide26.xml"/><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hyperlink" Target="https://docs.google.com/forms/d/1HSTJE24ukFJRpMx14hTNsR3ABlK04ovDmTtfZr9-hj8/prefill" TargetMode="External"/><Relationship Id="rId2" Type="http://schemas.openxmlformats.org/officeDocument/2006/relationships/notesSlide" Target="../notesSlides/notesSlide27.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hyperlink" Target="https://docs.google.com/forms/d/1HSTJE24ukFJRpMx14hTNsR3ABlK04ovDmTtfZr9-hj8/prefill" TargetMode="External"/><Relationship Id="rId2" Type="http://schemas.openxmlformats.org/officeDocument/2006/relationships/notesSlide" Target="../notesSlides/notesSlide28.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SzPts val="500"/>
              <a:buFont typeface="Open Sans"/>
              <a:buNone/>
            </a:pPr>
            <a:r>
              <a:rPr lang="en" sz="4800" u="none" strike="noStrike" cap="none" dirty="0">
                <a:solidFill>
                  <a:schemeClr val="bg1">
                    <a:lumMod val="20000"/>
                    <a:lumOff val="80000"/>
                  </a:schemeClr>
                </a:solidFill>
                <a:latin typeface="+mj-lt"/>
                <a:ea typeface="Open Sans"/>
                <a:cs typeface="Open Sans"/>
                <a:sym typeface="Open Sans"/>
              </a:rPr>
              <a:t>Kaiser Permanente</a:t>
            </a:r>
            <a:endParaRPr sz="500" dirty="0">
              <a:latin typeface="+mj-lt"/>
            </a:endParaRPr>
          </a:p>
        </p:txBody>
      </p:sp>
      <p:sp>
        <p:nvSpPr>
          <p:cNvPr id="140" name="Google Shape;140;p32"/>
          <p:cNvSpPr txBox="1">
            <a:spLocks noGrp="1"/>
          </p:cNvSpPr>
          <p:nvPr>
            <p:ph type="body" idx="1"/>
          </p:nvPr>
        </p:nvSpPr>
        <p:spPr>
          <a:xfrm>
            <a:off x="457200" y="2195525"/>
            <a:ext cx="5900700" cy="1858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SzPts val="500"/>
              <a:buFont typeface="Open Sans"/>
              <a:buNone/>
            </a:pPr>
            <a:r>
              <a:rPr lang="en" dirty="0">
                <a:latin typeface="+mj-lt"/>
              </a:rPr>
              <a:t>Managing Product Development</a:t>
            </a:r>
            <a:endParaRPr b="1" dirty="0">
              <a:latin typeface="+mj-lt"/>
            </a:endParaRPr>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r>
              <a:rPr lang="en" b="1" dirty="0">
                <a:latin typeface="+mj-lt"/>
              </a:rPr>
              <a:t>Product Manager: </a:t>
            </a:r>
            <a:r>
              <a:rPr lang="en-GB" b="1" dirty="0">
                <a:latin typeface="+mj-lt"/>
              </a:rPr>
              <a:t>Diana Vile</a:t>
            </a:r>
            <a:endParaRPr b="1" dirty="0">
              <a:latin typeface="+mj-lt"/>
            </a:endParaRPr>
          </a:p>
          <a:p>
            <a:pPr marL="0" marR="0" lvl="0" indent="0" algn="l" rtl="0">
              <a:lnSpc>
                <a:spcPct val="131250"/>
              </a:lnSpc>
              <a:spcBef>
                <a:spcPts val="0"/>
              </a:spcBef>
              <a:spcAft>
                <a:spcPts val="0"/>
              </a:spcAft>
              <a:buClr>
                <a:srgbClr val="9CBDD8"/>
              </a:buClr>
              <a:buSzPts val="500"/>
              <a:buFont typeface="Open Sans"/>
              <a:buNone/>
            </a:pPr>
            <a:endParaRPr sz="500" dirty="0"/>
          </a:p>
        </p:txBody>
      </p:sp>
      <p:sp>
        <p:nvSpPr>
          <p:cNvPr id="141" name="Google Shape;141;p3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5"/>
          <p:cNvSpPr txBox="1">
            <a:spLocks noGrp="1"/>
          </p:cNvSpPr>
          <p:nvPr>
            <p:ph type="title"/>
          </p:nvPr>
        </p:nvSpPr>
        <p:spPr>
          <a:xfrm>
            <a:off x="282001" y="6563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rPr>
              <a:t>Updated PRD </a:t>
            </a:r>
            <a:r>
              <a:rPr lang="en" sz="1800" dirty="0">
                <a:latin typeface="+mj-lt"/>
              </a:rPr>
              <a:t>(page 7)</a:t>
            </a:r>
            <a:endParaRPr dirty="0">
              <a:latin typeface="+mj-lt"/>
            </a:endParaRPr>
          </a:p>
        </p:txBody>
      </p:sp>
      <p:sp>
        <p:nvSpPr>
          <p:cNvPr id="548" name="Google Shape;548;p8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indent="0">
              <a:buNone/>
            </a:pPr>
            <a:r>
              <a:rPr lang="en-GB" sz="1400" b="1" dirty="0">
                <a:solidFill>
                  <a:schemeClr val="tx1"/>
                </a:solidFill>
                <a:effectLst/>
                <a:latin typeface="+mj-lt"/>
                <a:ea typeface="Open Sans" panose="020B0606030504020204" pitchFamily="34" charset="0"/>
                <a:cs typeface="Open Sans" panose="020B0606030504020204" pitchFamily="34" charset="0"/>
              </a:rPr>
              <a:t>Core UX Flow</a:t>
            </a:r>
          </a:p>
          <a:p>
            <a:pPr marL="114300" lvl="0" indent="0" algn="l" rtl="0">
              <a:lnSpc>
                <a:spcPct val="115000"/>
              </a:lnSpc>
              <a:spcBef>
                <a:spcPts val="0"/>
              </a:spcBef>
              <a:spcAft>
                <a:spcPts val="0"/>
              </a:spcAft>
              <a:buSzPts val="1800"/>
              <a:buNone/>
            </a:pPr>
            <a:r>
              <a:rPr lang="en" sz="1200" dirty="0">
                <a:solidFill>
                  <a:schemeClr val="tx1"/>
                </a:solidFill>
                <a:latin typeface="+mj-lt"/>
                <a:ea typeface="Open Sans"/>
                <a:cs typeface="Open Sans"/>
                <a:sym typeface="Open Sans"/>
              </a:rPr>
              <a:t>Handoff: Link to mocks</a:t>
            </a:r>
          </a:p>
          <a:p>
            <a:pPr marL="114300" lvl="0" indent="0" algn="l" rtl="0">
              <a:lnSpc>
                <a:spcPct val="115000"/>
              </a:lnSpc>
              <a:spcBef>
                <a:spcPts val="0"/>
              </a:spcBef>
              <a:spcAft>
                <a:spcPts val="0"/>
              </a:spcAft>
              <a:buSzPts val="1800"/>
              <a:buNone/>
            </a:pPr>
            <a:endParaRPr lang="en-GB" sz="1200" dirty="0">
              <a:solidFill>
                <a:srgbClr val="9E9E9E"/>
              </a:solidFill>
              <a:latin typeface="+mj-lt"/>
              <a:ea typeface="Open Sans"/>
              <a:cs typeface="Open Sans"/>
              <a:sym typeface="Open Sans"/>
            </a:endParaRPr>
          </a:p>
          <a:p>
            <a:pPr marL="114300" lvl="0" indent="0" algn="l" rtl="0">
              <a:lnSpc>
                <a:spcPct val="115000"/>
              </a:lnSpc>
              <a:spcBef>
                <a:spcPts val="0"/>
              </a:spcBef>
              <a:spcAft>
                <a:spcPts val="0"/>
              </a:spcAft>
              <a:buSzPts val="1800"/>
              <a:buNone/>
            </a:pPr>
            <a:r>
              <a:rPr lang="en-GB" sz="1200" b="1" dirty="0">
                <a:solidFill>
                  <a:schemeClr val="tx1"/>
                </a:solidFill>
                <a:latin typeface="+mj-lt"/>
                <a:ea typeface="Open Sans"/>
                <a:cs typeface="Open Sans"/>
                <a:sym typeface="Open Sans"/>
              </a:rPr>
              <a:t>Iteration 1:</a:t>
            </a:r>
            <a:endParaRPr lang="en" sz="1200" b="1" dirty="0">
              <a:solidFill>
                <a:schemeClr val="tx1"/>
              </a:solidFill>
              <a:latin typeface="+mj-lt"/>
              <a:ea typeface="Open Sans"/>
              <a:cs typeface="Open Sans"/>
              <a:sym typeface="Open Sans"/>
              <a:hlinkClick r:id="rId3">
                <a:extLst>
                  <a:ext uri="{A12FA001-AC4F-418D-AE19-62706E023703}">
                    <ahyp:hlinkClr xmlns:ahyp="http://schemas.microsoft.com/office/drawing/2018/hyperlinkcolor" val="tx"/>
                  </a:ext>
                </a:extLst>
              </a:hlinkClick>
            </a:endParaRPr>
          </a:p>
          <a:p>
            <a:pPr marL="114300" lvl="0" indent="0" algn="l" rtl="0">
              <a:lnSpc>
                <a:spcPct val="115000"/>
              </a:lnSpc>
              <a:spcBef>
                <a:spcPts val="0"/>
              </a:spcBef>
              <a:spcAft>
                <a:spcPts val="0"/>
              </a:spcAft>
              <a:buSzPts val="1800"/>
              <a:buNone/>
            </a:pPr>
            <a:r>
              <a:rPr lang="en" sz="1200" dirty="0">
                <a:solidFill>
                  <a:srgbClr val="0097A7"/>
                </a:solidFill>
                <a:latin typeface="+mj-lt"/>
                <a:ea typeface="Open Sans"/>
                <a:cs typeface="Open Sans"/>
                <a:sym typeface="Open Sans"/>
                <a:hlinkClick r:id="rId3">
                  <a:extLst>
                    <a:ext uri="{A12FA001-AC4F-418D-AE19-62706E023703}">
                      <ahyp:hlinkClr xmlns:ahyp="http://schemas.microsoft.com/office/drawing/2018/hyperlinkcolor" val="tx"/>
                    </a:ext>
                  </a:extLst>
                </a:hlinkClick>
              </a:rPr>
              <a:t>V1- Design- HealthY</a:t>
            </a:r>
            <a:endParaRPr lang="en" sz="1200" dirty="0">
              <a:solidFill>
                <a:srgbClr val="9E9E9E"/>
              </a:solidFill>
              <a:latin typeface="+mj-lt"/>
              <a:ea typeface="Open Sans"/>
              <a:cs typeface="Open Sans"/>
              <a:sym typeface="Open Sans"/>
            </a:endParaRPr>
          </a:p>
          <a:p>
            <a:pPr marL="114300" lvl="0" indent="0" algn="l" rtl="0">
              <a:lnSpc>
                <a:spcPct val="115000"/>
              </a:lnSpc>
              <a:spcBef>
                <a:spcPts val="0"/>
              </a:spcBef>
              <a:spcAft>
                <a:spcPts val="0"/>
              </a:spcAft>
              <a:buSzPts val="1800"/>
              <a:buNone/>
            </a:pPr>
            <a:r>
              <a:rPr lang="en" sz="1200" dirty="0">
                <a:solidFill>
                  <a:srgbClr val="9E9E9E"/>
                </a:solidFill>
                <a:latin typeface="+mj-lt"/>
                <a:ea typeface="Open Sans"/>
                <a:cs typeface="Open Sans"/>
                <a:sym typeface="Open Sans"/>
                <a:hlinkClick r:id="rId4"/>
              </a:rPr>
              <a:t>V1- Prototype- HealthY</a:t>
            </a:r>
            <a:endParaRPr lang="en" sz="1200" dirty="0">
              <a:solidFill>
                <a:srgbClr val="9E9E9E"/>
              </a:solidFill>
              <a:latin typeface="+mj-lt"/>
              <a:ea typeface="Open Sans"/>
              <a:cs typeface="Open Sans"/>
              <a:sym typeface="Open Sans"/>
            </a:endParaRPr>
          </a:p>
          <a:p>
            <a:pPr marL="114300" lvl="0" indent="0" algn="l" rtl="0">
              <a:lnSpc>
                <a:spcPct val="115000"/>
              </a:lnSpc>
              <a:spcBef>
                <a:spcPts val="0"/>
              </a:spcBef>
              <a:spcAft>
                <a:spcPts val="0"/>
              </a:spcAft>
              <a:buSzPts val="1800"/>
              <a:buNone/>
            </a:pPr>
            <a:endParaRPr lang="en" sz="1200" dirty="0">
              <a:solidFill>
                <a:srgbClr val="9E9E9E"/>
              </a:solidFill>
              <a:latin typeface="+mj-lt"/>
              <a:ea typeface="Open Sans"/>
              <a:cs typeface="Open Sans"/>
              <a:sym typeface="Open Sans"/>
            </a:endParaRPr>
          </a:p>
          <a:p>
            <a:pPr marL="114300" indent="0">
              <a:buNone/>
            </a:pPr>
            <a:r>
              <a:rPr lang="en-GB" sz="1200" b="1" dirty="0">
                <a:solidFill>
                  <a:schemeClr val="tx1"/>
                </a:solidFill>
                <a:latin typeface="+mj-lt"/>
                <a:ea typeface="Open Sans"/>
                <a:cs typeface="Open Sans"/>
                <a:sym typeface="Open Sans"/>
              </a:rPr>
              <a:t>Iteration 2: </a:t>
            </a:r>
          </a:p>
          <a:p>
            <a:pPr marL="114300" indent="0">
              <a:buNone/>
            </a:pPr>
            <a:r>
              <a:rPr lang="en-GB" sz="1200" dirty="0">
                <a:solidFill>
                  <a:schemeClr val="tx1"/>
                </a:solidFill>
                <a:latin typeface="+mj-lt"/>
                <a:ea typeface="Open Sans"/>
                <a:cs typeface="Open Sans"/>
                <a:sym typeface="Open Sans"/>
                <a:hlinkClick r:id="rId5"/>
              </a:rPr>
              <a:t>V2- Design- HealthY</a:t>
            </a:r>
            <a:endParaRPr lang="en" sz="1200" dirty="0">
              <a:solidFill>
                <a:schemeClr val="tx1"/>
              </a:solidFill>
              <a:latin typeface="+mj-lt"/>
              <a:ea typeface="Open Sans"/>
              <a:cs typeface="Open Sans"/>
              <a:sym typeface="Open Sans"/>
            </a:endParaRPr>
          </a:p>
          <a:p>
            <a:pPr marL="114300" lvl="0" indent="0" algn="l" rtl="0">
              <a:lnSpc>
                <a:spcPct val="115000"/>
              </a:lnSpc>
              <a:spcBef>
                <a:spcPts val="0"/>
              </a:spcBef>
              <a:spcAft>
                <a:spcPts val="0"/>
              </a:spcAft>
              <a:buSzPts val="1800"/>
              <a:buNone/>
            </a:pPr>
            <a:r>
              <a:rPr lang="en" sz="1200" dirty="0">
                <a:solidFill>
                  <a:schemeClr val="tx1"/>
                </a:solidFill>
                <a:latin typeface="+mj-lt"/>
                <a:ea typeface="Open Sans"/>
                <a:cs typeface="Open Sans"/>
                <a:sym typeface="Open Sans"/>
                <a:hlinkClick r:id="rId6"/>
              </a:rPr>
              <a:t>V2- Prototype- HealthY</a:t>
            </a:r>
            <a:endParaRPr dirty="0">
              <a:solidFill>
                <a:schemeClr val="tx1"/>
              </a:solidFill>
              <a:latin typeface="+mj-lt"/>
            </a:endParaRPr>
          </a:p>
          <a:p>
            <a:pPr marL="114300" lvl="0" indent="0" algn="l" rtl="0">
              <a:lnSpc>
                <a:spcPct val="115000"/>
              </a:lnSpc>
              <a:spcBef>
                <a:spcPts val="0"/>
              </a:spcBef>
              <a:spcAft>
                <a:spcPts val="0"/>
              </a:spcAft>
              <a:buSzPts val="1800"/>
              <a:buNone/>
            </a:pPr>
            <a:endParaRPr dirty="0"/>
          </a:p>
        </p:txBody>
      </p:sp>
      <p:pic>
        <p:nvPicPr>
          <p:cNvPr id="2" name="Picture 1" descr="A screenshot of a phone&#10;&#10;Description automatically generated with medium confidence">
            <a:extLst>
              <a:ext uri="{FF2B5EF4-FFF2-40B4-BE49-F238E27FC236}">
                <a16:creationId xmlns:a16="http://schemas.microsoft.com/office/drawing/2014/main" id="{18353C03-C35B-0665-E876-007C59BF4BE7}"/>
              </a:ext>
            </a:extLst>
          </p:cNvPr>
          <p:cNvPicPr>
            <a:picLocks noChangeAspect="1"/>
          </p:cNvPicPr>
          <p:nvPr/>
        </p:nvPicPr>
        <p:blipFill>
          <a:blip r:embed="rId7"/>
          <a:stretch>
            <a:fillRect/>
          </a:stretch>
        </p:blipFill>
        <p:spPr>
          <a:xfrm>
            <a:off x="4356193" y="1232038"/>
            <a:ext cx="1663786" cy="3454578"/>
          </a:xfrm>
          <a:prstGeom prst="rect">
            <a:avLst/>
          </a:prstGeom>
        </p:spPr>
      </p:pic>
      <p:pic>
        <p:nvPicPr>
          <p:cNvPr id="3" name="Picture 2" descr="A screenshot of a phone&#10;&#10;Description automatically generated with low confidence">
            <a:extLst>
              <a:ext uri="{FF2B5EF4-FFF2-40B4-BE49-F238E27FC236}">
                <a16:creationId xmlns:a16="http://schemas.microsoft.com/office/drawing/2014/main" id="{7E8C54B2-FEA2-AD98-36C4-3291DA82C360}"/>
              </a:ext>
            </a:extLst>
          </p:cNvPr>
          <p:cNvPicPr>
            <a:picLocks noChangeAspect="1"/>
          </p:cNvPicPr>
          <p:nvPr/>
        </p:nvPicPr>
        <p:blipFill>
          <a:blip r:embed="rId8"/>
          <a:stretch>
            <a:fillRect/>
          </a:stretch>
        </p:blipFill>
        <p:spPr>
          <a:xfrm>
            <a:off x="6113861" y="1232038"/>
            <a:ext cx="1682836" cy="3549832"/>
          </a:xfrm>
          <a:prstGeom prst="rect">
            <a:avLst/>
          </a:prstGeom>
        </p:spPr>
      </p:pic>
      <p:pic>
        <p:nvPicPr>
          <p:cNvPr id="4" name="Picture 3" descr="A screenshot of a phone&#10;&#10;Description automatically generated with medium confidence">
            <a:extLst>
              <a:ext uri="{FF2B5EF4-FFF2-40B4-BE49-F238E27FC236}">
                <a16:creationId xmlns:a16="http://schemas.microsoft.com/office/drawing/2014/main" id="{9D4EB554-6F9B-FFA7-DD23-68442F710450}"/>
              </a:ext>
            </a:extLst>
          </p:cNvPr>
          <p:cNvPicPr>
            <a:picLocks noChangeAspect="1"/>
          </p:cNvPicPr>
          <p:nvPr/>
        </p:nvPicPr>
        <p:blipFill>
          <a:blip r:embed="rId9"/>
          <a:stretch>
            <a:fillRect/>
          </a:stretch>
        </p:blipFill>
        <p:spPr>
          <a:xfrm>
            <a:off x="2655678" y="1232038"/>
            <a:ext cx="1606633" cy="3543482"/>
          </a:xfrm>
          <a:prstGeom prst="rect">
            <a:avLst/>
          </a:prstGeom>
        </p:spPr>
      </p:pic>
      <p:pic>
        <p:nvPicPr>
          <p:cNvPr id="5" name="Google Shape;178;p35">
            <a:hlinkClick r:id="rId10"/>
            <a:extLst>
              <a:ext uri="{FF2B5EF4-FFF2-40B4-BE49-F238E27FC236}">
                <a16:creationId xmlns:a16="http://schemas.microsoft.com/office/drawing/2014/main" id="{E8F301A4-68CD-B50A-52FE-31B104665281}"/>
              </a:ext>
            </a:extLst>
          </p:cNvPr>
          <p:cNvPicPr preferRelativeResize="0"/>
          <p:nvPr/>
        </p:nvPicPr>
        <p:blipFill rotWithShape="1">
          <a:blip r:embed="rId11">
            <a:alphaModFix/>
          </a:blip>
          <a:srcRect/>
          <a:stretch/>
        </p:blipFill>
        <p:spPr>
          <a:xfrm>
            <a:off x="7799294" y="0"/>
            <a:ext cx="1344706" cy="1384683"/>
          </a:xfrm>
          <a:prstGeom prst="rect">
            <a:avLst/>
          </a:prstGeom>
          <a:noFill/>
          <a:ln>
            <a:noFill/>
          </a:ln>
        </p:spPr>
      </p:pic>
      <p:sp>
        <p:nvSpPr>
          <p:cNvPr id="6" name="Google Shape;179;p35">
            <a:extLst>
              <a:ext uri="{FF2B5EF4-FFF2-40B4-BE49-F238E27FC236}">
                <a16:creationId xmlns:a16="http://schemas.microsoft.com/office/drawing/2014/main" id="{970C4E71-E8EC-C331-46EC-555188711E36}"/>
              </a:ext>
            </a:extLst>
          </p:cNvPr>
          <p:cNvSpPr txBox="1"/>
          <p:nvPr/>
        </p:nvSpPr>
        <p:spPr>
          <a:xfrm>
            <a:off x="8082271" y="1004745"/>
            <a:ext cx="720330" cy="32469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u="sng" dirty="0">
                <a:solidFill>
                  <a:schemeClr val="hlink"/>
                </a:solidFill>
                <a:latin typeface="Open Sans"/>
                <a:ea typeface="Open Sans"/>
                <a:cs typeface="Open Sans"/>
                <a:sym typeface="Open Sans"/>
                <a:hlinkClick r:id="rId12"/>
              </a:rPr>
              <a:t>Prototype V2</a:t>
            </a:r>
            <a:endParaRPr sz="8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154E3EEA-C042-BFE3-CEE6-7FA794475A94}"/>
              </a:ext>
            </a:extLst>
          </p:cNvPr>
          <p:cNvSpPr txBox="1"/>
          <p:nvPr/>
        </p:nvSpPr>
        <p:spPr>
          <a:xfrm>
            <a:off x="311700" y="533450"/>
            <a:ext cx="7800270" cy="523220"/>
          </a:xfrm>
          <a:prstGeom prst="rect">
            <a:avLst/>
          </a:prstGeom>
          <a:noFill/>
        </p:spPr>
        <p:txBody>
          <a:bodyPr wrap="square">
            <a:spAutoFit/>
          </a:bodyPr>
          <a:lstStyle/>
          <a:p>
            <a:r>
              <a:rPr lang="en" sz="1400" b="1" dirty="0">
                <a:latin typeface="+mj-lt"/>
                <a:ea typeface="Open Sans"/>
                <a:cs typeface="Open Sans"/>
                <a:sym typeface="Open Sans"/>
              </a:rPr>
              <a:t>Note: This is not a complete PRD. </a:t>
            </a:r>
            <a:br>
              <a:rPr lang="en" sz="1400" b="1" dirty="0">
                <a:latin typeface="+mj-lt"/>
                <a:ea typeface="Open Sans"/>
                <a:cs typeface="Open Sans"/>
                <a:sym typeface="Open Sans"/>
              </a:rPr>
            </a:br>
            <a:r>
              <a:rPr lang="en" sz="1400" dirty="0">
                <a:latin typeface="+mj-lt"/>
                <a:ea typeface="Open Sans"/>
                <a:cs typeface="Open Sans"/>
                <a:sym typeface="Open Sans"/>
              </a:rPr>
              <a:t>It only includes the relevant section for this project, which is feature requirements.</a:t>
            </a:r>
            <a:endParaRPr lang="en-GB" dirty="0"/>
          </a:p>
        </p:txBody>
      </p:sp>
    </p:spTree>
    <p:extLst>
      <p:ext uri="{BB962C8B-B14F-4D97-AF65-F5344CB8AC3E}">
        <p14:creationId xmlns:p14="http://schemas.microsoft.com/office/powerpoint/2010/main" val="402182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dirty="0">
                <a:latin typeface="+mj-lt"/>
              </a:rPr>
              <a:t>Test Plan</a:t>
            </a:r>
            <a:endParaRPr sz="500" dirty="0">
              <a:latin typeface="+mj-lt"/>
            </a:endParaRPr>
          </a:p>
        </p:txBody>
      </p:sp>
      <p:sp>
        <p:nvSpPr>
          <p:cNvPr id="228" name="Google Shape;228;p3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229" name="Google Shape;229;p37"/>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FFFFFF"/>
                </a:solidFill>
                <a:latin typeface="+mj-lt"/>
                <a:ea typeface="Open Sans"/>
                <a:cs typeface="Open Sans"/>
                <a:sym typeface="Open Sans"/>
              </a:rPr>
              <a:t>Create a test plan to validate everything is built to spec and working correctly</a:t>
            </a:r>
            <a:endParaRPr sz="1400" b="0" i="0" u="none" strike="noStrike" cap="none" dirty="0">
              <a:solidFill>
                <a:srgbClr val="FFFFFF"/>
              </a:solidFill>
              <a:latin typeface="+mj-lt"/>
              <a:ea typeface="Open Sans"/>
              <a:cs typeface="Open Sans"/>
              <a:sym typeface="Open Sans"/>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65208" y="222388"/>
            <a:ext cx="898337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Test Plan:</a:t>
            </a:r>
            <a:endParaRPr dirty="0">
              <a:latin typeface="+mj-lt"/>
              <a:ea typeface="Open Sans"/>
              <a:cs typeface="Open Sans"/>
              <a:sym typeface="Open Sans"/>
            </a:endParaRPr>
          </a:p>
        </p:txBody>
      </p:sp>
      <p:graphicFrame>
        <p:nvGraphicFramePr>
          <p:cNvPr id="245" name="Google Shape;245;p39"/>
          <p:cNvGraphicFramePr/>
          <p:nvPr>
            <p:extLst>
              <p:ext uri="{D42A27DB-BD31-4B8C-83A1-F6EECF244321}">
                <p14:modId xmlns:p14="http://schemas.microsoft.com/office/powerpoint/2010/main" val="3437581943"/>
              </p:ext>
            </p:extLst>
          </p:nvPr>
        </p:nvGraphicFramePr>
        <p:xfrm>
          <a:off x="5301572" y="1183540"/>
          <a:ext cx="3799454" cy="2516939"/>
        </p:xfrm>
        <a:graphic>
          <a:graphicData uri="http://schemas.openxmlformats.org/drawingml/2006/table">
            <a:tbl>
              <a:tblPr>
                <a:noFill/>
                <a:tableStyleId>{8D3B3DC6-0B04-4F3E-977A-49FAE3A8109F}</a:tableStyleId>
              </a:tblPr>
              <a:tblGrid>
                <a:gridCol w="3799454">
                  <a:extLst>
                    <a:ext uri="{9D8B030D-6E8A-4147-A177-3AD203B41FA5}">
                      <a16:colId xmlns:a16="http://schemas.microsoft.com/office/drawing/2014/main" val="20000"/>
                    </a:ext>
                  </a:extLst>
                </a:gridCol>
              </a:tblGrid>
              <a:tr h="342470">
                <a:tc>
                  <a:txBody>
                    <a:bodyPr/>
                    <a:lstStyle/>
                    <a:p>
                      <a:pPr marL="0" lvl="0" indent="0" algn="l" rtl="0">
                        <a:spcBef>
                          <a:spcPts val="0"/>
                        </a:spcBef>
                        <a:spcAft>
                          <a:spcPts val="0"/>
                        </a:spcAft>
                        <a:buNone/>
                      </a:pPr>
                      <a:r>
                        <a:rPr lang="en" sz="1200" b="1" dirty="0">
                          <a:solidFill>
                            <a:schemeClr val="lt1"/>
                          </a:solidFill>
                          <a:latin typeface="+mj-lt"/>
                          <a:ea typeface="Open Sans"/>
                          <a:cs typeface="Open Sans"/>
                          <a:sym typeface="Open Sans"/>
                        </a:rPr>
                        <a:t>Objectives</a:t>
                      </a:r>
                      <a:endParaRPr sz="12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508926">
                <a:tc>
                  <a:txBody>
                    <a:bodyPr/>
                    <a:lstStyle/>
                    <a:p>
                      <a:pPr marL="0" lvl="0" indent="0" algn="l" rtl="0">
                        <a:spcBef>
                          <a:spcPts val="0"/>
                        </a:spcBef>
                        <a:spcAft>
                          <a:spcPts val="0"/>
                        </a:spcAft>
                        <a:buNone/>
                      </a:pPr>
                      <a:r>
                        <a:rPr lang="en-GB" sz="1000" dirty="0">
                          <a:latin typeface="+mj-lt"/>
                          <a:ea typeface="Open Sans" panose="020B0606030504020204" pitchFamily="34" charset="0"/>
                          <a:cs typeface="Open Sans" panose="020B0606030504020204" pitchFamily="34" charset="0"/>
                          <a:sym typeface="Open Sans"/>
                        </a:rPr>
                        <a:t>User can register for Premium subscription (paid add-on HealthY)</a:t>
                      </a:r>
                      <a:endParaRPr sz="1000" dirty="0">
                        <a:latin typeface="+mj-lt"/>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1"/>
                  </a:ext>
                </a:extLst>
              </a:tr>
              <a:tr h="45663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0" i="0" u="none" strike="noStrike" kern="0" cap="none" spc="0" normalizeH="0" baseline="0" noProof="0" dirty="0">
                          <a:ln>
                            <a:noFill/>
                          </a:ln>
                          <a:solidFill>
                            <a:srgbClr val="000000"/>
                          </a:solidFill>
                          <a:effectLst/>
                          <a:uLnTx/>
                          <a:uFillTx/>
                          <a:latin typeface="+mj-lt"/>
                          <a:ea typeface="Open Sans"/>
                          <a:cs typeface="Open Sans"/>
                          <a:sym typeface="Open Sans"/>
                        </a:rPr>
                        <a:t>User can login to </a:t>
                      </a:r>
                      <a:r>
                        <a:rPr lang="en-GB" sz="1000" dirty="0">
                          <a:latin typeface="+mj-lt"/>
                          <a:ea typeface="Open Sans" panose="020B0606030504020204" pitchFamily="34" charset="0"/>
                          <a:cs typeface="Open Sans" panose="020B0606030504020204" pitchFamily="34" charset="0"/>
                          <a:sym typeface="Open Sans"/>
                        </a:rPr>
                        <a:t>Premium subscription (paid add-on HealthY)</a:t>
                      </a:r>
                      <a:endParaRPr kumimoji="0" lang="en-GB" sz="1000" b="0" i="0" u="none" strike="noStrike" kern="0" cap="none" spc="0" normalizeH="0" baseline="0" noProof="0" dirty="0">
                        <a:ln>
                          <a:noFill/>
                        </a:ln>
                        <a:solidFill>
                          <a:srgbClr val="000000"/>
                        </a:solidFill>
                        <a:effectLst/>
                        <a:uLnTx/>
                        <a:uFillTx/>
                        <a:latin typeface="+mj-lt"/>
                        <a:ea typeface="Open Sans"/>
                        <a:cs typeface="Open Sans"/>
                        <a:sym typeface="Open Sans"/>
                      </a:endParaRPr>
                    </a:p>
                  </a:txBody>
                  <a:tcPr marL="91425" marR="91425" marT="91425" marB="91425"/>
                </a:tc>
                <a:extLst>
                  <a:ext uri="{0D108BD9-81ED-4DB2-BD59-A6C34878D82A}">
                    <a16:rowId xmlns:a16="http://schemas.microsoft.com/office/drawing/2014/main" val="1758216826"/>
                  </a:ext>
                </a:extLst>
              </a:tr>
              <a:tr h="59282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0" i="0" u="none" strike="noStrike" kern="0" cap="none" spc="0" normalizeH="0" baseline="0" noProof="0" dirty="0">
                          <a:ln>
                            <a:noFill/>
                          </a:ln>
                          <a:solidFill>
                            <a:srgbClr val="000000"/>
                          </a:solidFill>
                          <a:effectLst/>
                          <a:uLnTx/>
                          <a:uFillTx/>
                          <a:latin typeface="+mj-lt"/>
                          <a:ea typeface="Open Sans"/>
                          <a:cs typeface="Open Sans"/>
                          <a:sym typeface="Open Sans"/>
                        </a:rPr>
                        <a:t>User can create a health Goal in HealthY app. (Max 12.)</a:t>
                      </a:r>
                    </a:p>
                  </a:txBody>
                  <a:tcPr marL="91425" marR="91425" marT="91425" marB="91425"/>
                </a:tc>
                <a:extLst>
                  <a:ext uri="{0D108BD9-81ED-4DB2-BD59-A6C34878D82A}">
                    <a16:rowId xmlns:a16="http://schemas.microsoft.com/office/drawing/2014/main" val="10002"/>
                  </a:ext>
                </a:extLst>
              </a:tr>
              <a:tr h="59282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0" i="0" u="none" strike="noStrike" kern="0" cap="none" spc="0" normalizeH="0" baseline="0" noProof="0" dirty="0">
                          <a:ln>
                            <a:noFill/>
                          </a:ln>
                          <a:solidFill>
                            <a:srgbClr val="000000"/>
                          </a:solidFill>
                          <a:effectLst/>
                          <a:uLnTx/>
                          <a:uFillTx/>
                          <a:latin typeface="+mj-lt"/>
                          <a:ea typeface="Open Sans"/>
                          <a:cs typeface="Open Sans"/>
                          <a:sym typeface="Open Sans"/>
                        </a:rPr>
                        <a:t>Users can do the Health Test.</a:t>
                      </a:r>
                    </a:p>
                  </a:txBody>
                  <a:tcPr marL="91425" marR="91425" marT="91425" marB="91425"/>
                </a:tc>
                <a:extLst>
                  <a:ext uri="{0D108BD9-81ED-4DB2-BD59-A6C34878D82A}">
                    <a16:rowId xmlns:a16="http://schemas.microsoft.com/office/drawing/2014/main" val="2865516065"/>
                  </a:ext>
                </a:extLst>
              </a:tr>
            </a:tbl>
          </a:graphicData>
        </a:graphic>
      </p:graphicFrame>
      <p:graphicFrame>
        <p:nvGraphicFramePr>
          <p:cNvPr id="2" name="Table 1">
            <a:extLst>
              <a:ext uri="{FF2B5EF4-FFF2-40B4-BE49-F238E27FC236}">
                <a16:creationId xmlns:a16="http://schemas.microsoft.com/office/drawing/2014/main" id="{4A1D3758-1BF0-8F65-0FE8-C76D5845E3BC}"/>
              </a:ext>
            </a:extLst>
          </p:cNvPr>
          <p:cNvGraphicFramePr>
            <a:graphicFrameLocks noGrp="1"/>
          </p:cNvGraphicFramePr>
          <p:nvPr>
            <p:extLst>
              <p:ext uri="{D42A27DB-BD31-4B8C-83A1-F6EECF244321}">
                <p14:modId xmlns:p14="http://schemas.microsoft.com/office/powerpoint/2010/main" val="4121543878"/>
              </p:ext>
            </p:extLst>
          </p:nvPr>
        </p:nvGraphicFramePr>
        <p:xfrm>
          <a:off x="311150" y="1160289"/>
          <a:ext cx="951160" cy="2542791"/>
        </p:xfrm>
        <a:graphic>
          <a:graphicData uri="http://schemas.openxmlformats.org/drawingml/2006/table">
            <a:tbl>
              <a:tblPr>
                <a:noFill/>
                <a:tableStyleId>{8D3B3DC6-0B04-4F3E-977A-49FAE3A8109F}</a:tableStyleId>
              </a:tblPr>
              <a:tblGrid>
                <a:gridCol w="951160">
                  <a:extLst>
                    <a:ext uri="{9D8B030D-6E8A-4147-A177-3AD203B41FA5}">
                      <a16:colId xmlns:a16="http://schemas.microsoft.com/office/drawing/2014/main" val="4077476864"/>
                    </a:ext>
                  </a:extLst>
                </a:gridCol>
              </a:tblGrid>
              <a:tr h="364616">
                <a:tc>
                  <a:txBody>
                    <a:bodyPr/>
                    <a:lstStyle/>
                    <a:p>
                      <a:pPr marL="0" lvl="0" indent="0" algn="l" rtl="0">
                        <a:spcBef>
                          <a:spcPts val="0"/>
                        </a:spcBef>
                        <a:spcAft>
                          <a:spcPts val="0"/>
                        </a:spcAft>
                        <a:buNone/>
                      </a:pPr>
                      <a:r>
                        <a:rPr lang="en" sz="1200" b="1" dirty="0">
                          <a:solidFill>
                            <a:schemeClr val="lt1"/>
                          </a:solidFill>
                          <a:latin typeface="+mj-lt"/>
                          <a:ea typeface="Open Sans"/>
                          <a:cs typeface="Open Sans"/>
                          <a:sym typeface="Open Sans"/>
                        </a:rPr>
                        <a:t>Priority</a:t>
                      </a:r>
                      <a:endParaRPr sz="12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976232592"/>
                  </a:ext>
                </a:extLst>
              </a:tr>
              <a:tr h="507375">
                <a:tc>
                  <a:txBody>
                    <a:bodyPr/>
                    <a:lstStyle/>
                    <a:p>
                      <a:pPr marL="0" lvl="0" indent="0" algn="ctr" rtl="0">
                        <a:spcBef>
                          <a:spcPts val="0"/>
                        </a:spcBef>
                        <a:spcAft>
                          <a:spcPts val="0"/>
                        </a:spcAft>
                        <a:buNone/>
                      </a:pPr>
                      <a:r>
                        <a:rPr lang="en-GB" sz="1000" b="1" dirty="0">
                          <a:latin typeface="+mj-lt"/>
                          <a:ea typeface="Open Sans"/>
                          <a:cs typeface="Open Sans"/>
                          <a:sym typeface="Open Sans"/>
                        </a:rPr>
                        <a:t>P0 (1)</a:t>
                      </a:r>
                      <a:endParaRPr sz="10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996889665"/>
                  </a:ext>
                </a:extLst>
              </a:tr>
              <a:tr h="48616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000" b="1" dirty="0">
                          <a:latin typeface="+mj-lt"/>
                          <a:ea typeface="Open Sans"/>
                          <a:cs typeface="Open Sans"/>
                          <a:sym typeface="Open Sans"/>
                        </a:rPr>
                        <a:t>P0 (2)</a:t>
                      </a:r>
                    </a:p>
                    <a:p>
                      <a:pPr marL="0" lvl="0" indent="0" algn="ctr" rtl="0">
                        <a:spcBef>
                          <a:spcPts val="0"/>
                        </a:spcBef>
                        <a:spcAft>
                          <a:spcPts val="0"/>
                        </a:spcAft>
                        <a:buNone/>
                      </a:pPr>
                      <a:endParaRPr sz="10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314278836"/>
                  </a:ext>
                </a:extLst>
              </a:tr>
              <a:tr h="591018">
                <a:tc>
                  <a:txBody>
                    <a:bodyPr/>
                    <a:lstStyle/>
                    <a:p>
                      <a:pPr marL="0" lvl="0" indent="0" algn="ctr" rtl="0">
                        <a:spcBef>
                          <a:spcPts val="0"/>
                        </a:spcBef>
                        <a:spcAft>
                          <a:spcPts val="0"/>
                        </a:spcAft>
                        <a:buNone/>
                      </a:pPr>
                      <a:r>
                        <a:rPr lang="en-GB" sz="1000" b="1" dirty="0">
                          <a:latin typeface="+mj-lt"/>
                          <a:ea typeface="Open Sans"/>
                          <a:cs typeface="Open Sans"/>
                          <a:sym typeface="Open Sans"/>
                        </a:rPr>
                        <a:t>P0 (3)</a:t>
                      </a:r>
                      <a:endParaRPr sz="10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752618813"/>
                  </a:ext>
                </a:extLst>
              </a:tr>
              <a:tr h="591018">
                <a:tc>
                  <a:txBody>
                    <a:bodyPr/>
                    <a:lstStyle/>
                    <a:p>
                      <a:pPr marL="0" lvl="0" indent="0" algn="ctr" rtl="0">
                        <a:spcBef>
                          <a:spcPts val="0"/>
                        </a:spcBef>
                        <a:spcAft>
                          <a:spcPts val="0"/>
                        </a:spcAft>
                        <a:buNone/>
                      </a:pPr>
                      <a:r>
                        <a:rPr lang="en-GB" sz="1000" b="1" dirty="0">
                          <a:latin typeface="+mj-lt"/>
                          <a:ea typeface="Open Sans"/>
                          <a:cs typeface="Open Sans"/>
                          <a:sym typeface="Open Sans"/>
                        </a:rPr>
                        <a:t>P1 (4)</a:t>
                      </a:r>
                      <a:endParaRPr sz="10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479967366"/>
                  </a:ext>
                </a:extLst>
              </a:tr>
            </a:tbl>
          </a:graphicData>
        </a:graphic>
      </p:graphicFrame>
      <p:graphicFrame>
        <p:nvGraphicFramePr>
          <p:cNvPr id="4" name="Table 3">
            <a:extLst>
              <a:ext uri="{FF2B5EF4-FFF2-40B4-BE49-F238E27FC236}">
                <a16:creationId xmlns:a16="http://schemas.microsoft.com/office/drawing/2014/main" id="{88DD42C9-9836-9F1B-155F-4ABD8B462B4C}"/>
              </a:ext>
            </a:extLst>
          </p:cNvPr>
          <p:cNvGraphicFramePr>
            <a:graphicFrameLocks noGrp="1"/>
          </p:cNvGraphicFramePr>
          <p:nvPr>
            <p:extLst>
              <p:ext uri="{D42A27DB-BD31-4B8C-83A1-F6EECF244321}">
                <p14:modId xmlns:p14="http://schemas.microsoft.com/office/powerpoint/2010/main" val="2881143227"/>
              </p:ext>
            </p:extLst>
          </p:nvPr>
        </p:nvGraphicFramePr>
        <p:xfrm>
          <a:off x="1262310" y="1167813"/>
          <a:ext cx="2258170" cy="2516939"/>
        </p:xfrm>
        <a:graphic>
          <a:graphicData uri="http://schemas.openxmlformats.org/drawingml/2006/table">
            <a:tbl>
              <a:tblPr>
                <a:noFill/>
                <a:tableStyleId>{8D3B3DC6-0B04-4F3E-977A-49FAE3A8109F}</a:tableStyleId>
              </a:tblPr>
              <a:tblGrid>
                <a:gridCol w="2258170">
                  <a:extLst>
                    <a:ext uri="{9D8B030D-6E8A-4147-A177-3AD203B41FA5}">
                      <a16:colId xmlns:a16="http://schemas.microsoft.com/office/drawing/2014/main" val="3753741581"/>
                    </a:ext>
                  </a:extLst>
                </a:gridCol>
              </a:tblGrid>
              <a:tr h="342470">
                <a:tc>
                  <a:txBody>
                    <a:bodyPr/>
                    <a:lstStyle/>
                    <a:p>
                      <a:pPr marL="0" lvl="0" indent="0" algn="l" rtl="0">
                        <a:spcBef>
                          <a:spcPts val="0"/>
                        </a:spcBef>
                        <a:spcAft>
                          <a:spcPts val="0"/>
                        </a:spcAft>
                        <a:buNone/>
                      </a:pPr>
                      <a:r>
                        <a:rPr lang="en" sz="1200" b="1" dirty="0">
                          <a:solidFill>
                            <a:schemeClr val="lt1"/>
                          </a:solidFill>
                          <a:latin typeface="+mj-lt"/>
                          <a:ea typeface="Open Sans"/>
                          <a:cs typeface="Open Sans"/>
                          <a:sym typeface="Open Sans"/>
                        </a:rPr>
                        <a:t>Features</a:t>
                      </a:r>
                      <a:endParaRPr sz="12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2924466286"/>
                  </a:ext>
                </a:extLst>
              </a:tr>
              <a:tr h="508926">
                <a:tc>
                  <a:txBody>
                    <a:bodyPr/>
                    <a:lstStyle/>
                    <a:p>
                      <a:pPr marL="0" lvl="0" indent="0" algn="l" rtl="0">
                        <a:spcBef>
                          <a:spcPts val="0"/>
                        </a:spcBef>
                        <a:spcAft>
                          <a:spcPts val="0"/>
                        </a:spcAft>
                        <a:buNone/>
                      </a:pPr>
                      <a:r>
                        <a:rPr lang="en-GB" sz="1000" dirty="0">
                          <a:latin typeface="+mj-lt"/>
                          <a:ea typeface="Open Sans"/>
                          <a:cs typeface="Open Sans"/>
                          <a:sym typeface="Open Sans"/>
                        </a:rPr>
                        <a:t>1 Register HealthY</a:t>
                      </a:r>
                      <a:endParaRPr sz="10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986508709"/>
                  </a:ext>
                </a:extLst>
              </a:tr>
              <a:tr h="456635">
                <a:tc>
                  <a:txBody>
                    <a:bodyPr/>
                    <a:lstStyle/>
                    <a:p>
                      <a:pPr marL="0" lvl="0" indent="0" algn="l" rtl="0">
                        <a:spcBef>
                          <a:spcPts val="0"/>
                        </a:spcBef>
                        <a:spcAft>
                          <a:spcPts val="0"/>
                        </a:spcAft>
                        <a:buNone/>
                      </a:pPr>
                      <a:r>
                        <a:rPr lang="en-GB" sz="10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2 Login to HealthY</a:t>
                      </a:r>
                    </a:p>
                  </a:txBody>
                  <a:tcPr marL="91425" marR="91425" marT="91425" marB="91425"/>
                </a:tc>
                <a:extLst>
                  <a:ext uri="{0D108BD9-81ED-4DB2-BD59-A6C34878D82A}">
                    <a16:rowId xmlns:a16="http://schemas.microsoft.com/office/drawing/2014/main" val="311476608"/>
                  </a:ext>
                </a:extLst>
              </a:tr>
              <a:tr h="592824">
                <a:tc>
                  <a:txBody>
                    <a:bodyPr/>
                    <a:lstStyle/>
                    <a:p>
                      <a:pPr marL="0" lvl="0" indent="0" algn="l" rtl="0">
                        <a:spcBef>
                          <a:spcPts val="0"/>
                        </a:spcBef>
                        <a:spcAft>
                          <a:spcPts val="0"/>
                        </a:spcAft>
                        <a:buNone/>
                      </a:pPr>
                      <a:r>
                        <a:rPr lang="en-GB" sz="10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3 Create a health Goals</a:t>
                      </a:r>
                    </a:p>
                  </a:txBody>
                  <a:tcPr marL="91425" marR="91425" marT="91425" marB="91425"/>
                </a:tc>
                <a:extLst>
                  <a:ext uri="{0D108BD9-81ED-4DB2-BD59-A6C34878D82A}">
                    <a16:rowId xmlns:a16="http://schemas.microsoft.com/office/drawing/2014/main" val="2495676878"/>
                  </a:ext>
                </a:extLst>
              </a:tr>
              <a:tr h="592824">
                <a:tc>
                  <a:txBody>
                    <a:bodyPr/>
                    <a:lstStyle/>
                    <a:p>
                      <a:pPr marL="0" lvl="0" indent="0" algn="l" rtl="0">
                        <a:spcBef>
                          <a:spcPts val="0"/>
                        </a:spcBef>
                        <a:spcAft>
                          <a:spcPts val="0"/>
                        </a:spcAft>
                        <a:buNone/>
                      </a:pPr>
                      <a:r>
                        <a:rPr lang="en-GB" sz="1000" dirty="0">
                          <a:latin typeface="+mj-lt"/>
                          <a:ea typeface="Open Sans" panose="020B0606030504020204" pitchFamily="34" charset="0"/>
                          <a:cs typeface="Open Sans" panose="020B0606030504020204" pitchFamily="34" charset="0"/>
                          <a:sym typeface="Open Sans"/>
                        </a:rPr>
                        <a:t>4 Create a Health Test</a:t>
                      </a:r>
                      <a:endParaRPr sz="1000" dirty="0">
                        <a:latin typeface="+mj-lt"/>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3395870890"/>
                  </a:ext>
                </a:extLst>
              </a:tr>
            </a:tbl>
          </a:graphicData>
        </a:graphic>
      </p:graphicFrame>
      <p:graphicFrame>
        <p:nvGraphicFramePr>
          <p:cNvPr id="5" name="Table 4">
            <a:extLst>
              <a:ext uri="{FF2B5EF4-FFF2-40B4-BE49-F238E27FC236}">
                <a16:creationId xmlns:a16="http://schemas.microsoft.com/office/drawing/2014/main" id="{58E11DD8-D64B-B0E8-358B-14489C8A264C}"/>
              </a:ext>
            </a:extLst>
          </p:cNvPr>
          <p:cNvGraphicFramePr>
            <a:graphicFrameLocks noGrp="1"/>
          </p:cNvGraphicFramePr>
          <p:nvPr>
            <p:extLst>
              <p:ext uri="{D42A27DB-BD31-4B8C-83A1-F6EECF244321}">
                <p14:modId xmlns:p14="http://schemas.microsoft.com/office/powerpoint/2010/main" val="19758828"/>
              </p:ext>
            </p:extLst>
          </p:nvPr>
        </p:nvGraphicFramePr>
        <p:xfrm>
          <a:off x="3520480" y="1179955"/>
          <a:ext cx="1781092" cy="2516939"/>
        </p:xfrm>
        <a:graphic>
          <a:graphicData uri="http://schemas.openxmlformats.org/drawingml/2006/table">
            <a:tbl>
              <a:tblPr>
                <a:noFill/>
                <a:tableStyleId>{8D3B3DC6-0B04-4F3E-977A-49FAE3A8109F}</a:tableStyleId>
              </a:tblPr>
              <a:tblGrid>
                <a:gridCol w="1781092">
                  <a:extLst>
                    <a:ext uri="{9D8B030D-6E8A-4147-A177-3AD203B41FA5}">
                      <a16:colId xmlns:a16="http://schemas.microsoft.com/office/drawing/2014/main" val="3175054068"/>
                    </a:ext>
                  </a:extLst>
                </a:gridCol>
              </a:tblGrid>
              <a:tr h="365730">
                <a:tc>
                  <a:txBody>
                    <a:bodyPr/>
                    <a:lstStyle/>
                    <a:p>
                      <a:pPr marL="0" lvl="0" indent="0" algn="l" rtl="0">
                        <a:spcBef>
                          <a:spcPts val="0"/>
                        </a:spcBef>
                        <a:spcAft>
                          <a:spcPts val="0"/>
                        </a:spcAft>
                        <a:buNone/>
                      </a:pPr>
                      <a:r>
                        <a:rPr lang="en" sz="1200" b="1" dirty="0">
                          <a:solidFill>
                            <a:schemeClr val="lt1"/>
                          </a:solidFill>
                          <a:latin typeface="+mj-lt"/>
                          <a:ea typeface="Open Sans"/>
                          <a:cs typeface="Open Sans"/>
                          <a:sym typeface="Open Sans"/>
                        </a:rPr>
                        <a:t>Scope</a:t>
                      </a:r>
                      <a:endParaRPr sz="12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2178979635"/>
                  </a:ext>
                </a:extLst>
              </a:tr>
              <a:tr h="508926">
                <a:tc>
                  <a:txBody>
                    <a:bodyPr/>
                    <a:lstStyle/>
                    <a:p>
                      <a:pPr marL="0" lvl="0" indent="0" algn="l" rtl="0">
                        <a:spcBef>
                          <a:spcPts val="0"/>
                        </a:spcBef>
                        <a:spcAft>
                          <a:spcPts val="0"/>
                        </a:spcAft>
                        <a:buNone/>
                      </a:pPr>
                      <a:r>
                        <a:rPr lang="en-GB" sz="1000" dirty="0">
                          <a:latin typeface="+mj-lt"/>
                          <a:ea typeface="Open Sans"/>
                          <a:cs typeface="Open Sans"/>
                          <a:sym typeface="Open Sans"/>
                        </a:rPr>
                        <a:t>Registration</a:t>
                      </a:r>
                    </a:p>
                  </a:txBody>
                  <a:tcPr marL="91425" marR="91425" marT="91425" marB="91425"/>
                </a:tc>
                <a:extLst>
                  <a:ext uri="{0D108BD9-81ED-4DB2-BD59-A6C34878D82A}">
                    <a16:rowId xmlns:a16="http://schemas.microsoft.com/office/drawing/2014/main" val="318305186"/>
                  </a:ext>
                </a:extLst>
              </a:tr>
              <a:tr h="456635">
                <a:tc>
                  <a:txBody>
                    <a:bodyPr/>
                    <a:lstStyle/>
                    <a:p>
                      <a:pPr marL="0" lvl="0" indent="0" algn="l" rtl="0">
                        <a:spcBef>
                          <a:spcPts val="0"/>
                        </a:spcBef>
                        <a:spcAft>
                          <a:spcPts val="0"/>
                        </a:spcAft>
                        <a:buFont typeface="+mj-lt"/>
                        <a:buNone/>
                      </a:pPr>
                      <a:r>
                        <a:rPr lang="en-GB" sz="1000" dirty="0">
                          <a:latin typeface="+mj-lt"/>
                          <a:ea typeface="Open Sans"/>
                          <a:cs typeface="Open Sans"/>
                          <a:sym typeface="Open Sans"/>
                        </a:rPr>
                        <a:t>Payment &amp; Login</a:t>
                      </a:r>
                    </a:p>
                  </a:txBody>
                  <a:tcPr marL="91425" marR="91425" marT="91425" marB="91425"/>
                </a:tc>
                <a:extLst>
                  <a:ext uri="{0D108BD9-81ED-4DB2-BD59-A6C34878D82A}">
                    <a16:rowId xmlns:a16="http://schemas.microsoft.com/office/drawing/2014/main" val="3234918987"/>
                  </a:ext>
                </a:extLst>
              </a:tr>
              <a:tr h="592824">
                <a:tc>
                  <a:txBody>
                    <a:bodyPr/>
                    <a:lstStyle/>
                    <a:p>
                      <a:pPr marL="0" lvl="0" indent="0" algn="l" rtl="0">
                        <a:spcBef>
                          <a:spcPts val="0"/>
                        </a:spcBef>
                        <a:spcAft>
                          <a:spcPts val="0"/>
                        </a:spcAft>
                        <a:buFont typeface="+mj-lt"/>
                        <a:buNone/>
                      </a:pPr>
                      <a:r>
                        <a:rPr lang="en-GB" sz="1000" dirty="0">
                          <a:latin typeface="+mj-lt"/>
                          <a:ea typeface="Open Sans"/>
                          <a:cs typeface="Open Sans"/>
                          <a:sym typeface="Open Sans"/>
                        </a:rPr>
                        <a:t>Log health goals (max 12)</a:t>
                      </a:r>
                    </a:p>
                  </a:txBody>
                  <a:tcPr marL="91425" marR="91425" marT="91425" marB="91425"/>
                </a:tc>
                <a:extLst>
                  <a:ext uri="{0D108BD9-81ED-4DB2-BD59-A6C34878D82A}">
                    <a16:rowId xmlns:a16="http://schemas.microsoft.com/office/drawing/2014/main" val="1630198007"/>
                  </a:ext>
                </a:extLst>
              </a:tr>
              <a:tr h="592824">
                <a:tc>
                  <a:txBody>
                    <a:bodyPr/>
                    <a:lstStyle/>
                    <a:p>
                      <a:pPr marL="0" lvl="0" indent="0" algn="l" rtl="0">
                        <a:spcBef>
                          <a:spcPts val="0"/>
                        </a:spcBef>
                        <a:spcAft>
                          <a:spcPts val="0"/>
                        </a:spcAft>
                        <a:buFont typeface="+mj-lt"/>
                        <a:buNone/>
                      </a:pPr>
                      <a:r>
                        <a:rPr lang="en-GB" sz="1000" dirty="0">
                          <a:latin typeface="+mj-lt"/>
                          <a:ea typeface="Open Sans"/>
                          <a:cs typeface="Open Sans"/>
                          <a:sym typeface="Open Sans"/>
                        </a:rPr>
                        <a:t>Health Test</a:t>
                      </a:r>
                    </a:p>
                  </a:txBody>
                  <a:tcPr marL="91425" marR="91425" marT="91425" marB="91425"/>
                </a:tc>
                <a:extLst>
                  <a:ext uri="{0D108BD9-81ED-4DB2-BD59-A6C34878D82A}">
                    <a16:rowId xmlns:a16="http://schemas.microsoft.com/office/drawing/2014/main" val="1691856651"/>
                  </a:ext>
                </a:extLst>
              </a:tr>
            </a:tbl>
          </a:graphicData>
        </a:graphic>
      </p:graphicFrame>
    </p:spTree>
    <p:extLst>
      <p:ext uri="{BB962C8B-B14F-4D97-AF65-F5344CB8AC3E}">
        <p14:creationId xmlns:p14="http://schemas.microsoft.com/office/powerpoint/2010/main" val="635820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65209" y="22238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Test Cases: Functional Requirements</a:t>
            </a:r>
            <a:endParaRPr dirty="0">
              <a:latin typeface="+mj-lt"/>
              <a:ea typeface="Open Sans"/>
              <a:cs typeface="Open Sans"/>
              <a:sym typeface="Open Sans"/>
            </a:endParaRPr>
          </a:p>
        </p:txBody>
      </p:sp>
      <p:graphicFrame>
        <p:nvGraphicFramePr>
          <p:cNvPr id="245" name="Google Shape;245;p39"/>
          <p:cNvGraphicFramePr/>
          <p:nvPr>
            <p:extLst>
              <p:ext uri="{D42A27DB-BD31-4B8C-83A1-F6EECF244321}">
                <p14:modId xmlns:p14="http://schemas.microsoft.com/office/powerpoint/2010/main" val="2336818819"/>
              </p:ext>
            </p:extLst>
          </p:nvPr>
        </p:nvGraphicFramePr>
        <p:xfrm>
          <a:off x="1275206" y="795087"/>
          <a:ext cx="7868794" cy="4098769"/>
        </p:xfrm>
        <a:graphic>
          <a:graphicData uri="http://schemas.openxmlformats.org/drawingml/2006/table">
            <a:tbl>
              <a:tblPr>
                <a:noFill/>
                <a:tableStyleId>{8D3B3DC6-0B04-4F3E-977A-49FAE3A8109F}</a:tableStyleId>
              </a:tblPr>
              <a:tblGrid>
                <a:gridCol w="2389076">
                  <a:extLst>
                    <a:ext uri="{9D8B030D-6E8A-4147-A177-3AD203B41FA5}">
                      <a16:colId xmlns:a16="http://schemas.microsoft.com/office/drawing/2014/main" val="20000"/>
                    </a:ext>
                  </a:extLst>
                </a:gridCol>
                <a:gridCol w="3672968">
                  <a:extLst>
                    <a:ext uri="{9D8B030D-6E8A-4147-A177-3AD203B41FA5}">
                      <a16:colId xmlns:a16="http://schemas.microsoft.com/office/drawing/2014/main" val="20001"/>
                    </a:ext>
                  </a:extLst>
                </a:gridCol>
                <a:gridCol w="1806750">
                  <a:extLst>
                    <a:ext uri="{9D8B030D-6E8A-4147-A177-3AD203B41FA5}">
                      <a16:colId xmlns:a16="http://schemas.microsoft.com/office/drawing/2014/main" val="20002"/>
                    </a:ext>
                  </a:extLst>
                </a:gridCol>
              </a:tblGrid>
              <a:tr h="442042">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Key Feature 1: REGISTER</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Steps (to trigger feature)</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Expected Behavior </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880148">
                <a:tc>
                  <a:txBody>
                    <a:bodyPr/>
                    <a:lstStyle/>
                    <a:p>
                      <a:pPr marL="0" lvl="0" indent="0" algn="l" rtl="0">
                        <a:spcBef>
                          <a:spcPts val="0"/>
                        </a:spcBef>
                        <a:spcAft>
                          <a:spcPts val="0"/>
                        </a:spcAft>
                        <a:buNone/>
                      </a:pPr>
                      <a:r>
                        <a:rPr lang="en-GB" sz="900" b="1" dirty="0">
                          <a:latin typeface="+mj-lt"/>
                          <a:ea typeface="Open Sans" panose="020B0606030504020204" pitchFamily="34" charset="0"/>
                          <a:cs typeface="Open Sans" panose="020B0606030504020204" pitchFamily="34" charset="0"/>
                          <a:sym typeface="Open Sans"/>
                        </a:rPr>
                        <a:t>Test Case 1:</a:t>
                      </a:r>
                      <a:r>
                        <a:rPr lang="en-GB" sz="900" dirty="0">
                          <a:latin typeface="+mj-lt"/>
                          <a:ea typeface="Open Sans" panose="020B0606030504020204" pitchFamily="34" charset="0"/>
                          <a:cs typeface="Open Sans" panose="020B0606030504020204" pitchFamily="34" charset="0"/>
                          <a:sym typeface="Open Sans"/>
                        </a:rPr>
                        <a:t> </a:t>
                      </a: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The user can register for HealthY, the paid Add-on Module for the Kaiser Permanente App. </a:t>
                      </a:r>
                      <a:endParaRPr sz="900" dirty="0">
                        <a:latin typeface="+mj-lt"/>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228600" lvl="0" indent="-228600" algn="l" rtl="0">
                        <a:spcBef>
                          <a:spcPts val="0"/>
                        </a:spcBef>
                        <a:spcAft>
                          <a:spcPts val="0"/>
                        </a:spcAft>
                        <a:buAutoNum type="arabicPeriod"/>
                      </a:pPr>
                      <a:r>
                        <a:rPr lang="en-GB" sz="900" dirty="0">
                          <a:latin typeface="+mj-lt"/>
                          <a:ea typeface="Open Sans"/>
                          <a:cs typeface="Open Sans"/>
                          <a:sym typeface="Open Sans"/>
                        </a:rPr>
                        <a:t>Load application logo.</a:t>
                      </a:r>
                    </a:p>
                    <a:p>
                      <a:pPr marL="228600" lvl="0" indent="-228600" algn="l" rtl="0">
                        <a:spcBef>
                          <a:spcPts val="0"/>
                        </a:spcBef>
                        <a:spcAft>
                          <a:spcPts val="0"/>
                        </a:spcAft>
                        <a:buAutoNum type="arabicPeriod"/>
                      </a:pPr>
                      <a:r>
                        <a:rPr lang="en-GB" sz="900" dirty="0">
                          <a:latin typeface="+mj-lt"/>
                          <a:ea typeface="Open Sans"/>
                          <a:cs typeface="Open Sans"/>
                          <a:sym typeface="Open Sans"/>
                        </a:rPr>
                        <a:t>Show start screen login/register.</a:t>
                      </a:r>
                    </a:p>
                    <a:p>
                      <a:pPr marL="228600" lvl="0" indent="-228600" algn="l" rtl="0">
                        <a:spcBef>
                          <a:spcPts val="0"/>
                        </a:spcBef>
                        <a:spcAft>
                          <a:spcPts val="0"/>
                        </a:spcAft>
                        <a:buAutoNum type="arabicPeriod"/>
                      </a:pPr>
                      <a:r>
                        <a:rPr lang="en-GB" sz="900" dirty="0">
                          <a:latin typeface="+mj-lt"/>
                          <a:ea typeface="Open Sans"/>
                          <a:cs typeface="Open Sans"/>
                          <a:sym typeface="Open Sans"/>
                        </a:rPr>
                        <a:t>Choose the register button.</a:t>
                      </a:r>
                    </a:p>
                    <a:p>
                      <a:pPr marL="228600" lvl="0" indent="-228600" algn="l" rtl="0">
                        <a:spcBef>
                          <a:spcPts val="0"/>
                        </a:spcBef>
                        <a:spcAft>
                          <a:spcPts val="0"/>
                        </a:spcAft>
                        <a:buAutoNum type="arabicPeriod"/>
                      </a:pPr>
                      <a:r>
                        <a:rPr lang="en-GB" sz="900" dirty="0">
                          <a:latin typeface="+mj-lt"/>
                          <a:ea typeface="Open Sans"/>
                          <a:cs typeface="Open Sans"/>
                          <a:sym typeface="Open Sans"/>
                        </a:rPr>
                        <a:t>Show a registration page. </a:t>
                      </a:r>
                    </a:p>
                    <a:p>
                      <a:pPr marL="228600" lvl="0" indent="-228600" algn="l" rtl="0">
                        <a:spcBef>
                          <a:spcPts val="0"/>
                        </a:spcBef>
                        <a:spcAft>
                          <a:spcPts val="0"/>
                        </a:spcAft>
                        <a:buAutoNum type="arabicPeriod"/>
                      </a:pPr>
                      <a:r>
                        <a:rPr lang="en-GB" sz="900" dirty="0">
                          <a:latin typeface="+mj-lt"/>
                          <a:ea typeface="Open Sans"/>
                          <a:cs typeface="Open Sans"/>
                          <a:sym typeface="Open Sans"/>
                        </a:rPr>
                        <a:t>Show a Save button (save data to cloud).</a:t>
                      </a: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User-sensitive information (email address and password) is stored in the cloud in &lt; 10 sec.</a:t>
                      </a: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10221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1-1: </a:t>
                      </a:r>
                      <a:r>
                        <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rPr>
                        <a:t>The user can </a:t>
                      </a: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use their credit card during the checkout flow.</a:t>
                      </a:r>
                      <a:endPar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endParaRPr>
                    </a:p>
                  </a:txBody>
                  <a:tcPr marL="91425" marR="91425" marT="91425" marB="91425"/>
                </a:tc>
                <a:tc>
                  <a:txBody>
                    <a:bodyPr/>
                    <a:lstStyle/>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Show payment options at the register.</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Select a credit card.</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Fill in details.</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Choose the option “14 days for free”.</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Show “payment renews automatically each month after the trial period unless you unsubscribe before”.</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Storage payment data of users in the cloud via encrypted data in &lt; 20 sec.</a:t>
                      </a:r>
                    </a:p>
                    <a:p>
                      <a:pPr marL="0" lvl="0" indent="0" algn="l" rtl="0">
                        <a:spcBef>
                          <a:spcPts val="0"/>
                        </a:spcBef>
                        <a:spcAft>
                          <a:spcPts val="0"/>
                        </a:spcAft>
                        <a:buNone/>
                      </a:pPr>
                      <a:endPar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endParaRPr>
                    </a:p>
                  </a:txBody>
                  <a:tcPr marL="91425" marR="91425" marT="91425" marB="91425"/>
                </a:tc>
                <a:extLst>
                  <a:ext uri="{0D108BD9-81ED-4DB2-BD59-A6C34878D82A}">
                    <a16:rowId xmlns:a16="http://schemas.microsoft.com/office/drawing/2014/main" val="1758216826"/>
                  </a:ext>
                </a:extLst>
              </a:tr>
              <a:tr h="61149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1-3: </a:t>
                      </a:r>
                      <a:r>
                        <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rPr>
                        <a:t>The system sends a notification of registration to the user</a:t>
                      </a: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a:t>
                      </a:r>
                      <a:endPar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endParaRPr>
                    </a:p>
                  </a:txBody>
                  <a:tcPr marL="91425" marR="91425" marT="91425" marB="91425"/>
                </a:tc>
                <a:tc>
                  <a:txBody>
                    <a:bodyPr/>
                    <a:lstStyle/>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Send email notification of registration link to user e-mail with login details.</a:t>
                      </a:r>
                    </a:p>
                  </a:txBody>
                  <a:tcPr marL="91425" marR="91425" marT="91425" marB="91425"/>
                </a:tc>
                <a:tc>
                  <a:txBody>
                    <a:bodyPr/>
                    <a:lstStyle/>
                    <a:p>
                      <a:pPr marL="0" lvl="0" indent="0" algn="l" rtl="0">
                        <a:spcBef>
                          <a:spcPts val="0"/>
                        </a:spcBef>
                        <a:spcAft>
                          <a:spcPts val="0"/>
                        </a:spcAft>
                        <a:buNone/>
                      </a:pP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The system sends a register notification to the user’s email in 1 minute.</a:t>
                      </a:r>
                    </a:p>
                  </a:txBody>
                  <a:tcPr marL="91425" marR="91425" marT="91425" marB="91425"/>
                </a:tc>
                <a:extLst>
                  <a:ext uri="{0D108BD9-81ED-4DB2-BD59-A6C34878D82A}">
                    <a16:rowId xmlns:a16="http://schemas.microsoft.com/office/drawing/2014/main" val="10002"/>
                  </a:ext>
                </a:extLst>
              </a:tr>
              <a:tr h="112182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1-4: </a:t>
                      </a:r>
                      <a:r>
                        <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rPr>
                        <a:t>The user will receive an e-mail reminder, 3 days before the end of the trial period</a:t>
                      </a: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a:t>
                      </a:r>
                      <a:endPar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endParaRPr>
                    </a:p>
                  </a:txBody>
                  <a:tcPr marL="91425" marR="91425" marT="91425" marB="91425"/>
                </a:tc>
                <a:tc>
                  <a:txBody>
                    <a:bodyPr/>
                    <a:lstStyle/>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3 days before the expiry of the trial period, send an automated email to the customer.</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Day of renewal, if cancelled, send thank you email and deactivate access to Paid account.</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Day of renewal, if not cancelled, take money from the credit card for next month.</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Send an email to customer to inform month is paid.</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The store can process 20,000 credit card transactions at any given time in &lt; 5 minutes.</a:t>
                      </a:r>
                      <a:endParaRPr lang="en-GB" sz="900" dirty="0">
                        <a:latin typeface="+mj-lt"/>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2865516065"/>
                  </a:ext>
                </a:extLst>
              </a:tr>
            </a:tbl>
          </a:graphicData>
        </a:graphic>
      </p:graphicFrame>
      <p:graphicFrame>
        <p:nvGraphicFramePr>
          <p:cNvPr id="2" name="Table 1">
            <a:extLst>
              <a:ext uri="{FF2B5EF4-FFF2-40B4-BE49-F238E27FC236}">
                <a16:creationId xmlns:a16="http://schemas.microsoft.com/office/drawing/2014/main" id="{963B8736-5A59-4FB4-E631-3F43755DF45D}"/>
              </a:ext>
            </a:extLst>
          </p:cNvPr>
          <p:cNvGraphicFramePr>
            <a:graphicFrameLocks noGrp="1"/>
          </p:cNvGraphicFramePr>
          <p:nvPr>
            <p:extLst>
              <p:ext uri="{D42A27DB-BD31-4B8C-83A1-F6EECF244321}">
                <p14:modId xmlns:p14="http://schemas.microsoft.com/office/powerpoint/2010/main" val="2919549466"/>
              </p:ext>
            </p:extLst>
          </p:nvPr>
        </p:nvGraphicFramePr>
        <p:xfrm>
          <a:off x="194628" y="795085"/>
          <a:ext cx="1080578" cy="3517146"/>
        </p:xfrm>
        <a:graphic>
          <a:graphicData uri="http://schemas.openxmlformats.org/drawingml/2006/table">
            <a:tbl>
              <a:tblPr>
                <a:noFill/>
                <a:tableStyleId>{8D3B3DC6-0B04-4F3E-977A-49FAE3A8109F}</a:tableStyleId>
              </a:tblPr>
              <a:tblGrid>
                <a:gridCol w="1080578">
                  <a:extLst>
                    <a:ext uri="{9D8B030D-6E8A-4147-A177-3AD203B41FA5}">
                      <a16:colId xmlns:a16="http://schemas.microsoft.com/office/drawing/2014/main" val="1902503537"/>
                    </a:ext>
                  </a:extLst>
                </a:gridCol>
              </a:tblGrid>
              <a:tr h="426676">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Priority</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2405264667"/>
                  </a:ext>
                </a:extLst>
              </a:tr>
              <a:tr h="899032">
                <a:tc>
                  <a:txBody>
                    <a:bodyPr/>
                    <a:lstStyle/>
                    <a:p>
                      <a:pPr marL="0" lvl="0" indent="0" algn="ctr" rtl="0">
                        <a:spcBef>
                          <a:spcPts val="0"/>
                        </a:spcBef>
                        <a:spcAft>
                          <a:spcPts val="0"/>
                        </a:spcAft>
                        <a:buNone/>
                      </a:pPr>
                      <a:r>
                        <a:rPr lang="en-GB" sz="900" b="1" dirty="0">
                          <a:latin typeface="+mj-lt"/>
                          <a:ea typeface="Open Sans"/>
                          <a:cs typeface="Open Sans"/>
                          <a:sym typeface="Open Sans"/>
                        </a:rPr>
                        <a:t>P0 (1)</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3065303390"/>
                  </a:ext>
                </a:extLst>
              </a:tr>
              <a:tr h="101429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900" b="1" dirty="0">
                          <a:latin typeface="+mj-lt"/>
                          <a:ea typeface="Open Sans"/>
                          <a:cs typeface="Open Sans"/>
                          <a:sym typeface="Open Sans"/>
                        </a:rPr>
                        <a:t>P0 (2)</a:t>
                      </a:r>
                    </a:p>
                    <a:p>
                      <a:pPr marL="0" lvl="0" indent="0" algn="ctr" rtl="0">
                        <a:spcBef>
                          <a:spcPts val="0"/>
                        </a:spcBef>
                        <a:spcAft>
                          <a:spcPts val="0"/>
                        </a:spcAft>
                        <a:buNone/>
                      </a:pP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804203431"/>
                  </a:ext>
                </a:extLst>
              </a:tr>
              <a:tr h="607038">
                <a:tc>
                  <a:txBody>
                    <a:bodyPr/>
                    <a:lstStyle/>
                    <a:p>
                      <a:pPr marL="0" lvl="0" indent="0" algn="ctr" rtl="0">
                        <a:spcBef>
                          <a:spcPts val="0"/>
                        </a:spcBef>
                        <a:spcAft>
                          <a:spcPts val="0"/>
                        </a:spcAft>
                        <a:buNone/>
                      </a:pPr>
                      <a:r>
                        <a:rPr lang="en-GB" sz="900" b="1" dirty="0">
                          <a:latin typeface="+mj-lt"/>
                          <a:ea typeface="Open Sans"/>
                          <a:cs typeface="Open Sans"/>
                          <a:sym typeface="Open Sans"/>
                        </a:rPr>
                        <a:t>P0 (3)</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836106685"/>
                  </a:ext>
                </a:extLst>
              </a:tr>
              <a:tr h="570107">
                <a:tc>
                  <a:txBody>
                    <a:bodyPr/>
                    <a:lstStyle/>
                    <a:p>
                      <a:pPr marL="0" lvl="0" indent="0" algn="ctr" rtl="0">
                        <a:spcBef>
                          <a:spcPts val="0"/>
                        </a:spcBef>
                        <a:spcAft>
                          <a:spcPts val="0"/>
                        </a:spcAft>
                        <a:buNone/>
                      </a:pPr>
                      <a:r>
                        <a:rPr lang="en-GB" sz="900" b="1" dirty="0">
                          <a:latin typeface="+mj-lt"/>
                          <a:ea typeface="Open Sans"/>
                          <a:cs typeface="Open Sans"/>
                          <a:sym typeface="Open Sans"/>
                        </a:rPr>
                        <a:t>P1 (4)</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293514013"/>
                  </a:ext>
                </a:extLst>
              </a:tr>
            </a:tbl>
          </a:graphicData>
        </a:graphic>
      </p:graphicFrame>
    </p:spTree>
    <p:extLst>
      <p:ext uri="{BB962C8B-B14F-4D97-AF65-F5344CB8AC3E}">
        <p14:creationId xmlns:p14="http://schemas.microsoft.com/office/powerpoint/2010/main" val="191613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145997" y="182632"/>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Test Cases: Functional Requirements</a:t>
            </a:r>
            <a:endParaRPr dirty="0">
              <a:latin typeface="+mj-lt"/>
              <a:ea typeface="Open Sans"/>
              <a:cs typeface="Open Sans"/>
              <a:sym typeface="Open Sans"/>
            </a:endParaRPr>
          </a:p>
        </p:txBody>
      </p:sp>
      <p:graphicFrame>
        <p:nvGraphicFramePr>
          <p:cNvPr id="245" name="Google Shape;245;p39"/>
          <p:cNvGraphicFramePr/>
          <p:nvPr>
            <p:extLst>
              <p:ext uri="{D42A27DB-BD31-4B8C-83A1-F6EECF244321}">
                <p14:modId xmlns:p14="http://schemas.microsoft.com/office/powerpoint/2010/main" val="3756000382"/>
              </p:ext>
            </p:extLst>
          </p:nvPr>
        </p:nvGraphicFramePr>
        <p:xfrm>
          <a:off x="1299651" y="822617"/>
          <a:ext cx="7773255" cy="3992760"/>
        </p:xfrm>
        <a:graphic>
          <a:graphicData uri="http://schemas.openxmlformats.org/drawingml/2006/table">
            <a:tbl>
              <a:tblPr>
                <a:noFill/>
                <a:tableStyleId>{8D3B3DC6-0B04-4F3E-977A-49FAE3A8109F}</a:tableStyleId>
              </a:tblPr>
              <a:tblGrid>
                <a:gridCol w="2744462">
                  <a:extLst>
                    <a:ext uri="{9D8B030D-6E8A-4147-A177-3AD203B41FA5}">
                      <a16:colId xmlns:a16="http://schemas.microsoft.com/office/drawing/2014/main" val="20000"/>
                    </a:ext>
                  </a:extLst>
                </a:gridCol>
                <a:gridCol w="2818578">
                  <a:extLst>
                    <a:ext uri="{9D8B030D-6E8A-4147-A177-3AD203B41FA5}">
                      <a16:colId xmlns:a16="http://schemas.microsoft.com/office/drawing/2014/main" val="20001"/>
                    </a:ext>
                  </a:extLst>
                </a:gridCol>
                <a:gridCol w="221021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Key Feature 2: LOGIN</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Steps </a:t>
                      </a: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Expected Behavior </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1" dirty="0">
                          <a:latin typeface="+mj-lt"/>
                          <a:ea typeface="Open Sans" panose="020B0606030504020204" pitchFamily="34" charset="0"/>
                          <a:cs typeface="Open Sans" panose="020B0606030504020204" pitchFamily="34" charset="0"/>
                          <a:sym typeface="Open Sans"/>
                        </a:rPr>
                        <a:t>Test Case 2:</a:t>
                      </a:r>
                      <a:r>
                        <a:rPr lang="en-GB" sz="900" dirty="0">
                          <a:latin typeface="+mj-lt"/>
                          <a:ea typeface="Open Sans" panose="020B0606030504020204" pitchFamily="34" charset="0"/>
                          <a:cs typeface="Open Sans" panose="020B0606030504020204" pitchFamily="34" charset="0"/>
                          <a:sym typeface="Open Sans"/>
                        </a:rPr>
                        <a:t> </a:t>
                      </a:r>
                      <a:r>
                        <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rPr>
                        <a:t>The user can log in to Kaiser Permanent App, Healthy, after registering.</a:t>
                      </a:r>
                    </a:p>
                    <a:p>
                      <a:pPr marL="0" lvl="0" indent="0" algn="l" rtl="0">
                        <a:spcBef>
                          <a:spcPts val="0"/>
                        </a:spcBef>
                        <a:spcAft>
                          <a:spcPts val="0"/>
                        </a:spcAft>
                        <a:buNone/>
                      </a:pPr>
                      <a:endParaRPr sz="900" dirty="0">
                        <a:latin typeface="+mj-lt"/>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228600" lvl="0" indent="-228600" algn="l" rtl="0">
                        <a:spcBef>
                          <a:spcPts val="0"/>
                        </a:spcBef>
                        <a:spcAft>
                          <a:spcPts val="0"/>
                        </a:spcAft>
                        <a:buAutoNum type="arabicPeriod"/>
                      </a:pPr>
                      <a:r>
                        <a:rPr lang="en-GB" sz="900" dirty="0">
                          <a:latin typeface="+mj-lt"/>
                          <a:ea typeface="Open Sans"/>
                          <a:cs typeface="Open Sans"/>
                          <a:sym typeface="Open Sans"/>
                        </a:rPr>
                        <a:t>Load application logo.</a:t>
                      </a:r>
                    </a:p>
                    <a:p>
                      <a:pPr marL="228600" lvl="0" indent="-228600" algn="l" rtl="0">
                        <a:spcBef>
                          <a:spcPts val="0"/>
                        </a:spcBef>
                        <a:spcAft>
                          <a:spcPts val="0"/>
                        </a:spcAft>
                        <a:buAutoNum type="arabicPeriod"/>
                      </a:pPr>
                      <a:r>
                        <a:rPr lang="en-GB" sz="900" dirty="0">
                          <a:latin typeface="+mj-lt"/>
                          <a:ea typeface="Open Sans"/>
                          <a:cs typeface="Open Sans"/>
                          <a:sym typeface="Open Sans"/>
                        </a:rPr>
                        <a:t>Show start screen login/register.</a:t>
                      </a:r>
                    </a:p>
                    <a:p>
                      <a:pPr marL="228600" lvl="0" indent="-228600" algn="l" rtl="0">
                        <a:spcBef>
                          <a:spcPts val="0"/>
                        </a:spcBef>
                        <a:spcAft>
                          <a:spcPts val="0"/>
                        </a:spcAft>
                        <a:buAutoNum type="arabicPeriod"/>
                      </a:pPr>
                      <a:r>
                        <a:rPr lang="en-GB" sz="900" dirty="0">
                          <a:latin typeface="+mj-lt"/>
                          <a:ea typeface="Open Sans"/>
                          <a:cs typeface="Open Sans"/>
                          <a:sym typeface="Open Sans"/>
                        </a:rPr>
                        <a:t>Choose the login button.</a:t>
                      </a:r>
                    </a:p>
                    <a:p>
                      <a:pPr marL="228600" lvl="0" indent="-228600" algn="l" rtl="0">
                        <a:spcBef>
                          <a:spcPts val="0"/>
                        </a:spcBef>
                        <a:spcAft>
                          <a:spcPts val="0"/>
                        </a:spcAft>
                        <a:buAutoNum type="arabicPeriod"/>
                      </a:pPr>
                      <a:r>
                        <a:rPr lang="en-GB" sz="900" dirty="0">
                          <a:latin typeface="+mj-lt"/>
                          <a:ea typeface="Open Sans"/>
                          <a:cs typeface="Open Sans"/>
                          <a:sym typeface="Open Sans"/>
                        </a:rPr>
                        <a:t>Show a login page. </a:t>
                      </a:r>
                    </a:p>
                    <a:p>
                      <a:pPr marL="228600" lvl="0" indent="-228600" algn="l" rtl="0">
                        <a:spcBef>
                          <a:spcPts val="0"/>
                        </a:spcBef>
                        <a:spcAft>
                          <a:spcPts val="0"/>
                        </a:spcAft>
                        <a:buAutoNum type="arabicPeriod"/>
                      </a:pPr>
                      <a:r>
                        <a:rPr lang="en-GB" sz="900" dirty="0">
                          <a:latin typeface="+mj-lt"/>
                          <a:ea typeface="Open Sans"/>
                          <a:cs typeface="Open Sans"/>
                          <a:sym typeface="Open Sans"/>
                        </a:rPr>
                        <a:t>If paid&gt; fill in login details.</a:t>
                      </a:r>
                    </a:p>
                    <a:p>
                      <a:pPr marL="228600" lvl="0" indent="-228600" algn="l" rtl="0">
                        <a:spcBef>
                          <a:spcPts val="0"/>
                        </a:spcBef>
                        <a:spcAft>
                          <a:spcPts val="0"/>
                        </a:spcAft>
                        <a:buAutoNum type="arabicPeriod"/>
                      </a:pPr>
                      <a:r>
                        <a:rPr lang="en-GB" sz="900" dirty="0">
                          <a:latin typeface="+mj-lt"/>
                          <a:ea typeface="Open Sans"/>
                          <a:cs typeface="Open Sans"/>
                          <a:sym typeface="Open Sans"/>
                        </a:rPr>
                        <a:t>If NOT paid after trial&gt; redirect to the payment page.</a:t>
                      </a: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User-sensitive information (email address and password) is being stored in the cloud in &lt; 10 sec.</a:t>
                      </a:r>
                    </a:p>
                    <a:p>
                      <a:pPr marL="0" lvl="0" indent="0" algn="l" rtl="0">
                        <a:spcBef>
                          <a:spcPts val="0"/>
                        </a:spcBef>
                        <a:spcAft>
                          <a:spcPts val="0"/>
                        </a:spcAft>
                        <a:buNone/>
                      </a:pPr>
                      <a:endParaRPr lang="en-GB" sz="900" dirty="0">
                        <a:latin typeface="+mj-lt"/>
                        <a:ea typeface="Open Sans"/>
                        <a:cs typeface="Open Sans"/>
                        <a:sym typeface="Open Sans"/>
                      </a:endParaRPr>
                    </a:p>
                    <a:p>
                      <a:pPr marL="0" lvl="0" indent="0" algn="l" rtl="0">
                        <a:spcBef>
                          <a:spcPts val="0"/>
                        </a:spcBef>
                        <a:spcAft>
                          <a:spcPts val="0"/>
                        </a:spcAft>
                        <a:buNone/>
                      </a:pP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FF0000"/>
                          </a:solidFill>
                          <a:effectLst/>
                          <a:uLnTx/>
                          <a:uFillTx/>
                          <a:latin typeface="+mj-lt"/>
                          <a:ea typeface="Open Sans"/>
                          <a:cs typeface="Open Sans"/>
                          <a:sym typeface="Open Sans"/>
                        </a:rPr>
                        <a:t>IF NOT PAID after trial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2-1: </a:t>
                      </a:r>
                      <a:r>
                        <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rPr>
                        <a:t>The user can </a:t>
                      </a: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use their credit card during the checkout flow to pay for the Paid Add-on Modules.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0" i="1" u="none" strike="noStrike" kern="0" cap="none" spc="0" normalizeH="0" baseline="0" noProof="0" dirty="0">
                          <a:ln>
                            <a:noFill/>
                          </a:ln>
                          <a:solidFill>
                            <a:srgbClr val="FF0000"/>
                          </a:solidFill>
                          <a:effectLst/>
                          <a:uLnTx/>
                          <a:uFillTx/>
                          <a:latin typeface="+mj-lt"/>
                          <a:ea typeface="Open Sans" panose="020B0606030504020204" pitchFamily="34" charset="0"/>
                          <a:cs typeface="Open Sans" panose="020B0606030504020204" pitchFamily="34" charset="0"/>
                          <a:sym typeface="Arial"/>
                        </a:rPr>
                        <a:t>Might not be needed, as the user interview suggested. Available in Apple or Google Store</a:t>
                      </a:r>
                      <a:r>
                        <a:rPr kumimoji="0" lang="en-GB" sz="900" b="1" i="1" u="none" strike="noStrike" kern="0" cap="none" spc="0" normalizeH="0" baseline="0" noProof="0" dirty="0">
                          <a:ln>
                            <a:noFill/>
                          </a:ln>
                          <a:solidFill>
                            <a:srgbClr val="000000"/>
                          </a:solidFill>
                          <a:effectLst/>
                          <a:uLnTx/>
                          <a:uFillTx/>
                          <a:latin typeface="+mj-lt"/>
                          <a:ea typeface="Open Sans" panose="020B0606030504020204" pitchFamily="34" charset="0"/>
                          <a:cs typeface="Open Sans" panose="020B0606030504020204" pitchFamily="34" charset="0"/>
                          <a:sym typeface="Arial"/>
                        </a:rPr>
                        <a:t>.</a:t>
                      </a:r>
                      <a:endParaRPr kumimoji="0" lang="en-GB" sz="900" b="1" i="1" u="none" strike="noStrike" kern="0" cap="none" spc="0" normalizeH="0" baseline="0" noProof="0" dirty="0">
                        <a:ln>
                          <a:noFill/>
                        </a:ln>
                        <a:solidFill>
                          <a:srgbClr val="000000"/>
                        </a:solidFill>
                        <a:effectLst/>
                        <a:uLnTx/>
                        <a:uFillTx/>
                        <a:latin typeface="+mj-lt"/>
                        <a:ea typeface="Open Sans"/>
                        <a:cs typeface="Open Sans"/>
                        <a:sym typeface="Open Sans"/>
                      </a:endParaRPr>
                    </a:p>
                  </a:txBody>
                  <a:tcPr marL="91425" marR="91425" marT="91425" marB="91425"/>
                </a:tc>
                <a:tc>
                  <a:txBody>
                    <a:bodyPr/>
                    <a:lstStyle/>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Show payment notification on login.</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Select a credit card</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Fill in details.</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Choose the option “14 days for free”.</a:t>
                      </a:r>
                    </a:p>
                    <a:p>
                      <a:pPr marL="228600" lvl="0" indent="-228600" algn="l" rtl="0">
                        <a:spcBef>
                          <a:spcPts val="0"/>
                        </a:spcBef>
                        <a:spcAft>
                          <a:spcPts val="0"/>
                        </a:spcAft>
                        <a:buFont typeface="+mj-lt"/>
                        <a:buAutoNum type="arabicPeriod"/>
                      </a:pPr>
                      <a:r>
                        <a:rPr lang="en-GB" sz="900" dirty="0">
                          <a:latin typeface="+mj-lt"/>
                          <a:ea typeface="Open Sans"/>
                          <a:cs typeface="Open Sans"/>
                          <a:sym typeface="Open Sans"/>
                        </a:rPr>
                        <a:t>Show “payment will be renewed automatically each month after the trial period unless you unsubscribe before”.</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latin typeface="+mj-lt"/>
                          <a:ea typeface="Open Sans"/>
                          <a:cs typeface="Open Sans"/>
                          <a:sym typeface="Open Sans"/>
                        </a:rPr>
                        <a:t>The user will receive an email with login details </a:t>
                      </a:r>
                      <a:r>
                        <a:rPr lang="en-GB" sz="900" b="0" dirty="0">
                          <a:latin typeface="+mj-lt"/>
                          <a:ea typeface="Open Sans"/>
                          <a:cs typeface="Open Sans"/>
                          <a:sym typeface="Open Sans"/>
                        </a:rPr>
                        <a:t>&amp; link 1 minute </a:t>
                      </a:r>
                      <a:r>
                        <a:rPr lang="en-GB" sz="900" dirty="0">
                          <a:latin typeface="+mj-lt"/>
                          <a:ea typeface="Open Sans"/>
                          <a:cs typeface="Open Sans"/>
                          <a:sym typeface="Open Sans"/>
                        </a:rPr>
                        <a:t>after payment.</a:t>
                      </a:r>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2-2: </a:t>
                      </a:r>
                      <a:r>
                        <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rPr>
                        <a:t>The user can </a:t>
                      </a:r>
                      <a:r>
                        <a:rPr kumimoji="0" lang="en-GB" sz="900" b="0" i="0" u="none" strike="noStrike" kern="0" cap="none" spc="0" normalizeH="0" baseline="0" noProof="0" dirty="0">
                          <a:ln>
                            <a:noFill/>
                          </a:ln>
                          <a:solidFill>
                            <a:srgbClr val="000000"/>
                          </a:solidFill>
                          <a:effectLst/>
                          <a:uLnTx/>
                          <a:uFillTx/>
                          <a:latin typeface="+mj-lt"/>
                          <a:ea typeface="Open Sans" panose="020B0606030504020204" pitchFamily="34" charset="0"/>
                          <a:cs typeface="Open Sans" panose="020B0606030504020204" pitchFamily="34" charset="0"/>
                          <a:sym typeface="Arial"/>
                        </a:rPr>
                        <a:t>choose a password to login</a:t>
                      </a: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a:t>
                      </a:r>
                      <a:endPar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endParaRPr>
                    </a:p>
                  </a:txBody>
                  <a:tcPr marL="91425" marR="91425" marT="91425" marB="91425"/>
                </a:tc>
                <a:tc>
                  <a:txBody>
                    <a:bodyPr/>
                    <a:lstStyle/>
                    <a:p>
                      <a:pPr marL="228600" lvl="0" indent="-228600" algn="l" rtl="0">
                        <a:spcBef>
                          <a:spcPts val="0"/>
                        </a:spcBef>
                        <a:spcAft>
                          <a:spcPts val="0"/>
                        </a:spcAft>
                        <a:buAutoNum type="arabicPeriod"/>
                      </a:pPr>
                      <a:r>
                        <a:rPr lang="en-GB" sz="900" dirty="0">
                          <a:latin typeface="+mj-lt"/>
                          <a:ea typeface="Open Sans"/>
                          <a:cs typeface="Open Sans"/>
                          <a:sym typeface="Open Sans"/>
                        </a:rPr>
                        <a:t>If paid, the user can fill in login details.</a:t>
                      </a:r>
                    </a:p>
                    <a:p>
                      <a:pPr marL="228600" lvl="0" indent="-228600" algn="l" rtl="0">
                        <a:spcBef>
                          <a:spcPts val="0"/>
                        </a:spcBef>
                        <a:spcAft>
                          <a:spcPts val="0"/>
                        </a:spcAft>
                        <a:buAutoNum type="arabicPeriod"/>
                      </a:pPr>
                      <a:r>
                        <a:rPr lang="en-GB" sz="900" dirty="0">
                          <a:latin typeface="+mj-lt"/>
                          <a:ea typeface="Open Sans"/>
                          <a:cs typeface="Open Sans"/>
                          <a:sym typeface="Open Sans"/>
                        </a:rPr>
                        <a:t>Once logged in, the main screen with goals is shown.</a:t>
                      </a:r>
                      <a:endParaRPr sz="900" dirty="0">
                        <a:latin typeface="+mj-lt"/>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latin typeface="+mj-lt"/>
                          <a:ea typeface="Open Sans"/>
                          <a:cs typeface="Open Sans"/>
                          <a:sym typeface="Open Sans"/>
                        </a:rPr>
                        <a:t>The system sends a Notification in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latin typeface="+mj-lt"/>
                          <a:ea typeface="Open Sans"/>
                          <a:cs typeface="Open Sans"/>
                          <a:sym typeface="Open Sans"/>
                        </a:rPr>
                        <a:t>&lt; 30 sec.</a:t>
                      </a:r>
                    </a:p>
                    <a:p>
                      <a:pPr marL="0" lvl="0" indent="0" algn="l" rtl="0">
                        <a:spcBef>
                          <a:spcPts val="0"/>
                        </a:spcBef>
                        <a:spcAft>
                          <a:spcPts val="0"/>
                        </a:spcAft>
                        <a:buNone/>
                      </a:pP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475538640"/>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2-3: </a:t>
                      </a:r>
                      <a:r>
                        <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rPr>
                        <a:t>The user can </a:t>
                      </a:r>
                      <a:r>
                        <a:rPr kumimoji="0" lang="en-GB" sz="900" b="0" i="0" u="none" strike="noStrike" kern="0" cap="none" spc="0" normalizeH="0" baseline="0" noProof="0" dirty="0">
                          <a:ln>
                            <a:noFill/>
                          </a:ln>
                          <a:solidFill>
                            <a:srgbClr val="000000"/>
                          </a:solidFill>
                          <a:effectLst/>
                          <a:uLnTx/>
                          <a:uFillTx/>
                          <a:latin typeface="+mj-lt"/>
                          <a:ea typeface="Open Sans" panose="020B0606030504020204" pitchFamily="34" charset="0"/>
                          <a:cs typeface="Open Sans" panose="020B0606030504020204" pitchFamily="34" charset="0"/>
                          <a:sym typeface="Arial"/>
                        </a:rPr>
                        <a:t>change password</a:t>
                      </a: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a:t>
                      </a:r>
                      <a:endPar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endParaRPr>
                    </a:p>
                  </a:txBody>
                  <a:tcPr marL="91425" marR="91425" marT="91425" marB="91425"/>
                </a:tc>
                <a:tc>
                  <a:txBody>
                    <a:bodyPr/>
                    <a:lstStyle/>
                    <a:p>
                      <a:pPr marL="228600" lvl="0" indent="-228600" algn="l" rtl="0">
                        <a:spcBef>
                          <a:spcPts val="0"/>
                        </a:spcBef>
                        <a:spcAft>
                          <a:spcPts val="0"/>
                        </a:spcAft>
                        <a:buAutoNum type="arabicPeriod"/>
                      </a:pPr>
                      <a:r>
                        <a:rPr lang="en-GB" sz="900" dirty="0">
                          <a:latin typeface="+mj-lt"/>
                          <a:ea typeface="Open Sans"/>
                          <a:cs typeface="Open Sans"/>
                          <a:sym typeface="Open Sans"/>
                        </a:rPr>
                        <a:t>The user selects Forgot Password.</a:t>
                      </a:r>
                    </a:p>
                    <a:p>
                      <a:pPr marL="228600" lvl="0" indent="-228600" algn="l" rtl="0">
                        <a:spcBef>
                          <a:spcPts val="0"/>
                        </a:spcBef>
                        <a:spcAft>
                          <a:spcPts val="0"/>
                        </a:spcAft>
                        <a:buAutoNum type="arabicPeriod"/>
                      </a:pPr>
                      <a:r>
                        <a:rPr lang="en-GB" sz="900" dirty="0">
                          <a:latin typeface="+mj-lt"/>
                          <a:ea typeface="Open Sans"/>
                          <a:cs typeface="Open Sans"/>
                          <a:sym typeface="Open Sans"/>
                        </a:rPr>
                        <a:t>An email is sent to the user.</a:t>
                      </a:r>
                    </a:p>
                    <a:p>
                      <a:pPr marL="228600" lvl="0" indent="-228600" algn="l" rtl="0">
                        <a:spcBef>
                          <a:spcPts val="0"/>
                        </a:spcBef>
                        <a:spcAft>
                          <a:spcPts val="0"/>
                        </a:spcAft>
                        <a:buAutoNum type="arabicPeriod"/>
                      </a:pPr>
                      <a:r>
                        <a:rPr lang="en-GB" sz="900" dirty="0">
                          <a:latin typeface="+mj-lt"/>
                          <a:ea typeface="Open Sans"/>
                          <a:cs typeface="Open Sans"/>
                          <a:sym typeface="Open Sans"/>
                        </a:rPr>
                        <a:t>The user clicks on the link in the user to reset the password.</a:t>
                      </a: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 The system sends a “change password email + link” in 1min. </a:t>
                      </a:r>
                    </a:p>
                    <a:p>
                      <a:pPr marL="0" lvl="0" indent="0" algn="l" rtl="0">
                        <a:spcBef>
                          <a:spcPts val="0"/>
                        </a:spcBef>
                        <a:spcAft>
                          <a:spcPts val="0"/>
                        </a:spcAft>
                        <a:buNone/>
                      </a:pPr>
                      <a:r>
                        <a:rPr lang="en-GB" sz="900" dirty="0">
                          <a:latin typeface="+mj-lt"/>
                          <a:ea typeface="Open Sans"/>
                          <a:cs typeface="Open Sans"/>
                          <a:sym typeface="Open Sans"/>
                        </a:rPr>
                        <a:t>- Automatic confirmation of password changes is sent.</a:t>
                      </a: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2" name="Table 1">
            <a:extLst>
              <a:ext uri="{FF2B5EF4-FFF2-40B4-BE49-F238E27FC236}">
                <a16:creationId xmlns:a16="http://schemas.microsoft.com/office/drawing/2014/main" id="{76F3CFCC-9AE7-3E2B-A798-D450E5A61493}"/>
              </a:ext>
            </a:extLst>
          </p:cNvPr>
          <p:cNvGraphicFramePr>
            <a:graphicFrameLocks noGrp="1"/>
          </p:cNvGraphicFramePr>
          <p:nvPr>
            <p:extLst>
              <p:ext uri="{D42A27DB-BD31-4B8C-83A1-F6EECF244321}">
                <p14:modId xmlns:p14="http://schemas.microsoft.com/office/powerpoint/2010/main" val="4141067516"/>
              </p:ext>
            </p:extLst>
          </p:nvPr>
        </p:nvGraphicFramePr>
        <p:xfrm>
          <a:off x="252952" y="822617"/>
          <a:ext cx="1046699" cy="3943416"/>
        </p:xfrm>
        <a:graphic>
          <a:graphicData uri="http://schemas.openxmlformats.org/drawingml/2006/table">
            <a:tbl>
              <a:tblPr>
                <a:noFill/>
                <a:tableStyleId>{8D3B3DC6-0B04-4F3E-977A-49FAE3A8109F}</a:tableStyleId>
              </a:tblPr>
              <a:tblGrid>
                <a:gridCol w="1046699">
                  <a:extLst>
                    <a:ext uri="{9D8B030D-6E8A-4147-A177-3AD203B41FA5}">
                      <a16:colId xmlns:a16="http://schemas.microsoft.com/office/drawing/2014/main" val="3903210985"/>
                    </a:ext>
                  </a:extLst>
                </a:gridCol>
              </a:tblGrid>
              <a:tr h="431511">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Priority </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737867071"/>
                  </a:ext>
                </a:extLst>
              </a:tr>
              <a:tr h="1104870">
                <a:tc>
                  <a:txBody>
                    <a:bodyPr/>
                    <a:lstStyle/>
                    <a:p>
                      <a:pPr marL="0" lvl="0" indent="0" algn="ctr" rtl="0">
                        <a:spcBef>
                          <a:spcPts val="0"/>
                        </a:spcBef>
                        <a:spcAft>
                          <a:spcPts val="0"/>
                        </a:spcAft>
                        <a:buNone/>
                      </a:pPr>
                      <a:r>
                        <a:rPr lang="en-GB" sz="900" b="1" dirty="0">
                          <a:latin typeface="+mj-lt"/>
                          <a:ea typeface="Open Sans"/>
                          <a:cs typeface="Open Sans"/>
                          <a:sym typeface="Open Sans"/>
                        </a:rPr>
                        <a:t>P0 (1)</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414584578"/>
                  </a:ext>
                </a:extLst>
              </a:tr>
              <a:tr h="128800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900" b="1" dirty="0">
                          <a:latin typeface="+mj-lt"/>
                          <a:ea typeface="Open Sans"/>
                          <a:cs typeface="Open Sans"/>
                          <a:sym typeface="Open Sans"/>
                        </a:rPr>
                        <a:t>P0/1 (2)</a:t>
                      </a:r>
                    </a:p>
                  </a:txBody>
                  <a:tcPr marL="91425" marR="91425" marT="91425" marB="91425"/>
                </a:tc>
                <a:extLst>
                  <a:ext uri="{0D108BD9-81ED-4DB2-BD59-A6C34878D82A}">
                    <a16:rowId xmlns:a16="http://schemas.microsoft.com/office/drawing/2014/main" val="401906202"/>
                  </a:ext>
                </a:extLst>
              </a:tr>
              <a:tr h="687518">
                <a:tc>
                  <a:txBody>
                    <a:bodyPr/>
                    <a:lstStyle/>
                    <a:p>
                      <a:pPr marL="0" lvl="0" indent="0" algn="ctr" rtl="0">
                        <a:spcBef>
                          <a:spcPts val="0"/>
                        </a:spcBef>
                        <a:spcAft>
                          <a:spcPts val="0"/>
                        </a:spcAft>
                        <a:buNone/>
                      </a:pPr>
                      <a:r>
                        <a:rPr lang="en-GB" sz="900" b="1" dirty="0">
                          <a:latin typeface="+mj-lt"/>
                          <a:ea typeface="Open Sans"/>
                          <a:cs typeface="Open Sans"/>
                          <a:sym typeface="Open Sans"/>
                        </a:rPr>
                        <a:t>P0 (3)</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3914635389"/>
                  </a:ext>
                </a:extLst>
              </a:tr>
              <a:tr h="431511">
                <a:tc>
                  <a:txBody>
                    <a:bodyPr/>
                    <a:lstStyle/>
                    <a:p>
                      <a:pPr marL="0" lvl="0" indent="0" algn="ctr" rtl="0">
                        <a:spcBef>
                          <a:spcPts val="0"/>
                        </a:spcBef>
                        <a:spcAft>
                          <a:spcPts val="0"/>
                        </a:spcAft>
                        <a:buNone/>
                      </a:pPr>
                      <a:r>
                        <a:rPr lang="en-GB" sz="900" b="1" dirty="0">
                          <a:latin typeface="+mj-lt"/>
                          <a:ea typeface="Open Sans"/>
                          <a:cs typeface="Open Sans"/>
                          <a:sym typeface="Open Sans"/>
                        </a:rPr>
                        <a:t>P1 (4)</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882265969"/>
                  </a:ext>
                </a:extLst>
              </a:tr>
            </a:tbl>
          </a:graphicData>
        </a:graphic>
      </p:graphicFrame>
    </p:spTree>
    <p:extLst>
      <p:ext uri="{BB962C8B-B14F-4D97-AF65-F5344CB8AC3E}">
        <p14:creationId xmlns:p14="http://schemas.microsoft.com/office/powerpoint/2010/main" val="61965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Test Cases: Functional Requirements</a:t>
            </a:r>
            <a:endParaRPr dirty="0">
              <a:latin typeface="+mj-lt"/>
              <a:ea typeface="Open Sans"/>
              <a:cs typeface="Open Sans"/>
              <a:sym typeface="Open Sans"/>
            </a:endParaRPr>
          </a:p>
        </p:txBody>
      </p:sp>
      <p:graphicFrame>
        <p:nvGraphicFramePr>
          <p:cNvPr id="245" name="Google Shape;245;p39"/>
          <p:cNvGraphicFramePr/>
          <p:nvPr>
            <p:extLst>
              <p:ext uri="{D42A27DB-BD31-4B8C-83A1-F6EECF244321}">
                <p14:modId xmlns:p14="http://schemas.microsoft.com/office/powerpoint/2010/main" val="4222456023"/>
              </p:ext>
            </p:extLst>
          </p:nvPr>
        </p:nvGraphicFramePr>
        <p:xfrm>
          <a:off x="1068081" y="1017725"/>
          <a:ext cx="7948431" cy="2255460"/>
        </p:xfrm>
        <a:graphic>
          <a:graphicData uri="http://schemas.openxmlformats.org/drawingml/2006/table">
            <a:tbl>
              <a:tblPr>
                <a:noFill/>
                <a:tableStyleId>{8D3B3DC6-0B04-4F3E-977A-49FAE3A8109F}</a:tableStyleId>
              </a:tblPr>
              <a:tblGrid>
                <a:gridCol w="2859596">
                  <a:extLst>
                    <a:ext uri="{9D8B030D-6E8A-4147-A177-3AD203B41FA5}">
                      <a16:colId xmlns:a16="http://schemas.microsoft.com/office/drawing/2014/main" val="20000"/>
                    </a:ext>
                  </a:extLst>
                </a:gridCol>
                <a:gridCol w="3101009">
                  <a:extLst>
                    <a:ext uri="{9D8B030D-6E8A-4147-A177-3AD203B41FA5}">
                      <a16:colId xmlns:a16="http://schemas.microsoft.com/office/drawing/2014/main" val="20001"/>
                    </a:ext>
                  </a:extLst>
                </a:gridCol>
                <a:gridCol w="1987826">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Key Feature 3: Health Goal</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Steps </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Expected Behavior</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3: </a:t>
                      </a:r>
                      <a:r>
                        <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rPr>
                        <a:t>The user can create a health goal.</a:t>
                      </a:r>
                    </a:p>
                  </a:txBody>
                  <a:tcPr marL="91425" marR="91425" marT="91425" marB="91425"/>
                </a:tc>
                <a:tc>
                  <a:txBody>
                    <a:bodyPr/>
                    <a:lstStyle/>
                    <a:p>
                      <a:pPr marL="228600" lvl="0" indent="-228600" algn="l" rtl="0">
                        <a:spcBef>
                          <a:spcPts val="0"/>
                        </a:spcBef>
                        <a:spcAft>
                          <a:spcPts val="0"/>
                        </a:spcAft>
                        <a:buAutoNum type="arabicPeriod"/>
                      </a:pPr>
                      <a:r>
                        <a:rPr lang="en-GB" sz="900" dirty="0">
                          <a:latin typeface="+mj-lt"/>
                          <a:ea typeface="Open Sans"/>
                          <a:cs typeface="Open Sans"/>
                          <a:sym typeface="Open Sans"/>
                        </a:rPr>
                        <a:t>User clicks on the </a:t>
                      </a:r>
                      <a:r>
                        <a:rPr lang="en-GB" sz="900" b="1" dirty="0">
                          <a:latin typeface="+mj-lt"/>
                          <a:ea typeface="Open Sans"/>
                          <a:cs typeface="Open Sans"/>
                          <a:sym typeface="Open Sans"/>
                        </a:rPr>
                        <a:t>black + button </a:t>
                      </a:r>
                      <a:r>
                        <a:rPr lang="en-GB" sz="900" dirty="0">
                          <a:latin typeface="+mj-lt"/>
                          <a:ea typeface="Open Sans"/>
                          <a:cs typeface="Open Sans"/>
                          <a:sym typeface="Open Sans"/>
                        </a:rPr>
                        <a:t>below to add a health goal.</a:t>
                      </a:r>
                    </a:p>
                    <a:p>
                      <a:pPr marL="228600" lvl="0" indent="-228600" algn="l" rtl="0">
                        <a:spcBef>
                          <a:spcPts val="0"/>
                        </a:spcBef>
                        <a:spcAft>
                          <a:spcPts val="0"/>
                        </a:spcAft>
                        <a:buAutoNum type="arabicPeriod"/>
                      </a:pPr>
                      <a:r>
                        <a:rPr lang="en-GB" sz="900" dirty="0">
                          <a:latin typeface="+mj-lt"/>
                          <a:ea typeface="Open Sans"/>
                          <a:cs typeface="Open Sans"/>
                          <a:sym typeface="Open Sans"/>
                        </a:rPr>
                        <a:t>User clicks on the </a:t>
                      </a:r>
                      <a:r>
                        <a:rPr lang="en-GB" sz="900" b="1" dirty="0">
                          <a:latin typeface="+mj-lt"/>
                          <a:ea typeface="Open Sans"/>
                          <a:cs typeface="Open Sans"/>
                          <a:sym typeface="Open Sans"/>
                        </a:rPr>
                        <a:t>white button </a:t>
                      </a:r>
                      <a:r>
                        <a:rPr lang="en-GB" sz="900" dirty="0">
                          <a:latin typeface="+mj-lt"/>
                          <a:ea typeface="Open Sans"/>
                          <a:cs typeface="Open Sans"/>
                          <a:sym typeface="Open Sans"/>
                        </a:rPr>
                        <a:t>Health Goal above to log a new health goal.</a:t>
                      </a:r>
                      <a:endParaRPr sz="900" dirty="0">
                        <a:latin typeface="+mj-lt"/>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latin typeface="+mj-lt"/>
                          <a:ea typeface="Open Sans"/>
                          <a:cs typeface="Open Sans"/>
                          <a:sym typeface="Open Sans"/>
                        </a:rPr>
                        <a:t>The system stores the log of the Health Goal of the customer in the cloud &lt; 5 sec.</a:t>
                      </a:r>
                    </a:p>
                    <a:p>
                      <a:pPr marL="0" lvl="0" indent="0" algn="l" rtl="0">
                        <a:spcBef>
                          <a:spcPts val="0"/>
                        </a:spcBef>
                        <a:spcAft>
                          <a:spcPts val="0"/>
                        </a:spcAft>
                        <a:buNone/>
                      </a:pP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3-1: </a:t>
                      </a:r>
                      <a:r>
                        <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rPr>
                        <a:t>The user can select a health goal in main Goals screen.</a:t>
                      </a:r>
                    </a:p>
                  </a:txBody>
                  <a:tcPr marL="91425" marR="91425" marT="91425" marB="91425"/>
                </a:tc>
                <a:tc>
                  <a:txBody>
                    <a:bodyPr/>
                    <a:lstStyle/>
                    <a:p>
                      <a:pPr marL="228600" lvl="0" indent="-228600" algn="l" rtl="0">
                        <a:spcBef>
                          <a:spcPts val="0"/>
                        </a:spcBef>
                        <a:spcAft>
                          <a:spcPts val="0"/>
                        </a:spcAft>
                        <a:buAutoNum type="arabicPeriod"/>
                      </a:pPr>
                      <a:r>
                        <a:rPr lang="en-GB" sz="900" dirty="0">
                          <a:latin typeface="+mj-lt"/>
                          <a:ea typeface="Open Sans"/>
                          <a:cs typeface="Open Sans"/>
                          <a:sym typeface="Open Sans"/>
                        </a:rPr>
                        <a:t>The User selects the health goal from the Main Goals screen.</a:t>
                      </a:r>
                    </a:p>
                    <a:p>
                      <a:pPr marL="228600" lvl="0" indent="-228600" algn="l" rtl="0">
                        <a:spcBef>
                          <a:spcPts val="0"/>
                        </a:spcBef>
                        <a:spcAft>
                          <a:spcPts val="0"/>
                        </a:spcAft>
                        <a:buAutoNum type="arabicPeriod"/>
                      </a:pPr>
                      <a:r>
                        <a:rPr lang="en-GB" sz="900" dirty="0">
                          <a:latin typeface="+mj-lt"/>
                          <a:ea typeface="Open Sans"/>
                          <a:cs typeface="Open Sans"/>
                          <a:sym typeface="Open Sans"/>
                        </a:rPr>
                        <a:t>Health Goal opens.</a:t>
                      </a:r>
                    </a:p>
                    <a:p>
                      <a:pPr marL="228600" lvl="0" indent="-228600" algn="l" rtl="0">
                        <a:spcBef>
                          <a:spcPts val="0"/>
                        </a:spcBef>
                        <a:spcAft>
                          <a:spcPts val="0"/>
                        </a:spcAft>
                        <a:buAutoNum type="arabicPeriod"/>
                      </a:pPr>
                      <a:r>
                        <a:rPr lang="en-GB" sz="900" dirty="0">
                          <a:latin typeface="+mj-lt"/>
                          <a:ea typeface="Open Sans"/>
                          <a:cs typeface="Open Sans"/>
                          <a:sym typeface="Open Sans"/>
                        </a:rPr>
                        <a:t>Short description of Goal details.</a:t>
                      </a:r>
                    </a:p>
                    <a:p>
                      <a:pPr marL="228600" lvl="0" indent="-228600" algn="l" rtl="0">
                        <a:spcBef>
                          <a:spcPts val="0"/>
                        </a:spcBef>
                        <a:spcAft>
                          <a:spcPts val="0"/>
                        </a:spcAft>
                        <a:buAutoNum type="arabicPeriod"/>
                      </a:pPr>
                      <a:r>
                        <a:rPr lang="en-GB" sz="900" dirty="0">
                          <a:latin typeface="+mj-lt"/>
                          <a:ea typeface="Open Sans"/>
                          <a:cs typeface="Open Sans"/>
                          <a:sym typeface="Open Sans"/>
                        </a:rPr>
                        <a:t>HealthY Roadmap Health Goal is showing.</a:t>
                      </a:r>
                    </a:p>
                    <a:p>
                      <a:pPr marL="228600" lvl="0" indent="-228600" algn="l" rtl="0">
                        <a:spcBef>
                          <a:spcPts val="0"/>
                        </a:spcBef>
                        <a:spcAft>
                          <a:spcPts val="0"/>
                        </a:spcAft>
                        <a:buAutoNum type="arabicPeriod"/>
                      </a:pPr>
                      <a:r>
                        <a:rPr lang="en-GB" sz="900" dirty="0">
                          <a:latin typeface="+mj-lt"/>
                          <a:ea typeface="Open Sans"/>
                          <a:cs typeface="Open Sans"/>
                          <a:sym typeface="Open Sans"/>
                        </a:rPr>
                        <a:t>Customer starts with step 1, Health Test.</a:t>
                      </a: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The system opens the selected health goal on the health goal page &lt; 5 sec.</a:t>
                      </a:r>
                    </a:p>
                    <a:p>
                      <a:pPr marL="0" lvl="0" indent="0" algn="l" rtl="0">
                        <a:spcBef>
                          <a:spcPts val="0"/>
                        </a:spcBef>
                        <a:spcAft>
                          <a:spcPts val="0"/>
                        </a:spcAft>
                        <a:buNone/>
                      </a:pPr>
                      <a:endParaRPr lang="en-GB" sz="900" dirty="0">
                        <a:latin typeface="+mj-lt"/>
                        <a:ea typeface="Open Sans"/>
                        <a:cs typeface="Open Sans"/>
                        <a:sym typeface="Open Sans"/>
                      </a:endParaRPr>
                    </a:p>
                    <a:p>
                      <a:pPr marL="0" lvl="0" indent="0" algn="l" rtl="0">
                        <a:spcBef>
                          <a:spcPts val="0"/>
                        </a:spcBef>
                        <a:spcAft>
                          <a:spcPts val="0"/>
                        </a:spcAft>
                        <a:buNone/>
                      </a:pPr>
                      <a:r>
                        <a:rPr lang="en-GB" sz="900" dirty="0">
                          <a:latin typeface="+mj-lt"/>
                          <a:ea typeface="Open Sans"/>
                          <a:cs typeface="Open Sans"/>
                          <a:sym typeface="Open Sans"/>
                        </a:rPr>
                        <a:t>The system shows the HealthY Roadmap of the health Goal </a:t>
                      </a:r>
                    </a:p>
                    <a:p>
                      <a:pPr marL="0" lvl="0" indent="0" algn="l" rtl="0">
                        <a:spcBef>
                          <a:spcPts val="0"/>
                        </a:spcBef>
                        <a:spcAft>
                          <a:spcPts val="0"/>
                        </a:spcAft>
                        <a:buNone/>
                      </a:pPr>
                      <a:r>
                        <a:rPr lang="en-GB" sz="900" dirty="0">
                          <a:latin typeface="+mj-lt"/>
                          <a:ea typeface="Open Sans"/>
                          <a:cs typeface="Open Sans"/>
                          <a:sym typeface="Open Sans"/>
                        </a:rPr>
                        <a:t>&lt; 5 sec.</a:t>
                      </a: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 name="Table 1">
            <a:extLst>
              <a:ext uri="{FF2B5EF4-FFF2-40B4-BE49-F238E27FC236}">
                <a16:creationId xmlns:a16="http://schemas.microsoft.com/office/drawing/2014/main" id="{175F7992-C993-FC1E-E80B-E03AF6ED6FE1}"/>
              </a:ext>
            </a:extLst>
          </p:cNvPr>
          <p:cNvGraphicFramePr>
            <a:graphicFrameLocks noGrp="1"/>
          </p:cNvGraphicFramePr>
          <p:nvPr>
            <p:extLst>
              <p:ext uri="{D42A27DB-BD31-4B8C-83A1-F6EECF244321}">
                <p14:modId xmlns:p14="http://schemas.microsoft.com/office/powerpoint/2010/main" val="3366129357"/>
              </p:ext>
            </p:extLst>
          </p:nvPr>
        </p:nvGraphicFramePr>
        <p:xfrm>
          <a:off x="196558" y="1018925"/>
          <a:ext cx="871523" cy="2254259"/>
        </p:xfrm>
        <a:graphic>
          <a:graphicData uri="http://schemas.openxmlformats.org/drawingml/2006/table">
            <a:tbl>
              <a:tblPr>
                <a:noFill/>
                <a:tableStyleId>{8D3B3DC6-0B04-4F3E-977A-49FAE3A8109F}</a:tableStyleId>
              </a:tblPr>
              <a:tblGrid>
                <a:gridCol w="871523">
                  <a:extLst>
                    <a:ext uri="{9D8B030D-6E8A-4147-A177-3AD203B41FA5}">
                      <a16:colId xmlns:a16="http://schemas.microsoft.com/office/drawing/2014/main" val="4259755229"/>
                    </a:ext>
                  </a:extLst>
                </a:gridCol>
              </a:tblGrid>
              <a:tr h="390479">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Priority </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385162088"/>
                  </a:ext>
                </a:extLst>
              </a:tr>
              <a:tr h="866850">
                <a:tc>
                  <a:txBody>
                    <a:bodyPr/>
                    <a:lstStyle/>
                    <a:p>
                      <a:pPr marL="0" lvl="0" indent="0" algn="ctr" rtl="0">
                        <a:spcBef>
                          <a:spcPts val="0"/>
                        </a:spcBef>
                        <a:spcAft>
                          <a:spcPts val="0"/>
                        </a:spcAft>
                        <a:buNone/>
                      </a:pPr>
                      <a:r>
                        <a:rPr lang="en-GB" sz="900" b="1" dirty="0">
                          <a:latin typeface="+mj-lt"/>
                          <a:ea typeface="Open Sans"/>
                          <a:cs typeface="Open Sans"/>
                          <a:sym typeface="Open Sans"/>
                        </a:rPr>
                        <a:t>P0 (1)</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2959964258"/>
                  </a:ext>
                </a:extLst>
              </a:tr>
              <a:tr h="996930">
                <a:tc>
                  <a:txBody>
                    <a:bodyPr/>
                    <a:lstStyle/>
                    <a:p>
                      <a:pPr marL="0" lvl="0" indent="0" algn="ctr" rtl="0">
                        <a:spcBef>
                          <a:spcPts val="0"/>
                        </a:spcBef>
                        <a:spcAft>
                          <a:spcPts val="0"/>
                        </a:spcAft>
                        <a:buNone/>
                      </a:pPr>
                      <a:r>
                        <a:rPr lang="en-GB" sz="900" b="1" dirty="0">
                          <a:latin typeface="+mj-lt"/>
                          <a:ea typeface="Open Sans"/>
                          <a:cs typeface="Open Sans"/>
                          <a:sym typeface="Open Sans"/>
                        </a:rPr>
                        <a:t>P1 (2)</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4275890811"/>
                  </a:ext>
                </a:extLst>
              </a:tr>
            </a:tbl>
          </a:graphicData>
        </a:graphic>
      </p:graphicFrame>
    </p:spTree>
    <p:extLst>
      <p:ext uri="{BB962C8B-B14F-4D97-AF65-F5344CB8AC3E}">
        <p14:creationId xmlns:p14="http://schemas.microsoft.com/office/powerpoint/2010/main" val="109949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Test Cases: Functional Requirements</a:t>
            </a:r>
            <a:endParaRPr dirty="0">
              <a:latin typeface="+mj-lt"/>
              <a:ea typeface="Open Sans"/>
              <a:cs typeface="Open Sans"/>
              <a:sym typeface="Open Sans"/>
            </a:endParaRPr>
          </a:p>
        </p:txBody>
      </p:sp>
      <p:graphicFrame>
        <p:nvGraphicFramePr>
          <p:cNvPr id="245" name="Google Shape;245;p39"/>
          <p:cNvGraphicFramePr/>
          <p:nvPr>
            <p:extLst>
              <p:ext uri="{D42A27DB-BD31-4B8C-83A1-F6EECF244321}">
                <p14:modId xmlns:p14="http://schemas.microsoft.com/office/powerpoint/2010/main" val="541978598"/>
              </p:ext>
            </p:extLst>
          </p:nvPr>
        </p:nvGraphicFramePr>
        <p:xfrm>
          <a:off x="1106500" y="1156037"/>
          <a:ext cx="7983712" cy="2118300"/>
        </p:xfrm>
        <a:graphic>
          <a:graphicData uri="http://schemas.openxmlformats.org/drawingml/2006/table">
            <a:tbl>
              <a:tblPr>
                <a:noFill/>
                <a:tableStyleId>{8D3B3DC6-0B04-4F3E-977A-49FAE3A8109F}</a:tableStyleId>
              </a:tblPr>
              <a:tblGrid>
                <a:gridCol w="2884936">
                  <a:extLst>
                    <a:ext uri="{9D8B030D-6E8A-4147-A177-3AD203B41FA5}">
                      <a16:colId xmlns:a16="http://schemas.microsoft.com/office/drawing/2014/main" val="20000"/>
                    </a:ext>
                  </a:extLst>
                </a:gridCol>
                <a:gridCol w="2874893">
                  <a:extLst>
                    <a:ext uri="{9D8B030D-6E8A-4147-A177-3AD203B41FA5}">
                      <a16:colId xmlns:a16="http://schemas.microsoft.com/office/drawing/2014/main" val="20001"/>
                    </a:ext>
                  </a:extLst>
                </a:gridCol>
                <a:gridCol w="2223883">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Key Feature 4: Health Test</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Steps </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Expected Behavior</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4: </a:t>
                      </a:r>
                      <a:r>
                        <a:rPr kumimoji="0" lang="en-GB" sz="900" b="0" i="0" u="none" strike="noStrike" kern="0" cap="none" spc="0" normalizeH="0" baseline="0" noProof="0" dirty="0">
                          <a:ln>
                            <a:noFill/>
                          </a:ln>
                          <a:solidFill>
                            <a:srgbClr val="000000"/>
                          </a:solidFill>
                          <a:effectLst/>
                          <a:uLnTx/>
                          <a:uFillTx/>
                          <a:latin typeface="+mj-lt"/>
                          <a:ea typeface="Open Sans"/>
                          <a:cs typeface="Open Sans"/>
                          <a:sym typeface="Open Sans"/>
                        </a:rPr>
                        <a:t>The user can start with step 1 of Health Roadmap for a given health goal- The health test.</a:t>
                      </a:r>
                    </a:p>
                  </a:txBody>
                  <a:tcPr marL="91425" marR="91425" marT="91425" marB="91425"/>
                </a:tc>
                <a:tc>
                  <a:txBody>
                    <a:bodyPr/>
                    <a:lstStyle/>
                    <a:p>
                      <a:pPr marL="228600" lvl="0" indent="-228600" algn="l" rtl="0">
                        <a:spcBef>
                          <a:spcPts val="0"/>
                        </a:spcBef>
                        <a:spcAft>
                          <a:spcPts val="0"/>
                        </a:spcAft>
                        <a:buAutoNum type="arabicPeriod"/>
                      </a:pPr>
                      <a:r>
                        <a:rPr lang="en-GB" sz="900" dirty="0">
                          <a:latin typeface="+mj-lt"/>
                          <a:ea typeface="Open Sans"/>
                          <a:cs typeface="Open Sans"/>
                          <a:sym typeface="Open Sans"/>
                        </a:rPr>
                        <a:t>User clicks on Health Roadmap of given health goal.</a:t>
                      </a:r>
                    </a:p>
                    <a:p>
                      <a:pPr marL="228600" lvl="0" indent="-228600" algn="l" rtl="0">
                        <a:spcBef>
                          <a:spcPts val="0"/>
                        </a:spcBef>
                        <a:spcAft>
                          <a:spcPts val="0"/>
                        </a:spcAft>
                        <a:buAutoNum type="arabicPeriod"/>
                      </a:pPr>
                      <a:r>
                        <a:rPr lang="en-GB" sz="900" dirty="0">
                          <a:latin typeface="+mj-lt"/>
                          <a:ea typeface="Open Sans"/>
                          <a:cs typeface="Open Sans"/>
                          <a:sym typeface="Open Sans"/>
                        </a:rPr>
                        <a:t>User clicks on Next.</a:t>
                      </a:r>
                    </a:p>
                    <a:p>
                      <a:pPr marL="228600" lvl="0" indent="-228600" algn="l" rtl="0">
                        <a:spcBef>
                          <a:spcPts val="0"/>
                        </a:spcBef>
                        <a:spcAft>
                          <a:spcPts val="0"/>
                        </a:spcAft>
                        <a:buAutoNum type="arabicPeriod"/>
                      </a:pPr>
                      <a:r>
                        <a:rPr lang="en-GB" sz="900" dirty="0">
                          <a:latin typeface="+mj-lt"/>
                          <a:ea typeface="Open Sans"/>
                          <a:cs typeface="Open Sans"/>
                          <a:sym typeface="Open Sans"/>
                        </a:rPr>
                        <a:t>User starts with Health Test.</a:t>
                      </a:r>
                    </a:p>
                    <a:p>
                      <a:pPr marL="0" lvl="0" indent="0" algn="l" rtl="0">
                        <a:spcBef>
                          <a:spcPts val="0"/>
                        </a:spcBef>
                        <a:spcAft>
                          <a:spcPts val="0"/>
                        </a:spcAft>
                        <a:buNone/>
                      </a:pPr>
                      <a:endParaRPr sz="900" dirty="0">
                        <a:latin typeface="+mj-lt"/>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The system stores the log of the Health Test answers of the customer in the cloud in &lt; 10 sec.</a:t>
                      </a: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4-1: </a:t>
                      </a:r>
                      <a:r>
                        <a:rPr kumimoji="0" lang="en-GB" sz="900" b="0" i="0" u="none" strike="noStrike" kern="0" cap="none" spc="0" normalizeH="0" baseline="0" noProof="0" dirty="0">
                          <a:ln>
                            <a:noFill/>
                          </a:ln>
                          <a:solidFill>
                            <a:schemeClr val="tx1"/>
                          </a:solidFill>
                          <a:effectLst/>
                          <a:uLnTx/>
                          <a:uFillTx/>
                          <a:latin typeface="+mj-lt"/>
                          <a:ea typeface="Open Sans"/>
                          <a:cs typeface="Open Sans"/>
                          <a:sym typeface="Open Sans"/>
                        </a:rPr>
                        <a:t>The user can view the results of the Health Test.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900" b="0" i="0" u="none" strike="noStrike" kern="0" cap="none" spc="0" normalizeH="0" baseline="0" noProof="0" dirty="0">
                        <a:ln>
                          <a:noFill/>
                        </a:ln>
                        <a:solidFill>
                          <a:schemeClr val="tx1"/>
                        </a:solidFill>
                        <a:effectLst/>
                        <a:uLnTx/>
                        <a:uFillTx/>
                        <a:latin typeface="+mj-lt"/>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0" i="0" u="none" strike="noStrike" kern="0" cap="none" spc="0" normalizeH="0" baseline="0" noProof="0" dirty="0">
                          <a:ln>
                            <a:noFill/>
                          </a:ln>
                          <a:solidFill>
                            <a:srgbClr val="FF0000"/>
                          </a:solidFill>
                          <a:effectLst/>
                          <a:uLnTx/>
                          <a:uFillTx/>
                          <a:latin typeface="+mj-lt"/>
                          <a:ea typeface="Open Sans"/>
                          <a:cs typeface="Open Sans"/>
                          <a:sym typeface="Open Sans"/>
                        </a:rPr>
                        <a:t>Not for this DESIGN SPRINT, postponed for the next one.</a:t>
                      </a:r>
                    </a:p>
                  </a:txBody>
                  <a:tcPr marL="91425" marR="91425" marT="91425" marB="91425"/>
                </a:tc>
                <a:tc>
                  <a:txBody>
                    <a:bodyPr/>
                    <a:lstStyle/>
                    <a:p>
                      <a:pPr marL="228600" lvl="0" indent="-228600" algn="l" rtl="0">
                        <a:spcBef>
                          <a:spcPts val="0"/>
                        </a:spcBef>
                        <a:spcAft>
                          <a:spcPts val="0"/>
                        </a:spcAft>
                        <a:buAutoNum type="arabicPeriod"/>
                      </a:pPr>
                      <a:r>
                        <a:rPr lang="en-GB" sz="900" dirty="0">
                          <a:latin typeface="+mj-lt"/>
                          <a:ea typeface="Open Sans"/>
                          <a:cs typeface="Open Sans"/>
                          <a:sym typeface="Open Sans"/>
                        </a:rPr>
                        <a:t>The User finished the Health Test.</a:t>
                      </a:r>
                    </a:p>
                    <a:p>
                      <a:pPr marL="228600" lvl="0" indent="-228600" algn="l" rtl="0">
                        <a:spcBef>
                          <a:spcPts val="0"/>
                        </a:spcBef>
                        <a:spcAft>
                          <a:spcPts val="0"/>
                        </a:spcAft>
                        <a:buAutoNum type="arabicPeriod"/>
                      </a:pPr>
                      <a:r>
                        <a:rPr lang="en-GB" sz="900" dirty="0">
                          <a:latin typeface="+mj-lt"/>
                          <a:ea typeface="Open Sans"/>
                          <a:cs typeface="Open Sans"/>
                          <a:sym typeface="Open Sans"/>
                        </a:rPr>
                        <a:t>Health Goal opens.</a:t>
                      </a:r>
                    </a:p>
                    <a:p>
                      <a:pPr marL="228600" lvl="0" indent="-228600" algn="l" rtl="0">
                        <a:spcBef>
                          <a:spcPts val="0"/>
                        </a:spcBef>
                        <a:spcAft>
                          <a:spcPts val="0"/>
                        </a:spcAft>
                        <a:buAutoNum type="arabicPeriod"/>
                      </a:pPr>
                      <a:r>
                        <a:rPr lang="en-GB" sz="900" dirty="0">
                          <a:latin typeface="+mj-lt"/>
                          <a:ea typeface="Open Sans"/>
                          <a:cs typeface="Open Sans"/>
                          <a:sym typeface="Open Sans"/>
                        </a:rPr>
                        <a:t>Short description of Goal details.</a:t>
                      </a:r>
                    </a:p>
                    <a:p>
                      <a:pPr marL="228600" lvl="0" indent="-228600" algn="l" rtl="0">
                        <a:spcBef>
                          <a:spcPts val="0"/>
                        </a:spcBef>
                        <a:spcAft>
                          <a:spcPts val="0"/>
                        </a:spcAft>
                        <a:buAutoNum type="arabicPeriod"/>
                      </a:pPr>
                      <a:r>
                        <a:rPr lang="en-GB" sz="900" dirty="0">
                          <a:latin typeface="+mj-lt"/>
                          <a:ea typeface="Open Sans"/>
                          <a:cs typeface="Open Sans"/>
                          <a:sym typeface="Open Sans"/>
                        </a:rPr>
                        <a:t>HealthY Roadmap Health Goal is showing.</a:t>
                      </a:r>
                    </a:p>
                    <a:p>
                      <a:pPr marL="228600" lvl="0" indent="-228600" algn="l" rtl="0">
                        <a:spcBef>
                          <a:spcPts val="0"/>
                        </a:spcBef>
                        <a:spcAft>
                          <a:spcPts val="0"/>
                        </a:spcAft>
                        <a:buAutoNum type="arabicPeriod"/>
                      </a:pPr>
                      <a:r>
                        <a:rPr lang="en-GB" sz="900" dirty="0">
                          <a:latin typeface="+mj-lt"/>
                          <a:ea typeface="Open Sans"/>
                          <a:cs typeface="Open Sans"/>
                          <a:sym typeface="Open Sans"/>
                        </a:rPr>
                        <a:t>Customer starts with step 1, Health Test.</a:t>
                      </a: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Notification is sent per email to the customer, about Health Test results in 1 minute.</a:t>
                      </a:r>
                    </a:p>
                    <a:p>
                      <a:pPr marL="0" lvl="0" indent="0" algn="l" rtl="0">
                        <a:spcBef>
                          <a:spcPts val="0"/>
                        </a:spcBef>
                        <a:spcAft>
                          <a:spcPts val="0"/>
                        </a:spcAft>
                        <a:buNone/>
                      </a:pPr>
                      <a:endParaRPr lang="en-GB"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 name="Table 1">
            <a:extLst>
              <a:ext uri="{FF2B5EF4-FFF2-40B4-BE49-F238E27FC236}">
                <a16:creationId xmlns:a16="http://schemas.microsoft.com/office/drawing/2014/main" id="{8A501F5A-E0E2-1819-C167-3B553A57A94F}"/>
              </a:ext>
            </a:extLst>
          </p:cNvPr>
          <p:cNvGraphicFramePr>
            <a:graphicFrameLocks noGrp="1"/>
          </p:cNvGraphicFramePr>
          <p:nvPr>
            <p:extLst>
              <p:ext uri="{D42A27DB-BD31-4B8C-83A1-F6EECF244321}">
                <p14:modId xmlns:p14="http://schemas.microsoft.com/office/powerpoint/2010/main" val="1756217869"/>
              </p:ext>
            </p:extLst>
          </p:nvPr>
        </p:nvGraphicFramePr>
        <p:xfrm>
          <a:off x="192101" y="1156036"/>
          <a:ext cx="914399" cy="2118300"/>
        </p:xfrm>
        <a:graphic>
          <a:graphicData uri="http://schemas.openxmlformats.org/drawingml/2006/table">
            <a:tbl>
              <a:tblPr>
                <a:noFill/>
                <a:tableStyleId>{8D3B3DC6-0B04-4F3E-977A-49FAE3A8109F}</a:tableStyleId>
              </a:tblPr>
              <a:tblGrid>
                <a:gridCol w="914399">
                  <a:extLst>
                    <a:ext uri="{9D8B030D-6E8A-4147-A177-3AD203B41FA5}">
                      <a16:colId xmlns:a16="http://schemas.microsoft.com/office/drawing/2014/main" val="3636894038"/>
                    </a:ext>
                  </a:extLst>
                </a:gridCol>
              </a:tblGrid>
              <a:tr h="420866">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Priority </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2614214413"/>
                  </a:ext>
                </a:extLst>
              </a:tr>
              <a:tr h="932419">
                <a:tc>
                  <a:txBody>
                    <a:bodyPr/>
                    <a:lstStyle/>
                    <a:p>
                      <a:pPr marL="0" lvl="0" indent="0" algn="ctr" rtl="0">
                        <a:spcBef>
                          <a:spcPts val="0"/>
                        </a:spcBef>
                        <a:spcAft>
                          <a:spcPts val="0"/>
                        </a:spcAft>
                        <a:buNone/>
                      </a:pPr>
                      <a:r>
                        <a:rPr lang="en-GB" sz="900" b="1" dirty="0">
                          <a:latin typeface="+mj-lt"/>
                          <a:ea typeface="Open Sans"/>
                          <a:cs typeface="Open Sans"/>
                          <a:sym typeface="Open Sans"/>
                        </a:rPr>
                        <a:t>P0 (1)</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3664498790"/>
                  </a:ext>
                </a:extLst>
              </a:tr>
              <a:tr h="765015">
                <a:tc>
                  <a:txBody>
                    <a:bodyPr/>
                    <a:lstStyle/>
                    <a:p>
                      <a:pPr marL="0" lvl="0" indent="0" algn="ctr" rtl="0">
                        <a:spcBef>
                          <a:spcPts val="0"/>
                        </a:spcBef>
                        <a:spcAft>
                          <a:spcPts val="0"/>
                        </a:spcAft>
                        <a:buNone/>
                      </a:pPr>
                      <a:r>
                        <a:rPr lang="en-GB" sz="900" b="1" dirty="0">
                          <a:latin typeface="+mj-lt"/>
                          <a:ea typeface="Open Sans"/>
                          <a:cs typeface="Open Sans"/>
                          <a:sym typeface="Open Sans"/>
                        </a:rPr>
                        <a:t>P3 (2)</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145803330"/>
                  </a:ext>
                </a:extLst>
              </a:tr>
            </a:tbl>
          </a:graphicData>
        </a:graphic>
      </p:graphicFrame>
    </p:spTree>
    <p:extLst>
      <p:ext uri="{BB962C8B-B14F-4D97-AF65-F5344CB8AC3E}">
        <p14:creationId xmlns:p14="http://schemas.microsoft.com/office/powerpoint/2010/main" val="4154507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200778" y="15169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Test Cases: Non-functional Requirements</a:t>
            </a:r>
            <a:endParaRPr dirty="0">
              <a:latin typeface="+mj-lt"/>
              <a:ea typeface="Open Sans"/>
              <a:cs typeface="Open Sans"/>
              <a:sym typeface="Open Sans"/>
            </a:endParaRPr>
          </a:p>
        </p:txBody>
      </p:sp>
      <p:graphicFrame>
        <p:nvGraphicFramePr>
          <p:cNvPr id="251" name="Google Shape;251;p40"/>
          <p:cNvGraphicFramePr/>
          <p:nvPr>
            <p:extLst>
              <p:ext uri="{D42A27DB-BD31-4B8C-83A1-F6EECF244321}">
                <p14:modId xmlns:p14="http://schemas.microsoft.com/office/powerpoint/2010/main" val="2864416185"/>
              </p:ext>
            </p:extLst>
          </p:nvPr>
        </p:nvGraphicFramePr>
        <p:xfrm>
          <a:off x="1284227" y="832185"/>
          <a:ext cx="7772700" cy="2646209"/>
        </p:xfrm>
        <a:graphic>
          <a:graphicData uri="http://schemas.openxmlformats.org/drawingml/2006/table">
            <a:tbl>
              <a:tblPr>
                <a:noFill/>
                <a:tableStyleId>{8D3B3DC6-0B04-4F3E-977A-49FAE3A8109F}</a:tableStyleId>
              </a:tblPr>
              <a:tblGrid>
                <a:gridCol w="1765018">
                  <a:extLst>
                    <a:ext uri="{9D8B030D-6E8A-4147-A177-3AD203B41FA5}">
                      <a16:colId xmlns:a16="http://schemas.microsoft.com/office/drawing/2014/main" val="20000"/>
                    </a:ext>
                  </a:extLst>
                </a:gridCol>
                <a:gridCol w="6007682">
                  <a:extLst>
                    <a:ext uri="{9D8B030D-6E8A-4147-A177-3AD203B41FA5}">
                      <a16:colId xmlns:a16="http://schemas.microsoft.com/office/drawing/2014/main" val="20001"/>
                    </a:ext>
                  </a:extLst>
                </a:gridCol>
              </a:tblGrid>
              <a:tr h="451739">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Requirement</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a:solidFill>
                            <a:schemeClr val="lt1"/>
                          </a:solidFill>
                          <a:latin typeface="+mj-lt"/>
                          <a:ea typeface="Open Sans"/>
                          <a:cs typeface="Open Sans"/>
                          <a:sym typeface="Open Sans"/>
                        </a:rPr>
                        <a:t>Steps to reproduce</a:t>
                      </a:r>
                      <a:endParaRPr sz="900" b="1">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43439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1: Registrar</a:t>
                      </a:r>
                    </a:p>
                  </a:txBody>
                  <a:tcPr marL="91425" marR="91425" marT="91425" marB="91425"/>
                </a:tc>
                <a:tc>
                  <a:txBody>
                    <a:bodyPr/>
                    <a:lstStyle/>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GB" sz="900" dirty="0">
                          <a:latin typeface="+mj-lt"/>
                          <a:ea typeface="Open Sans"/>
                          <a:cs typeface="Open Sans"/>
                          <a:sym typeface="Open Sans"/>
                        </a:rPr>
                        <a:t>Store User-sensitive information (email address and password) in the cloud in &lt; 10 sec.</a:t>
                      </a:r>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GB" sz="900" dirty="0">
                          <a:latin typeface="+mj-lt"/>
                          <a:ea typeface="Open Sans"/>
                          <a:cs typeface="Open Sans"/>
                          <a:sym typeface="Open Sans"/>
                        </a:rPr>
                        <a:t>Store User-sensitive payment data (credit card details) encrypted in the cloud in &lt; 20 sec.</a:t>
                      </a:r>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GB" sz="900" dirty="0">
                          <a:latin typeface="+mj-lt"/>
                          <a:ea typeface="Open Sans"/>
                          <a:cs typeface="Open Sans"/>
                          <a:sym typeface="Open Sans"/>
                        </a:rPr>
                        <a:t>Send register notification to user’s email </a:t>
                      </a: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in 1 minute.</a:t>
                      </a:r>
                      <a:endParaRPr lang="en-GB" sz="900" dirty="0">
                        <a:latin typeface="+mj-lt"/>
                        <a:ea typeface="Open Sans"/>
                        <a:cs typeface="Open Sans"/>
                        <a:sym typeface="Open Sans"/>
                      </a:endParaRPr>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GB" sz="900" dirty="0">
                          <a:latin typeface="+mj-lt"/>
                          <a:ea typeface="Open Sans"/>
                          <a:cs typeface="Open Sans"/>
                          <a:sym typeface="Open Sans"/>
                        </a:rPr>
                        <a:t>Process 20.000 credit card transactions at any given time </a:t>
                      </a:r>
                      <a:r>
                        <a:rPr lang="en-GB" sz="900" b="0"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in &lt; 5 minutes.</a:t>
                      </a:r>
                      <a:endParaRPr lang="en-GB"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43439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2: Login</a:t>
                      </a:r>
                    </a:p>
                  </a:txBody>
                  <a:tcPr marL="91425" marR="91425" marT="91425" marB="91425"/>
                </a:tc>
                <a:tc>
                  <a:txBody>
                    <a:bodyPr/>
                    <a:lstStyle/>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GB" sz="900" dirty="0">
                          <a:latin typeface="+mj-lt"/>
                          <a:ea typeface="Open Sans"/>
                          <a:cs typeface="Open Sans"/>
                          <a:sym typeface="Open Sans"/>
                        </a:rPr>
                        <a:t>Store User-sensitive information (email address and password) in the cloud &lt; 10 sec.</a:t>
                      </a:r>
                    </a:p>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GB" sz="900" dirty="0">
                          <a:latin typeface="+mj-lt"/>
                          <a:ea typeface="Open Sans"/>
                          <a:cs typeface="Open Sans"/>
                          <a:sym typeface="Open Sans"/>
                        </a:rPr>
                        <a:t>Store User-sensitive payment data (credit card details) encrypted in the cloud &lt; 20 sec.</a:t>
                      </a:r>
                    </a:p>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GB" sz="900" dirty="0">
                          <a:latin typeface="+mj-lt"/>
                          <a:ea typeface="Open Sans"/>
                          <a:cs typeface="Open Sans"/>
                          <a:sym typeface="Open Sans"/>
                        </a:rPr>
                        <a:t>Send a register notification to the user’s email with login details &amp; link 1 minute after payment.</a:t>
                      </a:r>
                    </a:p>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GB" sz="900" dirty="0">
                          <a:latin typeface="+mj-lt"/>
                          <a:ea typeface="Open Sans"/>
                          <a:cs typeface="Open Sans"/>
                          <a:sym typeface="Open Sans"/>
                        </a:rPr>
                        <a:t>Send “change password email+ link” in &lt;30 sec. </a:t>
                      </a:r>
                    </a:p>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GB" sz="900" dirty="0">
                          <a:latin typeface="+mj-lt"/>
                          <a:ea typeface="Open Sans"/>
                          <a:cs typeface="Open Sans"/>
                          <a:sym typeface="Open Sans"/>
                        </a:rPr>
                        <a:t>Send an automatic confirmation notification of the password is changed in 1min. </a:t>
                      </a:r>
                    </a:p>
                  </a:txBody>
                  <a:tcPr marL="91425" marR="91425" marT="91425" marB="91425"/>
                </a:tc>
                <a:extLst>
                  <a:ext uri="{0D108BD9-81ED-4DB2-BD59-A6C34878D82A}">
                    <a16:rowId xmlns:a16="http://schemas.microsoft.com/office/drawing/2014/main" val="10002"/>
                  </a:ext>
                </a:extLst>
              </a:tr>
              <a:tr h="43439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900" b="1" i="0" u="none" strike="noStrike" kern="0" cap="none" spc="0" normalizeH="0" baseline="0" noProof="0" dirty="0">
                          <a:ln>
                            <a:noFill/>
                          </a:ln>
                          <a:solidFill>
                            <a:srgbClr val="000000"/>
                          </a:solidFill>
                          <a:effectLst/>
                          <a:uLnTx/>
                          <a:uFillTx/>
                          <a:latin typeface="+mj-lt"/>
                          <a:ea typeface="Open Sans"/>
                          <a:cs typeface="Open Sans"/>
                          <a:sym typeface="Open Sans"/>
                        </a:rPr>
                        <a:t>Test Case 3: Health Goal</a:t>
                      </a:r>
                    </a:p>
                  </a:txBody>
                  <a:tcPr marL="91425" marR="91425" marT="91425" marB="91425"/>
                </a:tc>
                <a:tc>
                  <a:txBody>
                    <a:bodyPr/>
                    <a:lstStyle/>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GB" sz="900" dirty="0">
                          <a:latin typeface="+mj-lt"/>
                          <a:ea typeface="Open Sans"/>
                          <a:cs typeface="Open Sans"/>
                          <a:sym typeface="Open Sans"/>
                        </a:rPr>
                        <a:t>The system stores the log of the Health Goal of the customer in the cloud &lt; 5 sec.</a:t>
                      </a:r>
                    </a:p>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GB" sz="900" dirty="0">
                          <a:latin typeface="+mj-lt"/>
                          <a:ea typeface="Open Sans"/>
                          <a:cs typeface="Open Sans"/>
                          <a:sym typeface="Open Sans"/>
                        </a:rPr>
                        <a:t>The system opens the selected Health Gaol on the Health Goal screen &lt; 5 sec.</a:t>
                      </a:r>
                    </a:p>
                    <a:p>
                      <a:pPr marL="228600" marR="0" lvl="0" indent="-2286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GB" sz="900" dirty="0">
                          <a:latin typeface="+mj-lt"/>
                          <a:ea typeface="Open Sans"/>
                          <a:cs typeface="Open Sans"/>
                          <a:sym typeface="Open Sans"/>
                        </a:rPr>
                        <a:t>The system shows the HealthY Roadmap of the Health Goal &lt; 5 sec.</a:t>
                      </a: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2" name="Table 1">
            <a:extLst>
              <a:ext uri="{FF2B5EF4-FFF2-40B4-BE49-F238E27FC236}">
                <a16:creationId xmlns:a16="http://schemas.microsoft.com/office/drawing/2014/main" id="{CA6AA79F-EEA8-9039-6E52-3DBDBD450C8D}"/>
              </a:ext>
            </a:extLst>
          </p:cNvPr>
          <p:cNvGraphicFramePr>
            <a:graphicFrameLocks noGrp="1"/>
          </p:cNvGraphicFramePr>
          <p:nvPr>
            <p:extLst>
              <p:ext uri="{D42A27DB-BD31-4B8C-83A1-F6EECF244321}">
                <p14:modId xmlns:p14="http://schemas.microsoft.com/office/powerpoint/2010/main" val="821862642"/>
              </p:ext>
            </p:extLst>
          </p:nvPr>
        </p:nvGraphicFramePr>
        <p:xfrm>
          <a:off x="314483" y="832185"/>
          <a:ext cx="969744" cy="2646210"/>
        </p:xfrm>
        <a:graphic>
          <a:graphicData uri="http://schemas.openxmlformats.org/drawingml/2006/table">
            <a:tbl>
              <a:tblPr>
                <a:noFill/>
                <a:tableStyleId>{8D3B3DC6-0B04-4F3E-977A-49FAE3A8109F}</a:tableStyleId>
              </a:tblPr>
              <a:tblGrid>
                <a:gridCol w="969744">
                  <a:extLst>
                    <a:ext uri="{9D8B030D-6E8A-4147-A177-3AD203B41FA5}">
                      <a16:colId xmlns:a16="http://schemas.microsoft.com/office/drawing/2014/main" val="1188097193"/>
                    </a:ext>
                  </a:extLst>
                </a:gridCol>
              </a:tblGrid>
              <a:tr h="464931">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Priority</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760028719"/>
                  </a:ext>
                </a:extLst>
              </a:tr>
              <a:tr h="727093">
                <a:tc>
                  <a:txBody>
                    <a:bodyPr/>
                    <a:lstStyle/>
                    <a:p>
                      <a:pPr marL="0" lvl="0" indent="0" algn="ctr" rtl="0">
                        <a:spcBef>
                          <a:spcPts val="0"/>
                        </a:spcBef>
                        <a:spcAft>
                          <a:spcPts val="0"/>
                        </a:spcAft>
                        <a:buNone/>
                      </a:pPr>
                      <a:r>
                        <a:rPr lang="en-GB" sz="900" b="1" dirty="0">
                          <a:latin typeface="+mj-lt"/>
                          <a:ea typeface="Open Sans"/>
                          <a:cs typeface="Open Sans"/>
                          <a:sym typeface="Open Sans"/>
                        </a:rPr>
                        <a:t>P0 (1)</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644947184"/>
                  </a:ext>
                </a:extLst>
              </a:tr>
              <a:tr h="72709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900" b="1" dirty="0">
                          <a:latin typeface="+mj-lt"/>
                          <a:ea typeface="Open Sans"/>
                          <a:cs typeface="Open Sans"/>
                          <a:sym typeface="Open Sans"/>
                        </a:rPr>
                        <a:t>P0 (2)</a:t>
                      </a:r>
                    </a:p>
                  </a:txBody>
                  <a:tcPr marL="91425" marR="91425" marT="91425" marB="91425"/>
                </a:tc>
                <a:extLst>
                  <a:ext uri="{0D108BD9-81ED-4DB2-BD59-A6C34878D82A}">
                    <a16:rowId xmlns:a16="http://schemas.microsoft.com/office/drawing/2014/main" val="3355068241"/>
                  </a:ext>
                </a:extLst>
              </a:tr>
              <a:tr h="727093">
                <a:tc>
                  <a:txBody>
                    <a:bodyPr/>
                    <a:lstStyle/>
                    <a:p>
                      <a:pPr marL="0" lvl="0" indent="0" algn="ctr" rtl="0">
                        <a:spcBef>
                          <a:spcPts val="0"/>
                        </a:spcBef>
                        <a:spcAft>
                          <a:spcPts val="0"/>
                        </a:spcAft>
                        <a:buNone/>
                      </a:pPr>
                      <a:r>
                        <a:rPr lang="en-GB" sz="900" b="1" dirty="0">
                          <a:latin typeface="+mj-lt"/>
                          <a:ea typeface="Open Sans"/>
                          <a:cs typeface="Open Sans"/>
                          <a:sym typeface="Open Sans"/>
                        </a:rPr>
                        <a:t>P0 (3)</a:t>
                      </a:r>
                      <a:endParaRPr sz="900" b="1"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2362378527"/>
                  </a:ext>
                </a:extLst>
              </a:tr>
            </a:tbl>
          </a:graphicData>
        </a:graphic>
      </p:graphicFrame>
    </p:spTree>
    <p:extLst>
      <p:ext uri="{BB962C8B-B14F-4D97-AF65-F5344CB8AC3E}">
        <p14:creationId xmlns:p14="http://schemas.microsoft.com/office/powerpoint/2010/main" val="1953917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dirty="0">
                <a:latin typeface="+mj-lt"/>
              </a:rPr>
              <a:t>Dogfood Survey</a:t>
            </a:r>
            <a:endParaRPr sz="500" dirty="0">
              <a:latin typeface="+mj-lt"/>
            </a:endParaRPr>
          </a:p>
        </p:txBody>
      </p:sp>
      <p:sp>
        <p:nvSpPr>
          <p:cNvPr id="257" name="Google Shape;257;p4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258" name="Google Shape;258;p41"/>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FFFFFF"/>
                </a:solidFill>
                <a:latin typeface="+mj-lt"/>
                <a:ea typeface="Open Sans"/>
                <a:cs typeface="Open Sans"/>
                <a:sym typeface="Open Sans"/>
              </a:rPr>
              <a:t>Create a dogfood survey to get insight from real-world usage</a:t>
            </a:r>
            <a:endParaRPr sz="1400" b="0" i="0" u="none" strike="noStrike" cap="none" dirty="0">
              <a:solidFill>
                <a:srgbClr val="FFFFFF"/>
              </a:solidFill>
              <a:latin typeface="+mj-lt"/>
              <a:ea typeface="Open Sans"/>
              <a:cs typeface="Open Sans"/>
              <a:sym typeface="Open Sans"/>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206265" y="19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Dogfood Survey</a:t>
            </a:r>
            <a:endParaRPr dirty="0">
              <a:latin typeface="+mj-lt"/>
              <a:ea typeface="Open Sans"/>
              <a:cs typeface="Open Sans"/>
              <a:sym typeface="Open Sans"/>
            </a:endParaRPr>
          </a:p>
        </p:txBody>
      </p:sp>
      <p:sp>
        <p:nvSpPr>
          <p:cNvPr id="274" name="Google Shape;274;p43"/>
          <p:cNvSpPr txBox="1"/>
          <p:nvPr/>
        </p:nvSpPr>
        <p:spPr>
          <a:xfrm>
            <a:off x="7678335" y="1690487"/>
            <a:ext cx="11904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mj-lt"/>
                <a:ea typeface="Open Sans"/>
                <a:cs typeface="Open Sans"/>
                <a:sym typeface="Open Sans"/>
                <a:hlinkClick r:id="rId3"/>
              </a:rPr>
              <a:t>Dogfood Survey Link</a:t>
            </a:r>
            <a:endParaRPr sz="800" dirty="0">
              <a:latin typeface="+mj-lt"/>
              <a:ea typeface="Open Sans"/>
              <a:cs typeface="Open Sans"/>
              <a:sym typeface="Open Sans"/>
            </a:endParaRPr>
          </a:p>
        </p:txBody>
      </p:sp>
      <p:pic>
        <p:nvPicPr>
          <p:cNvPr id="275" name="Google Shape;275;p43"/>
          <p:cNvPicPr preferRelativeResize="0"/>
          <p:nvPr/>
        </p:nvPicPr>
        <p:blipFill>
          <a:blip r:embed="rId4">
            <a:alphaModFix/>
          </a:blip>
          <a:stretch>
            <a:fillRect/>
          </a:stretch>
        </p:blipFill>
        <p:spPr>
          <a:xfrm>
            <a:off x="7714770" y="199475"/>
            <a:ext cx="1117530" cy="1491012"/>
          </a:xfrm>
          <a:prstGeom prst="rect">
            <a:avLst/>
          </a:prstGeom>
          <a:noFill/>
          <a:ln>
            <a:noFill/>
          </a:ln>
        </p:spPr>
      </p:pic>
      <p:pic>
        <p:nvPicPr>
          <p:cNvPr id="4" name="Picture 3" descr="A group of people sitting on a couch">
            <a:extLst>
              <a:ext uri="{FF2B5EF4-FFF2-40B4-BE49-F238E27FC236}">
                <a16:creationId xmlns:a16="http://schemas.microsoft.com/office/drawing/2014/main" id="{ABF3808C-5D85-D271-9BD1-A9D1C4F6FD60}"/>
              </a:ext>
            </a:extLst>
          </p:cNvPr>
          <p:cNvPicPr>
            <a:picLocks noChangeAspect="1"/>
          </p:cNvPicPr>
          <p:nvPr/>
        </p:nvPicPr>
        <p:blipFill>
          <a:blip r:embed="rId5"/>
          <a:stretch>
            <a:fillRect/>
          </a:stretch>
        </p:blipFill>
        <p:spPr>
          <a:xfrm>
            <a:off x="299256" y="944981"/>
            <a:ext cx="7379079" cy="4153113"/>
          </a:xfrm>
          <a:prstGeom prst="rect">
            <a:avLst/>
          </a:prstGeom>
        </p:spPr>
      </p:pic>
      <p:sp>
        <p:nvSpPr>
          <p:cNvPr id="5" name="TextBox 4">
            <a:extLst>
              <a:ext uri="{FF2B5EF4-FFF2-40B4-BE49-F238E27FC236}">
                <a16:creationId xmlns:a16="http://schemas.microsoft.com/office/drawing/2014/main" id="{F0F931A2-7EB5-9E57-B763-008F8CF124A7}"/>
              </a:ext>
            </a:extLst>
          </p:cNvPr>
          <p:cNvSpPr txBox="1"/>
          <p:nvPr/>
        </p:nvSpPr>
        <p:spPr>
          <a:xfrm>
            <a:off x="299256" y="698760"/>
            <a:ext cx="6077262" cy="246221"/>
          </a:xfrm>
          <a:prstGeom prst="rect">
            <a:avLst/>
          </a:prstGeom>
          <a:noFill/>
        </p:spPr>
        <p:txBody>
          <a:bodyPr wrap="square" rtlCol="0">
            <a:spAutoFit/>
          </a:bodyPr>
          <a:lstStyle/>
          <a:p>
            <a:r>
              <a:rPr lang="en-GB" sz="1000" b="1" dirty="0">
                <a:latin typeface="+mj-lt"/>
                <a:ea typeface="Open Sans" panose="020B0606030504020204" pitchFamily="34" charset="0"/>
                <a:cs typeface="Open Sans" panose="020B0606030504020204" pitchFamily="34" charset="0"/>
              </a:rPr>
              <a:t>1-Dogfood Survey -Introduction Header</a:t>
            </a:r>
          </a:p>
        </p:txBody>
      </p:sp>
      <p:sp>
        <p:nvSpPr>
          <p:cNvPr id="7" name="TextBox 6">
            <a:extLst>
              <a:ext uri="{FF2B5EF4-FFF2-40B4-BE49-F238E27FC236}">
                <a16:creationId xmlns:a16="http://schemas.microsoft.com/office/drawing/2014/main" id="{EF10B258-5E58-0E13-CB6D-49F7127E8F65}"/>
              </a:ext>
            </a:extLst>
          </p:cNvPr>
          <p:cNvSpPr txBox="1"/>
          <p:nvPr/>
        </p:nvSpPr>
        <p:spPr>
          <a:xfrm>
            <a:off x="3037335" y="335358"/>
            <a:ext cx="4572000" cy="461665"/>
          </a:xfrm>
          <a:prstGeom prst="rect">
            <a:avLst/>
          </a:prstGeom>
          <a:noFill/>
        </p:spPr>
        <p:txBody>
          <a:bodyPr wrap="square">
            <a:spAutoFit/>
          </a:bodyPr>
          <a:lstStyle/>
          <a:p>
            <a:r>
              <a:rPr lang="en-GB" sz="1200" dirty="0">
                <a:latin typeface="+mj-lt"/>
                <a:ea typeface="Open Sans" panose="020B0606030504020204" pitchFamily="34" charset="0"/>
                <a:cs typeface="Open Sans" panose="020B0606030504020204" pitchFamily="34" charset="0"/>
                <a:hlinkClick r:id="rId3"/>
              </a:rPr>
              <a:t>https://docs.google.com/forms/d/1HSTJE24ukFJRpMx14hTNsR3ABlK04ovDmTtfZr9-hj8/prefill</a:t>
            </a:r>
            <a:endParaRPr lang="en-GB" sz="12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4905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dirty="0">
                <a:latin typeface="+mj-lt"/>
              </a:rPr>
              <a:t>Updated PRD &amp; Prototype</a:t>
            </a:r>
            <a:endParaRPr sz="500" dirty="0">
              <a:latin typeface="+mj-lt"/>
            </a:endParaRPr>
          </a:p>
        </p:txBody>
      </p:sp>
      <p:sp>
        <p:nvSpPr>
          <p:cNvPr id="228" name="Google Shape;228;p3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dirty="0">
                <a:solidFill>
                  <a:schemeClr val="lt1"/>
                </a:solidFill>
                <a:latin typeface="+mj-lt"/>
              </a:rPr>
              <a:t>© 2019 Udacity.  All rights reserved.</a:t>
            </a:r>
            <a:endParaRPr sz="700" dirty="0">
              <a:solidFill>
                <a:schemeClr val="lt2"/>
              </a:solidFill>
              <a:latin typeface="+mj-lt"/>
            </a:endParaRPr>
          </a:p>
        </p:txBody>
      </p:sp>
    </p:spTree>
    <p:extLst>
      <p:ext uri="{BB962C8B-B14F-4D97-AF65-F5344CB8AC3E}">
        <p14:creationId xmlns:p14="http://schemas.microsoft.com/office/powerpoint/2010/main" val="2006856694"/>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206265" y="19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Dogfood Survey</a:t>
            </a:r>
            <a:endParaRPr dirty="0">
              <a:latin typeface="+mj-lt"/>
              <a:ea typeface="Open Sans"/>
              <a:cs typeface="Open Sans"/>
              <a:sym typeface="Open Sans"/>
            </a:endParaRPr>
          </a:p>
        </p:txBody>
      </p:sp>
      <p:sp>
        <p:nvSpPr>
          <p:cNvPr id="274" name="Google Shape;274;p43"/>
          <p:cNvSpPr txBox="1"/>
          <p:nvPr/>
        </p:nvSpPr>
        <p:spPr>
          <a:xfrm>
            <a:off x="7678335" y="1690487"/>
            <a:ext cx="11904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mj-lt"/>
                <a:ea typeface="Open Sans"/>
                <a:cs typeface="Open Sans"/>
                <a:sym typeface="Open Sans"/>
                <a:hlinkClick r:id="rId3"/>
              </a:rPr>
              <a:t>Dogfood Survey Link</a:t>
            </a:r>
            <a:endParaRPr sz="800" dirty="0">
              <a:latin typeface="+mj-lt"/>
              <a:ea typeface="Open Sans"/>
              <a:cs typeface="Open Sans"/>
              <a:sym typeface="Open Sans"/>
            </a:endParaRPr>
          </a:p>
        </p:txBody>
      </p:sp>
      <p:pic>
        <p:nvPicPr>
          <p:cNvPr id="275" name="Google Shape;275;p43"/>
          <p:cNvPicPr preferRelativeResize="0"/>
          <p:nvPr/>
        </p:nvPicPr>
        <p:blipFill>
          <a:blip r:embed="rId4">
            <a:alphaModFix/>
          </a:blip>
          <a:stretch>
            <a:fillRect/>
          </a:stretch>
        </p:blipFill>
        <p:spPr>
          <a:xfrm>
            <a:off x="7714770" y="199475"/>
            <a:ext cx="1117530" cy="1491012"/>
          </a:xfrm>
          <a:prstGeom prst="rect">
            <a:avLst/>
          </a:prstGeom>
          <a:noFill/>
          <a:ln>
            <a:noFill/>
          </a:ln>
        </p:spPr>
      </p:pic>
      <p:pic>
        <p:nvPicPr>
          <p:cNvPr id="6" name="Picture 5" descr="A picture containing text, screenshot, font&#10;&#10;Description automatically generated">
            <a:extLst>
              <a:ext uri="{FF2B5EF4-FFF2-40B4-BE49-F238E27FC236}">
                <a16:creationId xmlns:a16="http://schemas.microsoft.com/office/drawing/2014/main" id="{BD69974D-0BE6-8C5C-08A6-5C3FEDA12A8E}"/>
              </a:ext>
            </a:extLst>
          </p:cNvPr>
          <p:cNvPicPr>
            <a:picLocks noChangeAspect="1"/>
          </p:cNvPicPr>
          <p:nvPr/>
        </p:nvPicPr>
        <p:blipFill>
          <a:blip r:embed="rId5"/>
          <a:stretch>
            <a:fillRect/>
          </a:stretch>
        </p:blipFill>
        <p:spPr>
          <a:xfrm>
            <a:off x="275265" y="1018396"/>
            <a:ext cx="6077262" cy="3245017"/>
          </a:xfrm>
          <a:prstGeom prst="rect">
            <a:avLst/>
          </a:prstGeom>
        </p:spPr>
      </p:pic>
      <p:sp>
        <p:nvSpPr>
          <p:cNvPr id="7" name="TextBox 6">
            <a:extLst>
              <a:ext uri="{FF2B5EF4-FFF2-40B4-BE49-F238E27FC236}">
                <a16:creationId xmlns:a16="http://schemas.microsoft.com/office/drawing/2014/main" id="{1EE1C925-F0B1-1F49-9467-BC3FAE346D02}"/>
              </a:ext>
            </a:extLst>
          </p:cNvPr>
          <p:cNvSpPr txBox="1"/>
          <p:nvPr/>
        </p:nvSpPr>
        <p:spPr>
          <a:xfrm>
            <a:off x="275265" y="772175"/>
            <a:ext cx="6077262" cy="246221"/>
          </a:xfrm>
          <a:prstGeom prst="rect">
            <a:avLst/>
          </a:prstGeom>
          <a:noFill/>
        </p:spPr>
        <p:txBody>
          <a:bodyPr wrap="square" rtlCol="0">
            <a:spAutoFit/>
          </a:bodyPr>
          <a:lstStyle/>
          <a:p>
            <a:r>
              <a:rPr lang="en-GB" sz="1000" b="1" dirty="0">
                <a:latin typeface="+mj-lt"/>
                <a:ea typeface="Open Sans" panose="020B0606030504020204" pitchFamily="34" charset="0"/>
                <a:cs typeface="Open Sans" panose="020B0606030504020204" pitchFamily="34" charset="0"/>
              </a:rPr>
              <a:t>2-Contact details</a:t>
            </a:r>
          </a:p>
        </p:txBody>
      </p:sp>
    </p:spTree>
    <p:extLst>
      <p:ext uri="{BB962C8B-B14F-4D97-AF65-F5344CB8AC3E}">
        <p14:creationId xmlns:p14="http://schemas.microsoft.com/office/powerpoint/2010/main" val="340681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206265" y="19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Dogfood Survey</a:t>
            </a:r>
            <a:endParaRPr dirty="0">
              <a:latin typeface="+mj-lt"/>
              <a:ea typeface="Open Sans"/>
              <a:cs typeface="Open Sans"/>
              <a:sym typeface="Open Sans"/>
            </a:endParaRPr>
          </a:p>
        </p:txBody>
      </p:sp>
      <p:sp>
        <p:nvSpPr>
          <p:cNvPr id="274" name="Google Shape;274;p43"/>
          <p:cNvSpPr txBox="1"/>
          <p:nvPr/>
        </p:nvSpPr>
        <p:spPr>
          <a:xfrm>
            <a:off x="7678335" y="1690487"/>
            <a:ext cx="11904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mj-lt"/>
                <a:ea typeface="Open Sans"/>
                <a:cs typeface="Open Sans"/>
                <a:sym typeface="Open Sans"/>
                <a:hlinkClick r:id="rId3"/>
              </a:rPr>
              <a:t>Dogfood Survey Link</a:t>
            </a:r>
            <a:endParaRPr sz="800" dirty="0">
              <a:latin typeface="+mj-lt"/>
              <a:ea typeface="Open Sans"/>
              <a:cs typeface="Open Sans"/>
              <a:sym typeface="Open Sans"/>
            </a:endParaRPr>
          </a:p>
        </p:txBody>
      </p:sp>
      <p:pic>
        <p:nvPicPr>
          <p:cNvPr id="275" name="Google Shape;275;p43"/>
          <p:cNvPicPr preferRelativeResize="0"/>
          <p:nvPr/>
        </p:nvPicPr>
        <p:blipFill>
          <a:blip r:embed="rId4">
            <a:alphaModFix/>
          </a:blip>
          <a:stretch>
            <a:fillRect/>
          </a:stretch>
        </p:blipFill>
        <p:spPr>
          <a:xfrm>
            <a:off x="7714770" y="199475"/>
            <a:ext cx="1117530" cy="1491012"/>
          </a:xfrm>
          <a:prstGeom prst="rect">
            <a:avLst/>
          </a:prstGeom>
          <a:noFill/>
          <a:ln>
            <a:noFill/>
          </a:ln>
        </p:spPr>
      </p:pic>
      <p:sp>
        <p:nvSpPr>
          <p:cNvPr id="7" name="TextBox 6">
            <a:extLst>
              <a:ext uri="{FF2B5EF4-FFF2-40B4-BE49-F238E27FC236}">
                <a16:creationId xmlns:a16="http://schemas.microsoft.com/office/drawing/2014/main" id="{1EE1C925-F0B1-1F49-9467-BC3FAE346D02}"/>
              </a:ext>
            </a:extLst>
          </p:cNvPr>
          <p:cNvSpPr txBox="1"/>
          <p:nvPr/>
        </p:nvSpPr>
        <p:spPr>
          <a:xfrm>
            <a:off x="275265" y="772175"/>
            <a:ext cx="6077262" cy="246221"/>
          </a:xfrm>
          <a:prstGeom prst="rect">
            <a:avLst/>
          </a:prstGeom>
          <a:noFill/>
        </p:spPr>
        <p:txBody>
          <a:bodyPr wrap="square" rtlCol="0">
            <a:spAutoFit/>
          </a:bodyPr>
          <a:lstStyle/>
          <a:p>
            <a:r>
              <a:rPr lang="en-GB" sz="1000" b="1" dirty="0">
                <a:latin typeface="+mj-lt"/>
                <a:ea typeface="Open Sans" panose="020B0606030504020204" pitchFamily="34" charset="0"/>
                <a:cs typeface="Open Sans" panose="020B0606030504020204" pitchFamily="34" charset="0"/>
              </a:rPr>
              <a:t>3-Question 1-2</a:t>
            </a:r>
          </a:p>
        </p:txBody>
      </p:sp>
      <p:pic>
        <p:nvPicPr>
          <p:cNvPr id="4" name="Picture 3" descr="A screenshot of a questionnaire">
            <a:extLst>
              <a:ext uri="{FF2B5EF4-FFF2-40B4-BE49-F238E27FC236}">
                <a16:creationId xmlns:a16="http://schemas.microsoft.com/office/drawing/2014/main" id="{2038AC60-CEBE-97A3-FB7F-16F7A9FA693C}"/>
              </a:ext>
            </a:extLst>
          </p:cNvPr>
          <p:cNvPicPr>
            <a:picLocks noChangeAspect="1"/>
          </p:cNvPicPr>
          <p:nvPr/>
        </p:nvPicPr>
        <p:blipFill>
          <a:blip r:embed="rId5"/>
          <a:stretch>
            <a:fillRect/>
          </a:stretch>
        </p:blipFill>
        <p:spPr>
          <a:xfrm>
            <a:off x="275264" y="1074041"/>
            <a:ext cx="5126611" cy="4038821"/>
          </a:xfrm>
          <a:prstGeom prst="rect">
            <a:avLst/>
          </a:prstGeom>
        </p:spPr>
      </p:pic>
    </p:spTree>
    <p:extLst>
      <p:ext uri="{BB962C8B-B14F-4D97-AF65-F5344CB8AC3E}">
        <p14:creationId xmlns:p14="http://schemas.microsoft.com/office/powerpoint/2010/main" val="365666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206265" y="19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Dogfood Survey</a:t>
            </a:r>
            <a:endParaRPr dirty="0">
              <a:latin typeface="+mj-lt"/>
              <a:ea typeface="Open Sans"/>
              <a:cs typeface="Open Sans"/>
              <a:sym typeface="Open Sans"/>
            </a:endParaRPr>
          </a:p>
        </p:txBody>
      </p:sp>
      <p:sp>
        <p:nvSpPr>
          <p:cNvPr id="274" name="Google Shape;274;p43"/>
          <p:cNvSpPr txBox="1"/>
          <p:nvPr/>
        </p:nvSpPr>
        <p:spPr>
          <a:xfrm>
            <a:off x="7678335" y="1690487"/>
            <a:ext cx="11904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mj-lt"/>
                <a:ea typeface="Open Sans"/>
                <a:cs typeface="Open Sans"/>
                <a:sym typeface="Open Sans"/>
                <a:hlinkClick r:id="rId3"/>
              </a:rPr>
              <a:t>Dogfood Survey Link</a:t>
            </a:r>
            <a:endParaRPr sz="800" dirty="0">
              <a:latin typeface="+mj-lt"/>
              <a:ea typeface="Open Sans"/>
              <a:cs typeface="Open Sans"/>
              <a:sym typeface="Open Sans"/>
            </a:endParaRPr>
          </a:p>
        </p:txBody>
      </p:sp>
      <p:pic>
        <p:nvPicPr>
          <p:cNvPr id="275" name="Google Shape;275;p43"/>
          <p:cNvPicPr preferRelativeResize="0"/>
          <p:nvPr/>
        </p:nvPicPr>
        <p:blipFill>
          <a:blip r:embed="rId4">
            <a:alphaModFix/>
          </a:blip>
          <a:stretch>
            <a:fillRect/>
          </a:stretch>
        </p:blipFill>
        <p:spPr>
          <a:xfrm>
            <a:off x="7714770" y="199475"/>
            <a:ext cx="1117530" cy="1491012"/>
          </a:xfrm>
          <a:prstGeom prst="rect">
            <a:avLst/>
          </a:prstGeom>
          <a:noFill/>
          <a:ln>
            <a:noFill/>
          </a:ln>
        </p:spPr>
      </p:pic>
      <p:sp>
        <p:nvSpPr>
          <p:cNvPr id="7" name="TextBox 6">
            <a:extLst>
              <a:ext uri="{FF2B5EF4-FFF2-40B4-BE49-F238E27FC236}">
                <a16:creationId xmlns:a16="http://schemas.microsoft.com/office/drawing/2014/main" id="{1EE1C925-F0B1-1F49-9467-BC3FAE346D02}"/>
              </a:ext>
            </a:extLst>
          </p:cNvPr>
          <p:cNvSpPr txBox="1"/>
          <p:nvPr/>
        </p:nvSpPr>
        <p:spPr>
          <a:xfrm>
            <a:off x="275265" y="772175"/>
            <a:ext cx="6077262" cy="246221"/>
          </a:xfrm>
          <a:prstGeom prst="rect">
            <a:avLst/>
          </a:prstGeom>
          <a:noFill/>
        </p:spPr>
        <p:txBody>
          <a:bodyPr wrap="square" rtlCol="0">
            <a:spAutoFit/>
          </a:bodyPr>
          <a:lstStyle/>
          <a:p>
            <a:r>
              <a:rPr lang="en-GB" sz="1000" b="1" dirty="0">
                <a:latin typeface="+mj-lt"/>
                <a:ea typeface="Open Sans" panose="020B0606030504020204" pitchFamily="34" charset="0"/>
                <a:cs typeface="Open Sans" panose="020B0606030504020204" pitchFamily="34" charset="0"/>
              </a:rPr>
              <a:t>4-Question 3-5</a:t>
            </a:r>
          </a:p>
        </p:txBody>
      </p:sp>
      <p:pic>
        <p:nvPicPr>
          <p:cNvPr id="5" name="Picture 4" descr="A screenshot of a chat">
            <a:extLst>
              <a:ext uri="{FF2B5EF4-FFF2-40B4-BE49-F238E27FC236}">
                <a16:creationId xmlns:a16="http://schemas.microsoft.com/office/drawing/2014/main" id="{7ECC1965-B6FE-96D9-B72F-239FCA436747}"/>
              </a:ext>
            </a:extLst>
          </p:cNvPr>
          <p:cNvPicPr>
            <a:picLocks noChangeAspect="1"/>
          </p:cNvPicPr>
          <p:nvPr/>
        </p:nvPicPr>
        <p:blipFill>
          <a:blip r:embed="rId5"/>
          <a:stretch>
            <a:fillRect/>
          </a:stretch>
        </p:blipFill>
        <p:spPr>
          <a:xfrm>
            <a:off x="242957" y="1018396"/>
            <a:ext cx="5547611" cy="3984088"/>
          </a:xfrm>
          <a:prstGeom prst="rect">
            <a:avLst/>
          </a:prstGeom>
        </p:spPr>
      </p:pic>
    </p:spTree>
    <p:extLst>
      <p:ext uri="{BB962C8B-B14F-4D97-AF65-F5344CB8AC3E}">
        <p14:creationId xmlns:p14="http://schemas.microsoft.com/office/powerpoint/2010/main" val="4225960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206265" y="19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Dogfood Survey</a:t>
            </a:r>
            <a:endParaRPr dirty="0">
              <a:latin typeface="+mj-lt"/>
              <a:ea typeface="Open Sans"/>
              <a:cs typeface="Open Sans"/>
              <a:sym typeface="Open Sans"/>
            </a:endParaRPr>
          </a:p>
        </p:txBody>
      </p:sp>
      <p:sp>
        <p:nvSpPr>
          <p:cNvPr id="274" name="Google Shape;274;p43"/>
          <p:cNvSpPr txBox="1"/>
          <p:nvPr/>
        </p:nvSpPr>
        <p:spPr>
          <a:xfrm>
            <a:off x="7678335" y="1690487"/>
            <a:ext cx="11904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mj-lt"/>
                <a:ea typeface="Open Sans"/>
                <a:cs typeface="Open Sans"/>
                <a:sym typeface="Open Sans"/>
                <a:hlinkClick r:id="rId3"/>
              </a:rPr>
              <a:t>Dogfood Survey Link</a:t>
            </a:r>
            <a:endParaRPr sz="800" dirty="0">
              <a:latin typeface="+mj-lt"/>
              <a:ea typeface="Open Sans"/>
              <a:cs typeface="Open Sans"/>
              <a:sym typeface="Open Sans"/>
            </a:endParaRPr>
          </a:p>
        </p:txBody>
      </p:sp>
      <p:pic>
        <p:nvPicPr>
          <p:cNvPr id="275" name="Google Shape;275;p43"/>
          <p:cNvPicPr preferRelativeResize="0"/>
          <p:nvPr/>
        </p:nvPicPr>
        <p:blipFill>
          <a:blip r:embed="rId4">
            <a:alphaModFix/>
          </a:blip>
          <a:stretch>
            <a:fillRect/>
          </a:stretch>
        </p:blipFill>
        <p:spPr>
          <a:xfrm>
            <a:off x="7714770" y="199475"/>
            <a:ext cx="1117530" cy="1491012"/>
          </a:xfrm>
          <a:prstGeom prst="rect">
            <a:avLst/>
          </a:prstGeom>
          <a:noFill/>
          <a:ln>
            <a:noFill/>
          </a:ln>
        </p:spPr>
      </p:pic>
      <p:sp>
        <p:nvSpPr>
          <p:cNvPr id="7" name="TextBox 6">
            <a:extLst>
              <a:ext uri="{FF2B5EF4-FFF2-40B4-BE49-F238E27FC236}">
                <a16:creationId xmlns:a16="http://schemas.microsoft.com/office/drawing/2014/main" id="{1EE1C925-F0B1-1F49-9467-BC3FAE346D02}"/>
              </a:ext>
            </a:extLst>
          </p:cNvPr>
          <p:cNvSpPr txBox="1"/>
          <p:nvPr/>
        </p:nvSpPr>
        <p:spPr>
          <a:xfrm>
            <a:off x="275265" y="772175"/>
            <a:ext cx="6077262" cy="246221"/>
          </a:xfrm>
          <a:prstGeom prst="rect">
            <a:avLst/>
          </a:prstGeom>
          <a:noFill/>
        </p:spPr>
        <p:txBody>
          <a:bodyPr wrap="square" rtlCol="0">
            <a:spAutoFit/>
          </a:bodyPr>
          <a:lstStyle/>
          <a:p>
            <a:r>
              <a:rPr lang="en-GB" sz="1000" b="1" dirty="0">
                <a:latin typeface="+mj-lt"/>
                <a:ea typeface="Open Sans" panose="020B0606030504020204" pitchFamily="34" charset="0"/>
                <a:cs typeface="Open Sans" panose="020B0606030504020204" pitchFamily="34" charset="0"/>
              </a:rPr>
              <a:t>5-Question 6-9</a:t>
            </a:r>
          </a:p>
        </p:txBody>
      </p:sp>
      <p:pic>
        <p:nvPicPr>
          <p:cNvPr id="15" name="Picture 14" descr="A screenshot of a computer">
            <a:extLst>
              <a:ext uri="{FF2B5EF4-FFF2-40B4-BE49-F238E27FC236}">
                <a16:creationId xmlns:a16="http://schemas.microsoft.com/office/drawing/2014/main" id="{B3EB5187-2702-8276-A017-A4130C71016E}"/>
              </a:ext>
            </a:extLst>
          </p:cNvPr>
          <p:cNvPicPr>
            <a:picLocks noChangeAspect="1"/>
          </p:cNvPicPr>
          <p:nvPr/>
        </p:nvPicPr>
        <p:blipFill>
          <a:blip r:embed="rId5"/>
          <a:stretch>
            <a:fillRect/>
          </a:stretch>
        </p:blipFill>
        <p:spPr>
          <a:xfrm>
            <a:off x="206265" y="1018396"/>
            <a:ext cx="4945577" cy="3988704"/>
          </a:xfrm>
          <a:prstGeom prst="rect">
            <a:avLst/>
          </a:prstGeom>
        </p:spPr>
      </p:pic>
    </p:spTree>
    <p:extLst>
      <p:ext uri="{BB962C8B-B14F-4D97-AF65-F5344CB8AC3E}">
        <p14:creationId xmlns:p14="http://schemas.microsoft.com/office/powerpoint/2010/main" val="250529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206265" y="19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Dogfood Survey</a:t>
            </a:r>
            <a:endParaRPr dirty="0">
              <a:latin typeface="+mj-lt"/>
              <a:ea typeface="Open Sans"/>
              <a:cs typeface="Open Sans"/>
              <a:sym typeface="Open Sans"/>
            </a:endParaRPr>
          </a:p>
        </p:txBody>
      </p:sp>
      <p:sp>
        <p:nvSpPr>
          <p:cNvPr id="274" name="Google Shape;274;p43"/>
          <p:cNvSpPr txBox="1"/>
          <p:nvPr/>
        </p:nvSpPr>
        <p:spPr>
          <a:xfrm>
            <a:off x="7678335" y="1690487"/>
            <a:ext cx="11904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mj-lt"/>
                <a:ea typeface="Open Sans"/>
                <a:cs typeface="Open Sans"/>
                <a:sym typeface="Open Sans"/>
                <a:hlinkClick r:id="rId3"/>
              </a:rPr>
              <a:t>Dogfood Survey Link</a:t>
            </a:r>
            <a:endParaRPr sz="800" dirty="0">
              <a:latin typeface="+mj-lt"/>
              <a:ea typeface="Open Sans"/>
              <a:cs typeface="Open Sans"/>
              <a:sym typeface="Open Sans"/>
            </a:endParaRPr>
          </a:p>
        </p:txBody>
      </p:sp>
      <p:pic>
        <p:nvPicPr>
          <p:cNvPr id="275" name="Google Shape;275;p43"/>
          <p:cNvPicPr preferRelativeResize="0"/>
          <p:nvPr/>
        </p:nvPicPr>
        <p:blipFill>
          <a:blip r:embed="rId4">
            <a:alphaModFix/>
          </a:blip>
          <a:stretch>
            <a:fillRect/>
          </a:stretch>
        </p:blipFill>
        <p:spPr>
          <a:xfrm>
            <a:off x="7714770" y="199475"/>
            <a:ext cx="1117530" cy="1491012"/>
          </a:xfrm>
          <a:prstGeom prst="rect">
            <a:avLst/>
          </a:prstGeom>
          <a:noFill/>
          <a:ln>
            <a:noFill/>
          </a:ln>
        </p:spPr>
      </p:pic>
      <p:sp>
        <p:nvSpPr>
          <p:cNvPr id="7" name="TextBox 6">
            <a:extLst>
              <a:ext uri="{FF2B5EF4-FFF2-40B4-BE49-F238E27FC236}">
                <a16:creationId xmlns:a16="http://schemas.microsoft.com/office/drawing/2014/main" id="{1EE1C925-F0B1-1F49-9467-BC3FAE346D02}"/>
              </a:ext>
            </a:extLst>
          </p:cNvPr>
          <p:cNvSpPr txBox="1"/>
          <p:nvPr/>
        </p:nvSpPr>
        <p:spPr>
          <a:xfrm>
            <a:off x="275265" y="772175"/>
            <a:ext cx="6077262" cy="246221"/>
          </a:xfrm>
          <a:prstGeom prst="rect">
            <a:avLst/>
          </a:prstGeom>
          <a:noFill/>
        </p:spPr>
        <p:txBody>
          <a:bodyPr wrap="square" rtlCol="0">
            <a:spAutoFit/>
          </a:bodyPr>
          <a:lstStyle/>
          <a:p>
            <a:r>
              <a:rPr lang="en-GB" sz="1000" b="1" dirty="0">
                <a:latin typeface="+mj-lt"/>
                <a:ea typeface="Open Sans" panose="020B0606030504020204" pitchFamily="34" charset="0"/>
                <a:cs typeface="Open Sans" panose="020B0606030504020204" pitchFamily="34" charset="0"/>
              </a:rPr>
              <a:t>6-Question 10-11</a:t>
            </a:r>
          </a:p>
        </p:txBody>
      </p:sp>
      <p:pic>
        <p:nvPicPr>
          <p:cNvPr id="6" name="Picture 5" descr="A screenshot of a computer&#10;&#10;Description automatically generated with low confidence">
            <a:extLst>
              <a:ext uri="{FF2B5EF4-FFF2-40B4-BE49-F238E27FC236}">
                <a16:creationId xmlns:a16="http://schemas.microsoft.com/office/drawing/2014/main" id="{35688B60-215B-6DB5-098D-70BDCBD5466C}"/>
              </a:ext>
            </a:extLst>
          </p:cNvPr>
          <p:cNvPicPr>
            <a:picLocks noChangeAspect="1"/>
          </p:cNvPicPr>
          <p:nvPr/>
        </p:nvPicPr>
        <p:blipFill>
          <a:blip r:embed="rId5"/>
          <a:stretch>
            <a:fillRect/>
          </a:stretch>
        </p:blipFill>
        <p:spPr>
          <a:xfrm>
            <a:off x="275265" y="1196525"/>
            <a:ext cx="6096313" cy="2965602"/>
          </a:xfrm>
          <a:prstGeom prst="rect">
            <a:avLst/>
          </a:prstGeom>
        </p:spPr>
      </p:pic>
    </p:spTree>
    <p:extLst>
      <p:ext uri="{BB962C8B-B14F-4D97-AF65-F5344CB8AC3E}">
        <p14:creationId xmlns:p14="http://schemas.microsoft.com/office/powerpoint/2010/main" val="1257543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206265" y="19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Dogfood Survey</a:t>
            </a:r>
            <a:endParaRPr dirty="0">
              <a:latin typeface="+mj-lt"/>
              <a:ea typeface="Open Sans"/>
              <a:cs typeface="Open Sans"/>
              <a:sym typeface="Open Sans"/>
            </a:endParaRPr>
          </a:p>
        </p:txBody>
      </p:sp>
      <p:sp>
        <p:nvSpPr>
          <p:cNvPr id="274" name="Google Shape;274;p43"/>
          <p:cNvSpPr txBox="1"/>
          <p:nvPr/>
        </p:nvSpPr>
        <p:spPr>
          <a:xfrm>
            <a:off x="7678335" y="1690487"/>
            <a:ext cx="11904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mj-lt"/>
                <a:ea typeface="Open Sans"/>
                <a:cs typeface="Open Sans"/>
                <a:sym typeface="Open Sans"/>
                <a:hlinkClick r:id="rId3"/>
              </a:rPr>
              <a:t>Dogfood Survey Link</a:t>
            </a:r>
            <a:endParaRPr sz="800" dirty="0">
              <a:latin typeface="+mj-lt"/>
              <a:ea typeface="Open Sans"/>
              <a:cs typeface="Open Sans"/>
              <a:sym typeface="Open Sans"/>
            </a:endParaRPr>
          </a:p>
        </p:txBody>
      </p:sp>
      <p:pic>
        <p:nvPicPr>
          <p:cNvPr id="275" name="Google Shape;275;p43"/>
          <p:cNvPicPr preferRelativeResize="0"/>
          <p:nvPr/>
        </p:nvPicPr>
        <p:blipFill>
          <a:blip r:embed="rId4">
            <a:alphaModFix/>
          </a:blip>
          <a:stretch>
            <a:fillRect/>
          </a:stretch>
        </p:blipFill>
        <p:spPr>
          <a:xfrm>
            <a:off x="7714770" y="199475"/>
            <a:ext cx="1117530" cy="1491012"/>
          </a:xfrm>
          <a:prstGeom prst="rect">
            <a:avLst/>
          </a:prstGeom>
          <a:noFill/>
          <a:ln>
            <a:noFill/>
          </a:ln>
        </p:spPr>
      </p:pic>
      <p:sp>
        <p:nvSpPr>
          <p:cNvPr id="7" name="TextBox 6">
            <a:extLst>
              <a:ext uri="{FF2B5EF4-FFF2-40B4-BE49-F238E27FC236}">
                <a16:creationId xmlns:a16="http://schemas.microsoft.com/office/drawing/2014/main" id="{1EE1C925-F0B1-1F49-9467-BC3FAE346D02}"/>
              </a:ext>
            </a:extLst>
          </p:cNvPr>
          <p:cNvSpPr txBox="1"/>
          <p:nvPr/>
        </p:nvSpPr>
        <p:spPr>
          <a:xfrm>
            <a:off x="275265" y="772175"/>
            <a:ext cx="6077262" cy="246221"/>
          </a:xfrm>
          <a:prstGeom prst="rect">
            <a:avLst/>
          </a:prstGeom>
          <a:noFill/>
        </p:spPr>
        <p:txBody>
          <a:bodyPr wrap="square" rtlCol="0">
            <a:spAutoFit/>
          </a:bodyPr>
          <a:lstStyle/>
          <a:p>
            <a:r>
              <a:rPr lang="en-GB" sz="1000" b="1" dirty="0">
                <a:latin typeface="+mj-lt"/>
                <a:ea typeface="Open Sans" panose="020B0606030504020204" pitchFamily="34" charset="0"/>
                <a:cs typeface="Open Sans" panose="020B0606030504020204" pitchFamily="34" charset="0"/>
              </a:rPr>
              <a:t>7-Question 12-14</a:t>
            </a:r>
          </a:p>
        </p:txBody>
      </p:sp>
      <p:pic>
        <p:nvPicPr>
          <p:cNvPr id="2" name="Picture 1" descr="A screenshot of a survey">
            <a:extLst>
              <a:ext uri="{FF2B5EF4-FFF2-40B4-BE49-F238E27FC236}">
                <a16:creationId xmlns:a16="http://schemas.microsoft.com/office/drawing/2014/main" id="{87D4D6DA-561E-7900-E196-7E30A8B14900}"/>
              </a:ext>
            </a:extLst>
          </p:cNvPr>
          <p:cNvPicPr>
            <a:picLocks noChangeAspect="1"/>
          </p:cNvPicPr>
          <p:nvPr/>
        </p:nvPicPr>
        <p:blipFill>
          <a:blip r:embed="rId5"/>
          <a:stretch>
            <a:fillRect/>
          </a:stretch>
        </p:blipFill>
        <p:spPr>
          <a:xfrm>
            <a:off x="206265" y="1018396"/>
            <a:ext cx="5333923" cy="4114581"/>
          </a:xfrm>
          <a:prstGeom prst="rect">
            <a:avLst/>
          </a:prstGeom>
        </p:spPr>
      </p:pic>
    </p:spTree>
    <p:extLst>
      <p:ext uri="{BB962C8B-B14F-4D97-AF65-F5344CB8AC3E}">
        <p14:creationId xmlns:p14="http://schemas.microsoft.com/office/powerpoint/2010/main" val="367768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206265" y="19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Dogfood Survey</a:t>
            </a:r>
            <a:endParaRPr dirty="0">
              <a:latin typeface="+mj-lt"/>
              <a:ea typeface="Open Sans"/>
              <a:cs typeface="Open Sans"/>
              <a:sym typeface="Open Sans"/>
            </a:endParaRPr>
          </a:p>
        </p:txBody>
      </p:sp>
      <p:sp>
        <p:nvSpPr>
          <p:cNvPr id="274" name="Google Shape;274;p43"/>
          <p:cNvSpPr txBox="1"/>
          <p:nvPr/>
        </p:nvSpPr>
        <p:spPr>
          <a:xfrm>
            <a:off x="7678335" y="1690487"/>
            <a:ext cx="11904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mj-lt"/>
                <a:ea typeface="Open Sans"/>
                <a:cs typeface="Open Sans"/>
                <a:sym typeface="Open Sans"/>
                <a:hlinkClick r:id="rId3"/>
              </a:rPr>
              <a:t>Dogfood Survey Link</a:t>
            </a:r>
            <a:endParaRPr sz="800" dirty="0">
              <a:latin typeface="+mj-lt"/>
              <a:ea typeface="Open Sans"/>
              <a:cs typeface="Open Sans"/>
              <a:sym typeface="Open Sans"/>
            </a:endParaRPr>
          </a:p>
        </p:txBody>
      </p:sp>
      <p:pic>
        <p:nvPicPr>
          <p:cNvPr id="275" name="Google Shape;275;p43"/>
          <p:cNvPicPr preferRelativeResize="0"/>
          <p:nvPr/>
        </p:nvPicPr>
        <p:blipFill>
          <a:blip r:embed="rId4">
            <a:alphaModFix/>
          </a:blip>
          <a:stretch>
            <a:fillRect/>
          </a:stretch>
        </p:blipFill>
        <p:spPr>
          <a:xfrm>
            <a:off x="7714770" y="199475"/>
            <a:ext cx="1117530" cy="1491012"/>
          </a:xfrm>
          <a:prstGeom prst="rect">
            <a:avLst/>
          </a:prstGeom>
          <a:noFill/>
          <a:ln>
            <a:noFill/>
          </a:ln>
        </p:spPr>
      </p:pic>
      <p:sp>
        <p:nvSpPr>
          <p:cNvPr id="7" name="TextBox 6">
            <a:extLst>
              <a:ext uri="{FF2B5EF4-FFF2-40B4-BE49-F238E27FC236}">
                <a16:creationId xmlns:a16="http://schemas.microsoft.com/office/drawing/2014/main" id="{1EE1C925-F0B1-1F49-9467-BC3FAE346D02}"/>
              </a:ext>
            </a:extLst>
          </p:cNvPr>
          <p:cNvSpPr txBox="1"/>
          <p:nvPr/>
        </p:nvSpPr>
        <p:spPr>
          <a:xfrm>
            <a:off x="275265" y="772175"/>
            <a:ext cx="6077262" cy="246221"/>
          </a:xfrm>
          <a:prstGeom prst="rect">
            <a:avLst/>
          </a:prstGeom>
          <a:noFill/>
        </p:spPr>
        <p:txBody>
          <a:bodyPr wrap="square" rtlCol="0">
            <a:spAutoFit/>
          </a:bodyPr>
          <a:lstStyle/>
          <a:p>
            <a:r>
              <a:rPr lang="en-GB" sz="1000" b="1" dirty="0">
                <a:latin typeface="+mj-lt"/>
                <a:ea typeface="Open Sans" panose="020B0606030504020204" pitchFamily="34" charset="0"/>
                <a:cs typeface="Open Sans" panose="020B0606030504020204" pitchFamily="34" charset="0"/>
              </a:rPr>
              <a:t>8-Question 15-17</a:t>
            </a:r>
          </a:p>
        </p:txBody>
      </p:sp>
      <p:pic>
        <p:nvPicPr>
          <p:cNvPr id="5" name="Picture 4" descr="A screenshot of a chat&#10;&#10;Description automatically generated with low confidence">
            <a:extLst>
              <a:ext uri="{FF2B5EF4-FFF2-40B4-BE49-F238E27FC236}">
                <a16:creationId xmlns:a16="http://schemas.microsoft.com/office/drawing/2014/main" id="{DD286CA0-83EE-8237-210D-7B1004CA815C}"/>
              </a:ext>
            </a:extLst>
          </p:cNvPr>
          <p:cNvPicPr>
            <a:picLocks noChangeAspect="1"/>
          </p:cNvPicPr>
          <p:nvPr/>
        </p:nvPicPr>
        <p:blipFill>
          <a:blip r:embed="rId5"/>
          <a:stretch>
            <a:fillRect/>
          </a:stretch>
        </p:blipFill>
        <p:spPr>
          <a:xfrm>
            <a:off x="413001" y="1018396"/>
            <a:ext cx="5625011" cy="4004444"/>
          </a:xfrm>
          <a:prstGeom prst="rect">
            <a:avLst/>
          </a:prstGeom>
        </p:spPr>
      </p:pic>
    </p:spTree>
    <p:extLst>
      <p:ext uri="{BB962C8B-B14F-4D97-AF65-F5344CB8AC3E}">
        <p14:creationId xmlns:p14="http://schemas.microsoft.com/office/powerpoint/2010/main" val="264342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206265" y="19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Dogfood Survey</a:t>
            </a:r>
            <a:endParaRPr dirty="0">
              <a:latin typeface="+mj-lt"/>
              <a:ea typeface="Open Sans"/>
              <a:cs typeface="Open Sans"/>
              <a:sym typeface="Open Sans"/>
            </a:endParaRPr>
          </a:p>
        </p:txBody>
      </p:sp>
      <p:sp>
        <p:nvSpPr>
          <p:cNvPr id="274" name="Google Shape;274;p43"/>
          <p:cNvSpPr txBox="1"/>
          <p:nvPr/>
        </p:nvSpPr>
        <p:spPr>
          <a:xfrm>
            <a:off x="7678335" y="1690487"/>
            <a:ext cx="11904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mj-lt"/>
                <a:ea typeface="Open Sans"/>
                <a:cs typeface="Open Sans"/>
                <a:sym typeface="Open Sans"/>
                <a:hlinkClick r:id="rId3"/>
              </a:rPr>
              <a:t>Dogfood Survey Link</a:t>
            </a:r>
            <a:endParaRPr sz="800" dirty="0">
              <a:latin typeface="+mj-lt"/>
              <a:ea typeface="Open Sans"/>
              <a:cs typeface="Open Sans"/>
              <a:sym typeface="Open Sans"/>
            </a:endParaRPr>
          </a:p>
        </p:txBody>
      </p:sp>
      <p:pic>
        <p:nvPicPr>
          <p:cNvPr id="275" name="Google Shape;275;p43"/>
          <p:cNvPicPr preferRelativeResize="0"/>
          <p:nvPr/>
        </p:nvPicPr>
        <p:blipFill>
          <a:blip r:embed="rId4">
            <a:alphaModFix/>
          </a:blip>
          <a:stretch>
            <a:fillRect/>
          </a:stretch>
        </p:blipFill>
        <p:spPr>
          <a:xfrm>
            <a:off x="7714770" y="199475"/>
            <a:ext cx="1117530" cy="1491012"/>
          </a:xfrm>
          <a:prstGeom prst="rect">
            <a:avLst/>
          </a:prstGeom>
          <a:noFill/>
          <a:ln>
            <a:noFill/>
          </a:ln>
        </p:spPr>
      </p:pic>
      <p:sp>
        <p:nvSpPr>
          <p:cNvPr id="7" name="TextBox 6">
            <a:extLst>
              <a:ext uri="{FF2B5EF4-FFF2-40B4-BE49-F238E27FC236}">
                <a16:creationId xmlns:a16="http://schemas.microsoft.com/office/drawing/2014/main" id="{1EE1C925-F0B1-1F49-9467-BC3FAE346D02}"/>
              </a:ext>
            </a:extLst>
          </p:cNvPr>
          <p:cNvSpPr txBox="1"/>
          <p:nvPr/>
        </p:nvSpPr>
        <p:spPr>
          <a:xfrm>
            <a:off x="275265" y="772175"/>
            <a:ext cx="6077262" cy="246221"/>
          </a:xfrm>
          <a:prstGeom prst="rect">
            <a:avLst/>
          </a:prstGeom>
          <a:noFill/>
        </p:spPr>
        <p:txBody>
          <a:bodyPr wrap="square" rtlCol="0">
            <a:spAutoFit/>
          </a:bodyPr>
          <a:lstStyle/>
          <a:p>
            <a:r>
              <a:rPr lang="en-GB" sz="1000" b="1" dirty="0">
                <a:latin typeface="+mj-lt"/>
                <a:ea typeface="Open Sans" panose="020B0606030504020204" pitchFamily="34" charset="0"/>
                <a:cs typeface="Open Sans" panose="020B0606030504020204" pitchFamily="34" charset="0"/>
              </a:rPr>
              <a:t>9-Question 18-19</a:t>
            </a:r>
          </a:p>
        </p:txBody>
      </p:sp>
      <p:pic>
        <p:nvPicPr>
          <p:cNvPr id="3" name="Picture 2" descr="A screenshot of a computer&#10;&#10;Description automatically generated with low confidence">
            <a:extLst>
              <a:ext uri="{FF2B5EF4-FFF2-40B4-BE49-F238E27FC236}">
                <a16:creationId xmlns:a16="http://schemas.microsoft.com/office/drawing/2014/main" id="{A20539B8-AF76-53B7-C67F-C5589FE187BC}"/>
              </a:ext>
            </a:extLst>
          </p:cNvPr>
          <p:cNvPicPr>
            <a:picLocks noChangeAspect="1"/>
          </p:cNvPicPr>
          <p:nvPr/>
        </p:nvPicPr>
        <p:blipFill>
          <a:blip r:embed="rId5"/>
          <a:stretch>
            <a:fillRect/>
          </a:stretch>
        </p:blipFill>
        <p:spPr>
          <a:xfrm>
            <a:off x="332418" y="1018396"/>
            <a:ext cx="6020109" cy="3797495"/>
          </a:xfrm>
          <a:prstGeom prst="rect">
            <a:avLst/>
          </a:prstGeom>
        </p:spPr>
      </p:pic>
    </p:spTree>
    <p:extLst>
      <p:ext uri="{BB962C8B-B14F-4D97-AF65-F5344CB8AC3E}">
        <p14:creationId xmlns:p14="http://schemas.microsoft.com/office/powerpoint/2010/main" val="1432700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206265" y="199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Dogfood Survey</a:t>
            </a:r>
            <a:endParaRPr dirty="0">
              <a:latin typeface="+mj-lt"/>
              <a:ea typeface="Open Sans"/>
              <a:cs typeface="Open Sans"/>
              <a:sym typeface="Open Sans"/>
            </a:endParaRPr>
          </a:p>
        </p:txBody>
      </p:sp>
      <p:sp>
        <p:nvSpPr>
          <p:cNvPr id="274" name="Google Shape;274;p43"/>
          <p:cNvSpPr txBox="1"/>
          <p:nvPr/>
        </p:nvSpPr>
        <p:spPr>
          <a:xfrm>
            <a:off x="7678335" y="1690487"/>
            <a:ext cx="11904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mj-lt"/>
                <a:ea typeface="Open Sans"/>
                <a:cs typeface="Open Sans"/>
                <a:sym typeface="Open Sans"/>
                <a:hlinkClick r:id="rId3"/>
              </a:rPr>
              <a:t>Dogfood Survey Link</a:t>
            </a:r>
            <a:endParaRPr sz="800" dirty="0">
              <a:latin typeface="+mj-lt"/>
              <a:ea typeface="Open Sans"/>
              <a:cs typeface="Open Sans"/>
              <a:sym typeface="Open Sans"/>
            </a:endParaRPr>
          </a:p>
        </p:txBody>
      </p:sp>
      <p:pic>
        <p:nvPicPr>
          <p:cNvPr id="275" name="Google Shape;275;p43"/>
          <p:cNvPicPr preferRelativeResize="0"/>
          <p:nvPr/>
        </p:nvPicPr>
        <p:blipFill>
          <a:blip r:embed="rId4">
            <a:alphaModFix/>
          </a:blip>
          <a:stretch>
            <a:fillRect/>
          </a:stretch>
        </p:blipFill>
        <p:spPr>
          <a:xfrm>
            <a:off x="7714770" y="199475"/>
            <a:ext cx="1117530" cy="1491012"/>
          </a:xfrm>
          <a:prstGeom prst="rect">
            <a:avLst/>
          </a:prstGeom>
          <a:noFill/>
          <a:ln>
            <a:noFill/>
          </a:ln>
        </p:spPr>
      </p:pic>
      <p:sp>
        <p:nvSpPr>
          <p:cNvPr id="7" name="TextBox 6">
            <a:extLst>
              <a:ext uri="{FF2B5EF4-FFF2-40B4-BE49-F238E27FC236}">
                <a16:creationId xmlns:a16="http://schemas.microsoft.com/office/drawing/2014/main" id="{1EE1C925-F0B1-1F49-9467-BC3FAE346D02}"/>
              </a:ext>
            </a:extLst>
          </p:cNvPr>
          <p:cNvSpPr txBox="1"/>
          <p:nvPr/>
        </p:nvSpPr>
        <p:spPr>
          <a:xfrm>
            <a:off x="275265" y="772175"/>
            <a:ext cx="6077262" cy="246221"/>
          </a:xfrm>
          <a:prstGeom prst="rect">
            <a:avLst/>
          </a:prstGeom>
          <a:noFill/>
        </p:spPr>
        <p:txBody>
          <a:bodyPr wrap="square" rtlCol="0">
            <a:spAutoFit/>
          </a:bodyPr>
          <a:lstStyle/>
          <a:p>
            <a:r>
              <a:rPr lang="en-GB" sz="1000" b="1" dirty="0">
                <a:latin typeface="+mj-lt"/>
                <a:ea typeface="Open Sans" panose="020B0606030504020204" pitchFamily="34" charset="0"/>
                <a:cs typeface="Open Sans" panose="020B0606030504020204" pitchFamily="34" charset="0"/>
              </a:rPr>
              <a:t>10-Final words</a:t>
            </a:r>
          </a:p>
        </p:txBody>
      </p:sp>
      <p:pic>
        <p:nvPicPr>
          <p:cNvPr id="3" name="Picture 2" descr="A screenshot of a survey&#10;&#10;Description automatically generated with medium confidence">
            <a:extLst>
              <a:ext uri="{FF2B5EF4-FFF2-40B4-BE49-F238E27FC236}">
                <a16:creationId xmlns:a16="http://schemas.microsoft.com/office/drawing/2014/main" id="{5821EC90-BCD2-52DF-F636-88DF5F6F926A}"/>
              </a:ext>
            </a:extLst>
          </p:cNvPr>
          <p:cNvPicPr>
            <a:picLocks noChangeAspect="1"/>
          </p:cNvPicPr>
          <p:nvPr/>
        </p:nvPicPr>
        <p:blipFill>
          <a:blip r:embed="rId5"/>
          <a:stretch>
            <a:fillRect/>
          </a:stretch>
        </p:blipFill>
        <p:spPr>
          <a:xfrm>
            <a:off x="206265" y="1018396"/>
            <a:ext cx="6064562" cy="2876698"/>
          </a:xfrm>
          <a:prstGeom prst="rect">
            <a:avLst/>
          </a:prstGeom>
        </p:spPr>
      </p:pic>
    </p:spTree>
    <p:extLst>
      <p:ext uri="{BB962C8B-B14F-4D97-AF65-F5344CB8AC3E}">
        <p14:creationId xmlns:p14="http://schemas.microsoft.com/office/powerpoint/2010/main" val="135932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dirty="0">
                <a:latin typeface="+mj-lt"/>
              </a:rPr>
              <a:t>Fire Drills &amp; Prioritization</a:t>
            </a:r>
            <a:endParaRPr sz="500" dirty="0">
              <a:latin typeface="+mj-lt"/>
            </a:endParaRPr>
          </a:p>
        </p:txBody>
      </p:sp>
      <p:sp>
        <p:nvSpPr>
          <p:cNvPr id="281" name="Google Shape;281;p44"/>
          <p:cNvSpPr txBox="1"/>
          <p:nvPr/>
        </p:nvSpPr>
        <p:spPr>
          <a:xfrm>
            <a:off x="457200" y="2275450"/>
            <a:ext cx="720305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FFFFFF"/>
                </a:solidFill>
                <a:latin typeface="+mj-lt"/>
                <a:ea typeface="Open Sans"/>
                <a:cs typeface="Open Sans"/>
                <a:sym typeface="Open Sans"/>
              </a:rPr>
              <a:t>Issues come up. Keep the team focused on the things that matter the most</a:t>
            </a:r>
            <a:endParaRPr sz="1400" b="0" i="0" u="none" strike="noStrike" cap="none" dirty="0">
              <a:solidFill>
                <a:srgbClr val="FFFFFF"/>
              </a:solidFill>
              <a:latin typeface="+mj-lt"/>
              <a:ea typeface="Open Sans"/>
              <a:cs typeface="Open Sans"/>
              <a:sym typeface="Open Sans"/>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SzPts val="1800"/>
              <a:buNone/>
            </a:pPr>
            <a:r>
              <a:rPr lang="en" sz="1400" dirty="0">
                <a:solidFill>
                  <a:srgbClr val="002060"/>
                </a:solidFill>
                <a:latin typeface="+mj-lt"/>
              </a:rPr>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endParaRPr dirty="0">
              <a:solidFill>
                <a:srgbClr val="002060"/>
              </a:solidFill>
              <a:latin typeface="+mj-lt"/>
            </a:endParaRPr>
          </a:p>
        </p:txBody>
      </p:sp>
      <p:sp>
        <p:nvSpPr>
          <p:cNvPr id="563" name="Google Shape;563;p8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p>
            <a:pPr marL="0" lvl="0" indent="0" algn="ctr" rtl="0">
              <a:lnSpc>
                <a:spcPct val="120000"/>
              </a:lnSpc>
              <a:spcBef>
                <a:spcPts val="0"/>
              </a:spcBef>
              <a:spcAft>
                <a:spcPts val="0"/>
              </a:spcAft>
              <a:buSzPts val="4200"/>
              <a:buNone/>
            </a:pPr>
            <a:r>
              <a:rPr lang="en" sz="3200" b="1" dirty="0">
                <a:latin typeface="+mj-lt"/>
              </a:rPr>
              <a:t>Kaiser Permanente</a:t>
            </a:r>
            <a:endParaRPr dirty="0">
              <a:latin typeface="+mj-lt"/>
            </a:endParaRPr>
          </a:p>
        </p:txBody>
      </p:sp>
      <p:sp>
        <p:nvSpPr>
          <p:cNvPr id="564" name="Google Shape;564;p8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Clr>
                <a:schemeClr val="dk1"/>
              </a:buClr>
              <a:buSzPts val="1100"/>
              <a:buFont typeface="Arial"/>
              <a:buNone/>
            </a:pPr>
            <a:r>
              <a:rPr lang="en-GB" sz="2400" dirty="0">
                <a:solidFill>
                  <a:srgbClr val="00B0F0"/>
                </a:solidFill>
                <a:latin typeface="+mj-lt"/>
              </a:rPr>
              <a:t>P</a:t>
            </a:r>
            <a:r>
              <a:rPr lang="en" sz="2400" dirty="0">
                <a:solidFill>
                  <a:srgbClr val="00B0F0"/>
                </a:solidFill>
                <a:latin typeface="+mj-lt"/>
              </a:rPr>
              <a:t>roject- HealthY</a:t>
            </a:r>
            <a:endParaRPr sz="2400" dirty="0">
              <a:solidFill>
                <a:srgbClr val="00B0F0"/>
              </a:solidFill>
              <a:latin typeface="+mj-lt"/>
            </a:endParaRPr>
          </a:p>
          <a:p>
            <a:pPr marL="0" lvl="0" indent="0" algn="ctr" rtl="0">
              <a:lnSpc>
                <a:spcPct val="100000"/>
              </a:lnSpc>
              <a:spcBef>
                <a:spcPts val="0"/>
              </a:spcBef>
              <a:spcAft>
                <a:spcPts val="0"/>
              </a:spcAft>
              <a:buSzPts val="2100"/>
              <a:buNone/>
            </a:pPr>
            <a:endParaRPr dirty="0"/>
          </a:p>
        </p:txBody>
      </p:sp>
    </p:spTree>
    <p:extLst>
      <p:ext uri="{BB962C8B-B14F-4D97-AF65-F5344CB8AC3E}">
        <p14:creationId xmlns:p14="http://schemas.microsoft.com/office/powerpoint/2010/main" val="2633820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6"/>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dirty="0">
                <a:latin typeface="+mj-lt"/>
              </a:rPr>
              <a:t>Team</a:t>
            </a:r>
            <a:endParaRPr sz="3200" dirty="0">
              <a:latin typeface="+mj-lt"/>
            </a:endParaRPr>
          </a:p>
        </p:txBody>
      </p:sp>
      <p:sp>
        <p:nvSpPr>
          <p:cNvPr id="186" name="Google Shape;186;p36"/>
          <p:cNvSpPr txBox="1">
            <a:spLocks noGrp="1"/>
          </p:cNvSpPr>
          <p:nvPr>
            <p:ph type="body" idx="1"/>
          </p:nvPr>
        </p:nvSpPr>
        <p:spPr>
          <a:xfrm>
            <a:off x="311700" y="640275"/>
            <a:ext cx="8520600" cy="307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700"/>
              </a:spcBef>
              <a:spcAft>
                <a:spcPts val="0"/>
              </a:spcAft>
              <a:buSzPts val="500"/>
              <a:buNone/>
            </a:pPr>
            <a:r>
              <a:rPr lang="en" sz="1400" dirty="0">
                <a:solidFill>
                  <a:srgbClr val="2D3D4A"/>
                </a:solidFill>
                <a:latin typeface="+mj-lt"/>
              </a:rPr>
              <a:t>These are the people on your team. </a:t>
            </a:r>
            <a:endParaRPr sz="1400" dirty="0">
              <a:solidFill>
                <a:srgbClr val="000000"/>
              </a:solidFill>
              <a:latin typeface="+mj-lt"/>
            </a:endParaRPr>
          </a:p>
        </p:txBody>
      </p:sp>
      <p:grpSp>
        <p:nvGrpSpPr>
          <p:cNvPr id="190" name="Google Shape;190;p36"/>
          <p:cNvGrpSpPr/>
          <p:nvPr/>
        </p:nvGrpSpPr>
        <p:grpSpPr>
          <a:xfrm>
            <a:off x="474825" y="2686025"/>
            <a:ext cx="815975" cy="1014775"/>
            <a:chOff x="879375" y="2109575"/>
            <a:chExt cx="815975" cy="1014775"/>
          </a:xfrm>
        </p:grpSpPr>
        <p:pic>
          <p:nvPicPr>
            <p:cNvPr id="191" name="Google Shape;191;p36"/>
            <p:cNvPicPr preferRelativeResize="0"/>
            <p:nvPr/>
          </p:nvPicPr>
          <p:blipFill>
            <a:blip r:embed="rId3">
              <a:alphaModFix/>
            </a:blip>
            <a:stretch>
              <a:fillRect/>
            </a:stretch>
          </p:blipFill>
          <p:spPr>
            <a:xfrm>
              <a:off x="879375" y="2109575"/>
              <a:ext cx="807375" cy="807375"/>
            </a:xfrm>
            <a:prstGeom prst="rect">
              <a:avLst/>
            </a:prstGeom>
            <a:noFill/>
            <a:ln>
              <a:noFill/>
            </a:ln>
          </p:spPr>
        </p:pic>
        <p:sp>
          <p:nvSpPr>
            <p:cNvPr id="192" name="Google Shape;192;p36"/>
            <p:cNvSpPr txBox="1"/>
            <p:nvPr/>
          </p:nvSpPr>
          <p:spPr>
            <a:xfrm>
              <a:off x="889850" y="2785650"/>
              <a:ext cx="80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Tech Lead</a:t>
              </a:r>
              <a:endParaRPr sz="1000" dirty="0">
                <a:latin typeface="+mj-lt"/>
                <a:ea typeface="Open Sans"/>
                <a:cs typeface="Open Sans"/>
                <a:sym typeface="Open Sans"/>
              </a:endParaRPr>
            </a:p>
          </p:txBody>
        </p:sp>
      </p:grpSp>
      <p:grpSp>
        <p:nvGrpSpPr>
          <p:cNvPr id="193" name="Google Shape;193;p36"/>
          <p:cNvGrpSpPr/>
          <p:nvPr/>
        </p:nvGrpSpPr>
        <p:grpSpPr>
          <a:xfrm>
            <a:off x="1765150" y="3699150"/>
            <a:ext cx="1142226" cy="1204400"/>
            <a:chOff x="3076900" y="3477725"/>
            <a:chExt cx="1142226" cy="1204400"/>
          </a:xfrm>
        </p:grpSpPr>
        <p:pic>
          <p:nvPicPr>
            <p:cNvPr id="194" name="Google Shape;194;p36"/>
            <p:cNvPicPr preferRelativeResize="0"/>
            <p:nvPr/>
          </p:nvPicPr>
          <p:blipFill rotWithShape="1">
            <a:blip r:embed="rId4">
              <a:alphaModFix/>
            </a:blip>
            <a:srcRect/>
            <a:stretch/>
          </p:blipFill>
          <p:spPr>
            <a:xfrm>
              <a:off x="3076900" y="3477725"/>
              <a:ext cx="1142226" cy="1142226"/>
            </a:xfrm>
            <a:prstGeom prst="rect">
              <a:avLst/>
            </a:prstGeom>
            <a:noFill/>
            <a:ln>
              <a:noFill/>
            </a:ln>
          </p:spPr>
        </p:pic>
        <p:sp>
          <p:nvSpPr>
            <p:cNvPr id="195" name="Google Shape;195;p36"/>
            <p:cNvSpPr txBox="1"/>
            <p:nvPr/>
          </p:nvSpPr>
          <p:spPr>
            <a:xfrm>
              <a:off x="3245263" y="4343425"/>
              <a:ext cx="80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QA Team</a:t>
              </a:r>
              <a:endParaRPr sz="1000" dirty="0">
                <a:latin typeface="+mj-lt"/>
                <a:ea typeface="Open Sans"/>
                <a:cs typeface="Open Sans"/>
                <a:sym typeface="Open Sans"/>
              </a:endParaRPr>
            </a:p>
          </p:txBody>
        </p:sp>
      </p:grpSp>
      <p:grpSp>
        <p:nvGrpSpPr>
          <p:cNvPr id="196" name="Google Shape;196;p36"/>
          <p:cNvGrpSpPr/>
          <p:nvPr/>
        </p:nvGrpSpPr>
        <p:grpSpPr>
          <a:xfrm>
            <a:off x="311700" y="3699150"/>
            <a:ext cx="1142226" cy="1204400"/>
            <a:chOff x="3076900" y="3477725"/>
            <a:chExt cx="1142226" cy="1204400"/>
          </a:xfrm>
        </p:grpSpPr>
        <p:pic>
          <p:nvPicPr>
            <p:cNvPr id="197" name="Google Shape;197;p36"/>
            <p:cNvPicPr preferRelativeResize="0"/>
            <p:nvPr/>
          </p:nvPicPr>
          <p:blipFill rotWithShape="1">
            <a:blip r:embed="rId4">
              <a:alphaModFix/>
            </a:blip>
            <a:srcRect/>
            <a:stretch/>
          </p:blipFill>
          <p:spPr>
            <a:xfrm>
              <a:off x="3076900" y="3477725"/>
              <a:ext cx="1142226" cy="1142226"/>
            </a:xfrm>
            <a:prstGeom prst="rect">
              <a:avLst/>
            </a:prstGeom>
            <a:noFill/>
            <a:ln>
              <a:noFill/>
            </a:ln>
          </p:spPr>
        </p:pic>
        <p:sp>
          <p:nvSpPr>
            <p:cNvPr id="198" name="Google Shape;198;p36"/>
            <p:cNvSpPr txBox="1"/>
            <p:nvPr/>
          </p:nvSpPr>
          <p:spPr>
            <a:xfrm>
              <a:off x="3245263" y="4343425"/>
              <a:ext cx="80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Engineers</a:t>
              </a:r>
              <a:endParaRPr sz="1000" dirty="0">
                <a:latin typeface="+mj-lt"/>
                <a:ea typeface="Open Sans"/>
                <a:cs typeface="Open Sans"/>
                <a:sym typeface="Open Sans"/>
              </a:endParaRPr>
            </a:p>
          </p:txBody>
        </p:sp>
      </p:grpSp>
      <p:grpSp>
        <p:nvGrpSpPr>
          <p:cNvPr id="199" name="Google Shape;199;p36"/>
          <p:cNvGrpSpPr/>
          <p:nvPr/>
        </p:nvGrpSpPr>
        <p:grpSpPr>
          <a:xfrm>
            <a:off x="3473725" y="3870163"/>
            <a:ext cx="815975" cy="1014775"/>
            <a:chOff x="879375" y="2109575"/>
            <a:chExt cx="815975" cy="1014775"/>
          </a:xfrm>
        </p:grpSpPr>
        <p:pic>
          <p:nvPicPr>
            <p:cNvPr id="200" name="Google Shape;200;p36"/>
            <p:cNvPicPr preferRelativeResize="0"/>
            <p:nvPr/>
          </p:nvPicPr>
          <p:blipFill>
            <a:blip r:embed="rId3">
              <a:alphaModFix/>
            </a:blip>
            <a:stretch>
              <a:fillRect/>
            </a:stretch>
          </p:blipFill>
          <p:spPr>
            <a:xfrm>
              <a:off x="879375" y="2109575"/>
              <a:ext cx="807375" cy="807375"/>
            </a:xfrm>
            <a:prstGeom prst="rect">
              <a:avLst/>
            </a:prstGeom>
            <a:noFill/>
            <a:ln>
              <a:noFill/>
            </a:ln>
          </p:spPr>
        </p:pic>
        <p:sp>
          <p:nvSpPr>
            <p:cNvPr id="201" name="Google Shape;201;p36"/>
            <p:cNvSpPr txBox="1"/>
            <p:nvPr/>
          </p:nvSpPr>
          <p:spPr>
            <a:xfrm>
              <a:off x="889850" y="2785650"/>
              <a:ext cx="80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Designer</a:t>
              </a:r>
              <a:endParaRPr sz="1000" dirty="0">
                <a:latin typeface="+mj-lt"/>
                <a:ea typeface="Open Sans"/>
                <a:cs typeface="Open Sans"/>
                <a:sym typeface="Open Sans"/>
              </a:endParaRPr>
            </a:p>
          </p:txBody>
        </p:sp>
      </p:grpSp>
      <p:grpSp>
        <p:nvGrpSpPr>
          <p:cNvPr id="202" name="Google Shape;202;p36"/>
          <p:cNvGrpSpPr/>
          <p:nvPr/>
        </p:nvGrpSpPr>
        <p:grpSpPr>
          <a:xfrm>
            <a:off x="6582313" y="2686025"/>
            <a:ext cx="815975" cy="1168675"/>
            <a:chOff x="879375" y="2109575"/>
            <a:chExt cx="815975" cy="1168675"/>
          </a:xfrm>
        </p:grpSpPr>
        <p:pic>
          <p:nvPicPr>
            <p:cNvPr id="203" name="Google Shape;203;p36"/>
            <p:cNvPicPr preferRelativeResize="0"/>
            <p:nvPr/>
          </p:nvPicPr>
          <p:blipFill>
            <a:blip r:embed="rId3">
              <a:alphaModFix/>
            </a:blip>
            <a:stretch>
              <a:fillRect/>
            </a:stretch>
          </p:blipFill>
          <p:spPr>
            <a:xfrm>
              <a:off x="879375" y="2109575"/>
              <a:ext cx="807375" cy="807375"/>
            </a:xfrm>
            <a:prstGeom prst="rect">
              <a:avLst/>
            </a:prstGeom>
            <a:noFill/>
            <a:ln>
              <a:noFill/>
            </a:ln>
          </p:spPr>
        </p:pic>
        <p:sp>
          <p:nvSpPr>
            <p:cNvPr id="204" name="Google Shape;204;p36"/>
            <p:cNvSpPr txBox="1"/>
            <p:nvPr/>
          </p:nvSpPr>
          <p:spPr>
            <a:xfrm>
              <a:off x="889850" y="2785650"/>
              <a:ext cx="805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Marketing Lead</a:t>
              </a:r>
              <a:endParaRPr sz="1000" dirty="0">
                <a:latin typeface="+mj-lt"/>
                <a:ea typeface="Open Sans"/>
                <a:cs typeface="Open Sans"/>
                <a:sym typeface="Open Sans"/>
              </a:endParaRPr>
            </a:p>
          </p:txBody>
        </p:sp>
      </p:grpSp>
      <p:grpSp>
        <p:nvGrpSpPr>
          <p:cNvPr id="205" name="Google Shape;205;p36"/>
          <p:cNvGrpSpPr/>
          <p:nvPr/>
        </p:nvGrpSpPr>
        <p:grpSpPr>
          <a:xfrm>
            <a:off x="5204202" y="2686025"/>
            <a:ext cx="815975" cy="1168675"/>
            <a:chOff x="879375" y="2109575"/>
            <a:chExt cx="815975" cy="1168675"/>
          </a:xfrm>
        </p:grpSpPr>
        <p:pic>
          <p:nvPicPr>
            <p:cNvPr id="206" name="Google Shape;206;p36"/>
            <p:cNvPicPr preferRelativeResize="0"/>
            <p:nvPr/>
          </p:nvPicPr>
          <p:blipFill>
            <a:blip r:embed="rId3">
              <a:alphaModFix/>
            </a:blip>
            <a:stretch>
              <a:fillRect/>
            </a:stretch>
          </p:blipFill>
          <p:spPr>
            <a:xfrm>
              <a:off x="879375" y="2109575"/>
              <a:ext cx="807375" cy="807375"/>
            </a:xfrm>
            <a:prstGeom prst="rect">
              <a:avLst/>
            </a:prstGeom>
            <a:noFill/>
            <a:ln>
              <a:noFill/>
            </a:ln>
          </p:spPr>
        </p:pic>
        <p:sp>
          <p:nvSpPr>
            <p:cNvPr id="207" name="Google Shape;207;p36"/>
            <p:cNvSpPr txBox="1"/>
            <p:nvPr/>
          </p:nvSpPr>
          <p:spPr>
            <a:xfrm>
              <a:off x="889850" y="2785650"/>
              <a:ext cx="805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Support Lead</a:t>
              </a:r>
              <a:endParaRPr sz="1000" dirty="0">
                <a:latin typeface="+mj-lt"/>
                <a:ea typeface="Open Sans"/>
                <a:cs typeface="Open Sans"/>
                <a:sym typeface="Open Sans"/>
              </a:endParaRPr>
            </a:p>
          </p:txBody>
        </p:sp>
      </p:grpSp>
      <p:grpSp>
        <p:nvGrpSpPr>
          <p:cNvPr id="208" name="Google Shape;208;p36"/>
          <p:cNvGrpSpPr/>
          <p:nvPr/>
        </p:nvGrpSpPr>
        <p:grpSpPr>
          <a:xfrm>
            <a:off x="4026800" y="3870175"/>
            <a:ext cx="965700" cy="1014775"/>
            <a:chOff x="889850" y="2109575"/>
            <a:chExt cx="965700" cy="1014775"/>
          </a:xfrm>
        </p:grpSpPr>
        <p:pic>
          <p:nvPicPr>
            <p:cNvPr id="209" name="Google Shape;209;p36"/>
            <p:cNvPicPr preferRelativeResize="0"/>
            <p:nvPr/>
          </p:nvPicPr>
          <p:blipFill>
            <a:blip r:embed="rId3">
              <a:alphaModFix/>
            </a:blip>
            <a:stretch>
              <a:fillRect/>
            </a:stretch>
          </p:blipFill>
          <p:spPr>
            <a:xfrm>
              <a:off x="955575" y="2109575"/>
              <a:ext cx="807375" cy="807375"/>
            </a:xfrm>
            <a:prstGeom prst="rect">
              <a:avLst/>
            </a:prstGeom>
            <a:noFill/>
            <a:ln>
              <a:noFill/>
            </a:ln>
          </p:spPr>
        </p:pic>
        <p:sp>
          <p:nvSpPr>
            <p:cNvPr id="210" name="Google Shape;210;p36"/>
            <p:cNvSpPr txBox="1"/>
            <p:nvPr/>
          </p:nvSpPr>
          <p:spPr>
            <a:xfrm>
              <a:off x="889850" y="2785650"/>
              <a:ext cx="965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Researcher</a:t>
              </a:r>
              <a:endParaRPr sz="1000" dirty="0">
                <a:latin typeface="+mj-lt"/>
                <a:ea typeface="Open Sans"/>
                <a:cs typeface="Open Sans"/>
                <a:sym typeface="Open Sans"/>
              </a:endParaRPr>
            </a:p>
          </p:txBody>
        </p:sp>
      </p:grpSp>
      <p:grpSp>
        <p:nvGrpSpPr>
          <p:cNvPr id="211" name="Google Shape;211;p36"/>
          <p:cNvGrpSpPr/>
          <p:nvPr/>
        </p:nvGrpSpPr>
        <p:grpSpPr>
          <a:xfrm>
            <a:off x="7796650" y="2686025"/>
            <a:ext cx="815975" cy="1014775"/>
            <a:chOff x="879375" y="2109575"/>
            <a:chExt cx="815975" cy="1014775"/>
          </a:xfrm>
        </p:grpSpPr>
        <p:pic>
          <p:nvPicPr>
            <p:cNvPr id="212" name="Google Shape;212;p36"/>
            <p:cNvPicPr preferRelativeResize="0"/>
            <p:nvPr/>
          </p:nvPicPr>
          <p:blipFill>
            <a:blip r:embed="rId3">
              <a:alphaModFix/>
            </a:blip>
            <a:stretch>
              <a:fillRect/>
            </a:stretch>
          </p:blipFill>
          <p:spPr>
            <a:xfrm>
              <a:off x="879375" y="2109575"/>
              <a:ext cx="807375" cy="807375"/>
            </a:xfrm>
            <a:prstGeom prst="rect">
              <a:avLst/>
            </a:prstGeom>
            <a:noFill/>
            <a:ln>
              <a:noFill/>
            </a:ln>
          </p:spPr>
        </p:pic>
        <p:sp>
          <p:nvSpPr>
            <p:cNvPr id="213" name="Google Shape;213;p36"/>
            <p:cNvSpPr txBox="1"/>
            <p:nvPr/>
          </p:nvSpPr>
          <p:spPr>
            <a:xfrm>
              <a:off x="889850" y="2785650"/>
              <a:ext cx="80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Lawyer</a:t>
              </a:r>
              <a:endParaRPr sz="1000" dirty="0">
                <a:latin typeface="+mj-lt"/>
                <a:ea typeface="Open Sans"/>
                <a:cs typeface="Open Sans"/>
                <a:sym typeface="Open Sans"/>
              </a:endParaRPr>
            </a:p>
          </p:txBody>
        </p:sp>
      </p:grpSp>
      <p:grpSp>
        <p:nvGrpSpPr>
          <p:cNvPr id="214" name="Google Shape;214;p36"/>
          <p:cNvGrpSpPr/>
          <p:nvPr/>
        </p:nvGrpSpPr>
        <p:grpSpPr>
          <a:xfrm>
            <a:off x="3749892" y="2686025"/>
            <a:ext cx="815975" cy="1014775"/>
            <a:chOff x="4078242" y="2109575"/>
            <a:chExt cx="815975" cy="1014775"/>
          </a:xfrm>
        </p:grpSpPr>
        <p:pic>
          <p:nvPicPr>
            <p:cNvPr id="215" name="Google Shape;215;p36"/>
            <p:cNvPicPr preferRelativeResize="0"/>
            <p:nvPr/>
          </p:nvPicPr>
          <p:blipFill>
            <a:blip r:embed="rId3">
              <a:alphaModFix/>
            </a:blip>
            <a:stretch>
              <a:fillRect/>
            </a:stretch>
          </p:blipFill>
          <p:spPr>
            <a:xfrm>
              <a:off x="4078242" y="2109575"/>
              <a:ext cx="807375" cy="807375"/>
            </a:xfrm>
            <a:prstGeom prst="rect">
              <a:avLst/>
            </a:prstGeom>
            <a:noFill/>
            <a:ln>
              <a:noFill/>
            </a:ln>
          </p:spPr>
        </p:pic>
        <p:sp>
          <p:nvSpPr>
            <p:cNvPr id="216" name="Google Shape;216;p36"/>
            <p:cNvSpPr txBox="1"/>
            <p:nvPr/>
          </p:nvSpPr>
          <p:spPr>
            <a:xfrm>
              <a:off x="4088717" y="2785650"/>
              <a:ext cx="805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UX Lead</a:t>
              </a:r>
              <a:endParaRPr sz="1000" dirty="0">
                <a:latin typeface="+mj-lt"/>
                <a:ea typeface="Open Sans"/>
                <a:cs typeface="Open Sans"/>
                <a:sym typeface="Open Sans"/>
              </a:endParaRPr>
            </a:p>
          </p:txBody>
        </p:sp>
      </p:grpSp>
      <p:grpSp>
        <p:nvGrpSpPr>
          <p:cNvPr id="217" name="Google Shape;217;p36"/>
          <p:cNvGrpSpPr/>
          <p:nvPr/>
        </p:nvGrpSpPr>
        <p:grpSpPr>
          <a:xfrm>
            <a:off x="1717600" y="1155475"/>
            <a:ext cx="1142226" cy="1358300"/>
            <a:chOff x="3076900" y="3477725"/>
            <a:chExt cx="1142226" cy="1358300"/>
          </a:xfrm>
        </p:grpSpPr>
        <p:pic>
          <p:nvPicPr>
            <p:cNvPr id="218" name="Google Shape;218;p36"/>
            <p:cNvPicPr preferRelativeResize="0"/>
            <p:nvPr/>
          </p:nvPicPr>
          <p:blipFill rotWithShape="1">
            <a:blip r:embed="rId4">
              <a:alphaModFix/>
            </a:blip>
            <a:srcRect/>
            <a:stretch/>
          </p:blipFill>
          <p:spPr>
            <a:xfrm>
              <a:off x="3076900" y="3477725"/>
              <a:ext cx="1142226" cy="1142226"/>
            </a:xfrm>
            <a:prstGeom prst="rect">
              <a:avLst/>
            </a:prstGeom>
            <a:noFill/>
            <a:ln>
              <a:noFill/>
            </a:ln>
          </p:spPr>
        </p:pic>
        <p:sp>
          <p:nvSpPr>
            <p:cNvPr id="219" name="Google Shape;219;p36"/>
            <p:cNvSpPr txBox="1"/>
            <p:nvPr/>
          </p:nvSpPr>
          <p:spPr>
            <a:xfrm>
              <a:off x="3169077" y="4343425"/>
              <a:ext cx="973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Leadership team</a:t>
              </a:r>
              <a:endParaRPr sz="1000" dirty="0">
                <a:latin typeface="+mj-lt"/>
                <a:ea typeface="Open Sans"/>
                <a:cs typeface="Open Sans"/>
                <a:sym typeface="Open Sans"/>
              </a:endParaRPr>
            </a:p>
          </p:txBody>
        </p:sp>
      </p:grpSp>
      <p:grpSp>
        <p:nvGrpSpPr>
          <p:cNvPr id="220" name="Google Shape;220;p36"/>
          <p:cNvGrpSpPr/>
          <p:nvPr/>
        </p:nvGrpSpPr>
        <p:grpSpPr>
          <a:xfrm>
            <a:off x="4992650" y="1217125"/>
            <a:ext cx="1142226" cy="1358300"/>
            <a:chOff x="3076900" y="3477725"/>
            <a:chExt cx="1142226" cy="1358300"/>
          </a:xfrm>
        </p:grpSpPr>
        <p:pic>
          <p:nvPicPr>
            <p:cNvPr id="221" name="Google Shape;221;p36"/>
            <p:cNvPicPr preferRelativeResize="0"/>
            <p:nvPr/>
          </p:nvPicPr>
          <p:blipFill rotWithShape="1">
            <a:blip r:embed="rId4">
              <a:alphaModFix/>
            </a:blip>
            <a:srcRect/>
            <a:stretch/>
          </p:blipFill>
          <p:spPr>
            <a:xfrm>
              <a:off x="3076900" y="3477725"/>
              <a:ext cx="1142226" cy="1142226"/>
            </a:xfrm>
            <a:prstGeom prst="rect">
              <a:avLst/>
            </a:prstGeom>
            <a:noFill/>
            <a:ln>
              <a:noFill/>
            </a:ln>
          </p:spPr>
        </p:pic>
        <p:sp>
          <p:nvSpPr>
            <p:cNvPr id="222" name="Google Shape;222;p36"/>
            <p:cNvSpPr txBox="1"/>
            <p:nvPr/>
          </p:nvSpPr>
          <p:spPr>
            <a:xfrm>
              <a:off x="3245263" y="4343425"/>
              <a:ext cx="805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j-lt"/>
                  <a:ea typeface="Open Sans"/>
                  <a:cs typeface="Open Sans"/>
                  <a:sym typeface="Open Sans"/>
                </a:rPr>
                <a:t>Product team</a:t>
              </a:r>
              <a:endParaRPr sz="1000" dirty="0">
                <a:latin typeface="+mj-lt"/>
                <a:ea typeface="Open Sans"/>
                <a:cs typeface="Open Sans"/>
                <a:sym typeface="Open Sans"/>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0" y="599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Fire Drills </a:t>
            </a:r>
            <a:endParaRPr dirty="0">
              <a:latin typeface="+mj-lt"/>
              <a:ea typeface="Open Sans"/>
              <a:cs typeface="Open Sans"/>
              <a:sym typeface="Open Sans"/>
            </a:endParaRPr>
          </a:p>
        </p:txBody>
      </p:sp>
      <p:graphicFrame>
        <p:nvGraphicFramePr>
          <p:cNvPr id="297" name="Google Shape;297;p46"/>
          <p:cNvGraphicFramePr/>
          <p:nvPr>
            <p:extLst>
              <p:ext uri="{D42A27DB-BD31-4B8C-83A1-F6EECF244321}">
                <p14:modId xmlns:p14="http://schemas.microsoft.com/office/powerpoint/2010/main" val="3275038853"/>
              </p:ext>
            </p:extLst>
          </p:nvPr>
        </p:nvGraphicFramePr>
        <p:xfrm>
          <a:off x="96050" y="497772"/>
          <a:ext cx="8951900" cy="4571780"/>
        </p:xfrm>
        <a:graphic>
          <a:graphicData uri="http://schemas.openxmlformats.org/drawingml/2006/table">
            <a:tbl>
              <a:tblPr>
                <a:noFill/>
                <a:tableStyleId>{8D3B3DC6-0B04-4F3E-977A-49FAE3A8109F}</a:tableStyleId>
              </a:tblPr>
              <a:tblGrid>
                <a:gridCol w="2745386">
                  <a:extLst>
                    <a:ext uri="{9D8B030D-6E8A-4147-A177-3AD203B41FA5}">
                      <a16:colId xmlns:a16="http://schemas.microsoft.com/office/drawing/2014/main" val="20000"/>
                    </a:ext>
                  </a:extLst>
                </a:gridCol>
                <a:gridCol w="1467523">
                  <a:extLst>
                    <a:ext uri="{9D8B030D-6E8A-4147-A177-3AD203B41FA5}">
                      <a16:colId xmlns:a16="http://schemas.microsoft.com/office/drawing/2014/main" val="20001"/>
                    </a:ext>
                  </a:extLst>
                </a:gridCol>
                <a:gridCol w="2299310">
                  <a:extLst>
                    <a:ext uri="{9D8B030D-6E8A-4147-A177-3AD203B41FA5}">
                      <a16:colId xmlns:a16="http://schemas.microsoft.com/office/drawing/2014/main" val="20002"/>
                    </a:ext>
                  </a:extLst>
                </a:gridCol>
                <a:gridCol w="2439681">
                  <a:extLst>
                    <a:ext uri="{9D8B030D-6E8A-4147-A177-3AD203B41FA5}">
                      <a16:colId xmlns:a16="http://schemas.microsoft.com/office/drawing/2014/main" val="20003"/>
                    </a:ext>
                  </a:extLst>
                </a:gridCol>
              </a:tblGrid>
              <a:tr h="548600">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Scenario</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Who</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Communication Method</a:t>
                      </a: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Key Messages</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900" dirty="0">
                          <a:latin typeface="+mj-lt"/>
                          <a:ea typeface="Open Sans"/>
                          <a:cs typeface="Open Sans"/>
                          <a:sym typeface="Open Sans"/>
                        </a:rPr>
                        <a:t>QA finished testing and reported that 3 test cases failed</a:t>
                      </a:r>
                      <a:endParaRPr sz="900" dirty="0">
                        <a:latin typeface="+mj-lt"/>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GB" sz="900" b="1" dirty="0">
                          <a:latin typeface="+mj-lt"/>
                          <a:ea typeface="Open Sans"/>
                          <a:cs typeface="Open Sans"/>
                          <a:sym typeface="Open Sans"/>
                        </a:rPr>
                        <a:t>QA Team, </a:t>
                      </a:r>
                    </a:p>
                    <a:p>
                      <a:pPr marL="0" lvl="0" indent="0" algn="l" rtl="0">
                        <a:spcBef>
                          <a:spcPts val="0"/>
                        </a:spcBef>
                        <a:spcAft>
                          <a:spcPts val="0"/>
                        </a:spcAft>
                        <a:buNone/>
                      </a:pPr>
                      <a:r>
                        <a:rPr lang="en-GB" sz="900" b="1" dirty="0">
                          <a:latin typeface="+mj-lt"/>
                          <a:ea typeface="Open Sans"/>
                          <a:cs typeface="Open Sans"/>
                          <a:sym typeface="Open Sans"/>
                        </a:rPr>
                        <a:t>Tech Lead, </a:t>
                      </a:r>
                    </a:p>
                    <a:p>
                      <a:pPr marL="0" lvl="0" indent="0" algn="l" rtl="0">
                        <a:spcBef>
                          <a:spcPts val="0"/>
                        </a:spcBef>
                        <a:spcAft>
                          <a:spcPts val="0"/>
                        </a:spcAft>
                        <a:buNone/>
                      </a:pPr>
                      <a:r>
                        <a:rPr lang="en-GB" sz="900" b="1" dirty="0">
                          <a:latin typeface="+mj-lt"/>
                          <a:ea typeface="Open Sans"/>
                          <a:cs typeface="Open Sans"/>
                          <a:sym typeface="Open Sans"/>
                        </a:rPr>
                        <a:t>Leadership Team,</a:t>
                      </a:r>
                      <a:endParaRPr sz="900" b="1" dirty="0">
                        <a:latin typeface="+mj-lt"/>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GB" sz="900" dirty="0">
                          <a:latin typeface="+mj-lt"/>
                          <a:ea typeface="Open Sans"/>
                          <a:cs typeface="Open Sans"/>
                          <a:sym typeface="Open Sans"/>
                        </a:rPr>
                        <a:t>EMAIL</a:t>
                      </a:r>
                      <a:endParaRPr sz="900" dirty="0">
                        <a:latin typeface="+mj-lt"/>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We need to investigate why the test cases failed and prolong the launch date until the issues are solved.</a:t>
                      </a: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640050">
                <a:tc>
                  <a:txBody>
                    <a:bodyPr/>
                    <a:lstStyle/>
                    <a:p>
                      <a:pPr marL="0" lvl="0" indent="0" algn="l" rtl="0">
                        <a:spcBef>
                          <a:spcPts val="0"/>
                        </a:spcBef>
                        <a:spcAft>
                          <a:spcPts val="0"/>
                        </a:spcAft>
                        <a:buNone/>
                      </a:pPr>
                      <a:r>
                        <a:rPr lang="en" sz="900" dirty="0">
                          <a:latin typeface="+mj-lt"/>
                          <a:ea typeface="Open Sans"/>
                          <a:cs typeface="Open Sans"/>
                          <a:sym typeface="Open Sans"/>
                        </a:rPr>
                        <a:t>An engineer is ready to start working on the next feature, but doesn’t have the mocks for it</a:t>
                      </a:r>
                      <a:endParaRPr sz="900" dirty="0">
                        <a:latin typeface="+mj-lt"/>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GB" sz="900" b="1" dirty="0">
                          <a:latin typeface="+mj-lt"/>
                          <a:ea typeface="Open Sans"/>
                          <a:cs typeface="Open Sans"/>
                          <a:sym typeface="Open Sans"/>
                        </a:rPr>
                        <a:t>UX Lead, Engineers, QA Team. </a:t>
                      </a:r>
                      <a:endParaRPr sz="900" b="1" dirty="0">
                        <a:latin typeface="+mj-lt"/>
                        <a:ea typeface="Open Sans"/>
                        <a:cs typeface="Open Sans"/>
                        <a:sym typeface="Open Sans"/>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900" b="0" dirty="0">
                          <a:solidFill>
                            <a:srgbClr val="000000"/>
                          </a:solidFill>
                          <a:latin typeface="+mj-lt"/>
                          <a:ea typeface="Open Sans"/>
                          <a:cs typeface="Open Sans"/>
                          <a:sym typeface="Open Sans"/>
                        </a:rPr>
                        <a:t>PING</a:t>
                      </a:r>
                      <a:endParaRPr sz="900" b="0" dirty="0">
                        <a:latin typeface="+mj-lt"/>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latin typeface="+mj-lt"/>
                          <a:ea typeface="Open Sans"/>
                          <a:cs typeface="Open Sans"/>
                          <a:sym typeface="Open Sans"/>
                        </a:rPr>
                        <a:t>First things first. Let’s first improve the existing features, before creating new ones. When all test cases are ok, we can implement new features.</a:t>
                      </a: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sz="900" dirty="0">
                          <a:latin typeface="+mj-lt"/>
                          <a:ea typeface="Open Sans"/>
                          <a:cs typeface="Open Sans"/>
                          <a:sym typeface="Open Sans"/>
                        </a:rPr>
                        <a:t>Support flagged that many users are unable to sign in to their accounts</a:t>
                      </a:r>
                      <a:endParaRPr sz="900" dirty="0">
                        <a:latin typeface="+mj-lt"/>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GB" sz="900" b="1" dirty="0">
                          <a:latin typeface="+mj-lt"/>
                          <a:ea typeface="Open Sans"/>
                          <a:cs typeface="Open Sans"/>
                          <a:sym typeface="Open Sans"/>
                        </a:rPr>
                        <a:t>Tech Lead, </a:t>
                      </a:r>
                    </a:p>
                    <a:p>
                      <a:pPr marL="0" lvl="0" indent="0" algn="l" rtl="0">
                        <a:spcBef>
                          <a:spcPts val="0"/>
                        </a:spcBef>
                        <a:spcAft>
                          <a:spcPts val="0"/>
                        </a:spcAft>
                        <a:buNone/>
                      </a:pPr>
                      <a:r>
                        <a:rPr lang="en-GB" sz="900" b="1" dirty="0">
                          <a:latin typeface="+mj-lt"/>
                          <a:ea typeface="Open Sans"/>
                          <a:cs typeface="Open Sans"/>
                          <a:sym typeface="Open Sans"/>
                        </a:rPr>
                        <a:t>UX lead,</a:t>
                      </a:r>
                    </a:p>
                    <a:p>
                      <a:pPr marL="0" lvl="0" indent="0" algn="l" rtl="0">
                        <a:spcBef>
                          <a:spcPts val="0"/>
                        </a:spcBef>
                        <a:spcAft>
                          <a:spcPts val="0"/>
                        </a:spcAft>
                        <a:buNone/>
                      </a:pPr>
                      <a:r>
                        <a:rPr lang="en-GB" sz="900" b="1" dirty="0">
                          <a:latin typeface="+mj-lt"/>
                          <a:ea typeface="Open Sans"/>
                          <a:cs typeface="Open Sans"/>
                          <a:sym typeface="Open Sans"/>
                        </a:rPr>
                        <a:t>Support Lead.</a:t>
                      </a:r>
                      <a:endParaRPr sz="900" b="1" dirty="0">
                        <a:latin typeface="+mj-lt"/>
                        <a:ea typeface="Open Sans"/>
                        <a:cs typeface="Open Sans"/>
                        <a:sym typeface="Open Sans"/>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900" b="0" dirty="0">
                          <a:solidFill>
                            <a:srgbClr val="000000"/>
                          </a:solidFill>
                          <a:latin typeface="+mj-lt"/>
                          <a:ea typeface="Open Sans"/>
                          <a:cs typeface="Open Sans"/>
                          <a:sym typeface="Open Sans"/>
                        </a:rPr>
                        <a:t>MEETING</a:t>
                      </a:r>
                      <a:endParaRPr sz="900" dirty="0">
                        <a:latin typeface="+mj-lt"/>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latin typeface="+mj-lt"/>
                          <a:ea typeface="Open Sans"/>
                          <a:cs typeface="Open Sans"/>
                          <a:sym typeface="Open Sans"/>
                        </a:rPr>
                        <a:t>Customer Support informs about issues with sign in. Engineering, please investigate the sign in feature. Is this related to a security Failure? </a:t>
                      </a:r>
                    </a:p>
                  </a:txBody>
                  <a:tcPr marL="91425" marR="91425" marT="91425" marB="91425"/>
                </a:tc>
                <a:extLst>
                  <a:ext uri="{0D108BD9-81ED-4DB2-BD59-A6C34878D82A}">
                    <a16:rowId xmlns:a16="http://schemas.microsoft.com/office/drawing/2014/main" val="10003"/>
                  </a:ext>
                </a:extLst>
              </a:tr>
              <a:tr h="640050">
                <a:tc>
                  <a:txBody>
                    <a:bodyPr/>
                    <a:lstStyle/>
                    <a:p>
                      <a:pPr marL="0" lvl="0" indent="0" algn="l" rtl="0">
                        <a:spcBef>
                          <a:spcPts val="0"/>
                        </a:spcBef>
                        <a:spcAft>
                          <a:spcPts val="0"/>
                        </a:spcAft>
                        <a:buNone/>
                      </a:pPr>
                      <a:r>
                        <a:rPr lang="en" sz="900">
                          <a:latin typeface="+mj-lt"/>
                          <a:ea typeface="Open Sans"/>
                          <a:cs typeface="Open Sans"/>
                          <a:sym typeface="Open Sans"/>
                        </a:rPr>
                        <a:t>Dogfood survey results are in and dogfooders </a:t>
                      </a:r>
                      <a:r>
                        <a:rPr lang="en" sz="900">
                          <a:solidFill>
                            <a:schemeClr val="dk1"/>
                          </a:solidFill>
                          <a:latin typeface="+mj-lt"/>
                          <a:ea typeface="Open Sans"/>
                          <a:cs typeface="Open Sans"/>
                          <a:sym typeface="Open Sans"/>
                        </a:rPr>
                        <a:t>are not excited about recommending the product</a:t>
                      </a:r>
                      <a:endParaRPr sz="900">
                        <a:solidFill>
                          <a:srgbClr val="CC0000"/>
                        </a:solidFill>
                        <a:latin typeface="+mj-lt"/>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GB" sz="900" b="1" dirty="0">
                          <a:latin typeface="+mj-lt"/>
                          <a:ea typeface="Open Sans"/>
                          <a:cs typeface="Open Sans"/>
                          <a:sym typeface="Open Sans"/>
                        </a:rPr>
                        <a:t>Product Team, </a:t>
                      </a:r>
                    </a:p>
                    <a:p>
                      <a:pPr marL="0" lvl="0" indent="0" algn="l" rtl="0">
                        <a:spcBef>
                          <a:spcPts val="0"/>
                        </a:spcBef>
                        <a:spcAft>
                          <a:spcPts val="0"/>
                        </a:spcAft>
                        <a:buNone/>
                      </a:pPr>
                      <a:r>
                        <a:rPr lang="en-GB" sz="900" b="1" dirty="0">
                          <a:latin typeface="+mj-lt"/>
                          <a:ea typeface="Open Sans"/>
                          <a:cs typeface="Open Sans"/>
                          <a:sym typeface="Open Sans"/>
                        </a:rPr>
                        <a:t>UX Lead, Tech Lead</a:t>
                      </a:r>
                      <a:endParaRPr sz="900" b="1" dirty="0">
                        <a:latin typeface="+mj-lt"/>
                        <a:ea typeface="Open Sans"/>
                        <a:cs typeface="Open Sans"/>
                        <a:sym typeface="Open Sans"/>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900" b="0" dirty="0">
                          <a:solidFill>
                            <a:srgbClr val="000000"/>
                          </a:solidFill>
                          <a:latin typeface="+mj-lt"/>
                          <a:ea typeface="Open Sans"/>
                          <a:cs typeface="Open Sans"/>
                          <a:sym typeface="Open Sans"/>
                        </a:rPr>
                        <a:t>MEETING</a:t>
                      </a:r>
                      <a:endParaRPr lang="en-GB" sz="900" dirty="0">
                        <a:latin typeface="+mj-lt"/>
                        <a:ea typeface="Open Sans"/>
                        <a:cs typeface="Open Sans"/>
                        <a:sym typeface="Open Sans"/>
                      </a:endParaRPr>
                    </a:p>
                    <a:p>
                      <a:pPr marL="0" lvl="0" indent="0" algn="ctr" rtl="0">
                        <a:spcBef>
                          <a:spcPts val="0"/>
                        </a:spcBef>
                        <a:spcAft>
                          <a:spcPts val="0"/>
                        </a:spcAft>
                        <a:buNone/>
                      </a:pPr>
                      <a:endParaRPr sz="900" dirty="0">
                        <a:latin typeface="+mj-lt"/>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latin typeface="+mj-lt"/>
                          <a:ea typeface="Open Sans"/>
                          <a:cs typeface="Open Sans"/>
                          <a:sym typeface="Open Sans"/>
                        </a:rPr>
                        <a:t>Why are dog </a:t>
                      </a:r>
                      <a:r>
                        <a:rPr lang="en-GB" sz="900" dirty="0" err="1">
                          <a:latin typeface="+mj-lt"/>
                          <a:ea typeface="Open Sans"/>
                          <a:cs typeface="Open Sans"/>
                          <a:sym typeface="Open Sans"/>
                        </a:rPr>
                        <a:t>fooders</a:t>
                      </a:r>
                      <a:r>
                        <a:rPr lang="en-GB" sz="900" dirty="0">
                          <a:latin typeface="+mj-lt"/>
                          <a:ea typeface="Open Sans"/>
                          <a:cs typeface="Open Sans"/>
                          <a:sym typeface="Open Sans"/>
                        </a:rPr>
                        <a:t> not excited? What is missing for them to recommend the product? This outcome must be seriously improved before launch.</a:t>
                      </a:r>
                    </a:p>
                  </a:txBody>
                  <a:tcPr marL="91425" marR="91425" marT="91425" marB="91425"/>
                </a:tc>
                <a:extLst>
                  <a:ext uri="{0D108BD9-81ED-4DB2-BD59-A6C34878D82A}">
                    <a16:rowId xmlns:a16="http://schemas.microsoft.com/office/drawing/2014/main" val="10004"/>
                  </a:ext>
                </a:extLst>
              </a:tr>
              <a:tr h="640050">
                <a:tc>
                  <a:txBody>
                    <a:bodyPr/>
                    <a:lstStyle/>
                    <a:p>
                      <a:pPr marL="0" lvl="0" indent="0" algn="l" rtl="0">
                        <a:spcBef>
                          <a:spcPts val="0"/>
                        </a:spcBef>
                        <a:spcAft>
                          <a:spcPts val="0"/>
                        </a:spcAft>
                        <a:buNone/>
                      </a:pPr>
                      <a:r>
                        <a:rPr lang="en" sz="900" dirty="0">
                          <a:latin typeface="+mj-lt"/>
                          <a:ea typeface="Open Sans"/>
                          <a:cs typeface="Open Sans"/>
                          <a:sym typeface="Open Sans"/>
                        </a:rPr>
                        <a:t>Legal informed you about a new law going into effect that will require you to add new privacy controls before you can launch</a:t>
                      </a:r>
                      <a:endParaRPr sz="900" dirty="0">
                        <a:latin typeface="+mj-lt"/>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GB" sz="900" b="1" i="0" u="none" strike="noStrike" cap="none" dirty="0">
                          <a:solidFill>
                            <a:srgbClr val="000000"/>
                          </a:solidFill>
                          <a:effectLst/>
                          <a:latin typeface="+mj-lt"/>
                          <a:ea typeface="Open Sans" panose="020B0606030504020204" pitchFamily="34" charset="0"/>
                          <a:cs typeface="Open Sans" panose="020B0606030504020204" pitchFamily="34" charset="0"/>
                          <a:sym typeface="Arial"/>
                        </a:rPr>
                        <a:t>The new PM, PO (product owner) and Engineers.</a:t>
                      </a:r>
                      <a:endParaRPr sz="900" b="1" dirty="0">
                        <a:latin typeface="+mj-lt"/>
                        <a:ea typeface="Open Sans" panose="020B0606030504020204" pitchFamily="34" charset="0"/>
                        <a:cs typeface="Open Sans" panose="020B0606030504020204" pitchFamily="34" charset="0"/>
                        <a:sym typeface="Open Sans"/>
                      </a:endParaRPr>
                    </a:p>
                  </a:txBody>
                  <a:tcPr marL="91425" marR="91425" marT="91425" marB="91425"/>
                </a:tc>
                <a:tc>
                  <a:txBody>
                    <a:bodyPr/>
                    <a:lstStyle/>
                    <a:p>
                      <a:pPr marL="0" lvl="0" indent="0" algn="ctr" rtl="0">
                        <a:spcBef>
                          <a:spcPts val="0"/>
                        </a:spcBef>
                        <a:spcAft>
                          <a:spcPts val="0"/>
                        </a:spcAft>
                        <a:buNone/>
                      </a:pPr>
                      <a:r>
                        <a:rPr lang="en-GB" sz="900" dirty="0">
                          <a:latin typeface="+mj-lt"/>
                          <a:ea typeface="Open Sans"/>
                          <a:cs typeface="Open Sans"/>
                          <a:sym typeface="Open Sans"/>
                        </a:rPr>
                        <a:t>DOC</a:t>
                      </a:r>
                      <a:endParaRPr sz="900" dirty="0">
                        <a:latin typeface="+mj-lt"/>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latin typeface="+mj-lt"/>
                          <a:ea typeface="Open Sans"/>
                          <a:cs typeface="Open Sans"/>
                          <a:sym typeface="Open Sans"/>
                        </a:rPr>
                        <a:t>We cannot launch any phase of the app, without having a full 100% ok from the Legal department. This is priority.</a:t>
                      </a:r>
                    </a:p>
                  </a:txBody>
                  <a:tcPr marL="91425" marR="91425" marT="91425" marB="91425"/>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r>
                        <a:rPr lang="en" sz="900">
                          <a:latin typeface="+mj-lt"/>
                          <a:ea typeface="Open Sans"/>
                          <a:cs typeface="Open Sans"/>
                          <a:sym typeface="Open Sans"/>
                        </a:rPr>
                        <a:t>A new PM just joined your team and is interested in learning about your work</a:t>
                      </a:r>
                      <a:endParaRPr sz="900">
                        <a:latin typeface="+mj-lt"/>
                        <a:ea typeface="Open Sans"/>
                        <a:cs typeface="Open Sans"/>
                        <a:sym typeface="Open Sans"/>
                      </a:endParaRPr>
                    </a:p>
                  </a:txBody>
                  <a:tcPr marL="91425" marR="91425" marT="91425" marB="91425">
                    <a:solidFill>
                      <a:srgbClr val="D9D9D9"/>
                    </a:solidFill>
                  </a:tcPr>
                </a:tc>
                <a:tc>
                  <a:txBody>
                    <a:bodyPr/>
                    <a:lstStyle/>
                    <a:p>
                      <a:pPr marL="0" lvl="0" indent="0" algn="l" rtl="0">
                        <a:spcBef>
                          <a:spcPts val="0"/>
                        </a:spcBef>
                        <a:spcAft>
                          <a:spcPts val="0"/>
                        </a:spcAft>
                        <a:buNone/>
                      </a:pPr>
                      <a:r>
                        <a:rPr lang="en-GB" sz="900" b="1" dirty="0">
                          <a:latin typeface="+mj-lt"/>
                          <a:ea typeface="Open Sans"/>
                          <a:cs typeface="Open Sans"/>
                          <a:sym typeface="Open Sans"/>
                        </a:rPr>
                        <a:t>The old PM &amp; the new PM, Product Team, PO.</a:t>
                      </a:r>
                      <a:endParaRPr sz="900" b="1" dirty="0">
                        <a:latin typeface="+mj-lt"/>
                        <a:ea typeface="Open Sans"/>
                        <a:cs typeface="Open Sans"/>
                        <a:sym typeface="Open Sans"/>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900" b="0" dirty="0">
                          <a:solidFill>
                            <a:srgbClr val="000000"/>
                          </a:solidFill>
                          <a:latin typeface="+mj-lt"/>
                          <a:ea typeface="Open Sans"/>
                          <a:cs typeface="Open Sans"/>
                          <a:sym typeface="Open Sans"/>
                        </a:rPr>
                        <a:t>MEETING</a:t>
                      </a:r>
                      <a:endParaRPr lang="en-GB" sz="900" dirty="0">
                        <a:latin typeface="+mj-lt"/>
                        <a:ea typeface="Open Sans"/>
                        <a:cs typeface="Open Sans"/>
                        <a:sym typeface="Open Sans"/>
                      </a:endParaRPr>
                    </a:p>
                    <a:p>
                      <a:pPr marL="0" lvl="0" indent="0" algn="ctr" rtl="0">
                        <a:spcBef>
                          <a:spcPts val="0"/>
                        </a:spcBef>
                        <a:spcAft>
                          <a:spcPts val="0"/>
                        </a:spcAft>
                        <a:buNone/>
                      </a:pPr>
                      <a:endParaRPr sz="900" dirty="0">
                        <a:latin typeface="+mj-lt"/>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latin typeface="+mj-lt"/>
                          <a:ea typeface="Open Sans"/>
                          <a:cs typeface="Open Sans"/>
                          <a:sym typeface="Open Sans"/>
                        </a:rPr>
                        <a:t>Let’s discuss together how to improve our product, before advising the engineering and design team to make improvements.</a:t>
                      </a: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8"/>
          <p:cNvSpPr txBox="1">
            <a:spLocks noGrp="1"/>
          </p:cNvSpPr>
          <p:nvPr>
            <p:ph type="title"/>
          </p:nvPr>
        </p:nvSpPr>
        <p:spPr>
          <a:xfrm>
            <a:off x="311700" y="12229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Prioritization</a:t>
            </a:r>
            <a:endParaRPr dirty="0">
              <a:latin typeface="+mj-lt"/>
              <a:ea typeface="Open Sans"/>
              <a:cs typeface="Open Sans"/>
              <a:sym typeface="Open Sans"/>
            </a:endParaRPr>
          </a:p>
        </p:txBody>
      </p:sp>
      <p:graphicFrame>
        <p:nvGraphicFramePr>
          <p:cNvPr id="313" name="Google Shape;313;p48"/>
          <p:cNvGraphicFramePr/>
          <p:nvPr>
            <p:extLst>
              <p:ext uri="{D42A27DB-BD31-4B8C-83A1-F6EECF244321}">
                <p14:modId xmlns:p14="http://schemas.microsoft.com/office/powerpoint/2010/main" val="866696000"/>
              </p:ext>
            </p:extLst>
          </p:nvPr>
        </p:nvGraphicFramePr>
        <p:xfrm>
          <a:off x="380882" y="639202"/>
          <a:ext cx="8520575" cy="3794550"/>
        </p:xfrm>
        <a:graphic>
          <a:graphicData uri="http://schemas.openxmlformats.org/drawingml/2006/table">
            <a:tbl>
              <a:tblPr>
                <a:noFill/>
                <a:tableStyleId>{8D3B3DC6-0B04-4F3E-977A-49FAE3A8109F}</a:tableStyleId>
              </a:tblPr>
              <a:tblGrid>
                <a:gridCol w="3166850">
                  <a:extLst>
                    <a:ext uri="{9D8B030D-6E8A-4147-A177-3AD203B41FA5}">
                      <a16:colId xmlns:a16="http://schemas.microsoft.com/office/drawing/2014/main" val="20000"/>
                    </a:ext>
                  </a:extLst>
                </a:gridCol>
                <a:gridCol w="1139554">
                  <a:extLst>
                    <a:ext uri="{9D8B030D-6E8A-4147-A177-3AD203B41FA5}">
                      <a16:colId xmlns:a16="http://schemas.microsoft.com/office/drawing/2014/main" val="20001"/>
                    </a:ext>
                  </a:extLst>
                </a:gridCol>
                <a:gridCol w="4214171">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Scenario</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Priority</a:t>
                      </a:r>
                      <a:endParaRPr sz="900" b="1" dirty="0">
                        <a:solidFill>
                          <a:schemeClr val="lt1"/>
                        </a:solidFill>
                        <a:latin typeface="+mj-lt"/>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900" b="1" dirty="0">
                          <a:solidFill>
                            <a:schemeClr val="lt1"/>
                          </a:solidFill>
                          <a:latin typeface="+mj-lt"/>
                          <a:ea typeface="Open Sans"/>
                          <a:cs typeface="Open Sans"/>
                          <a:sym typeface="Open Sans"/>
                        </a:rPr>
                        <a:t>Ranked</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sz="900" b="1" dirty="0">
                          <a:solidFill>
                            <a:schemeClr val="lt1"/>
                          </a:solidFill>
                          <a:latin typeface="+mj-lt"/>
                          <a:ea typeface="Open Sans"/>
                          <a:cs typeface="Open Sans"/>
                          <a:sym typeface="Open Sans"/>
                        </a:rPr>
                        <a:t>Rationale</a:t>
                      </a:r>
                      <a:endParaRPr sz="900" b="1" dirty="0">
                        <a:solidFill>
                          <a:schemeClr val="lt1"/>
                        </a:solidFill>
                        <a:latin typeface="+mj-lt"/>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900" dirty="0">
                          <a:latin typeface="+mj-lt"/>
                          <a:ea typeface="Open Sans"/>
                          <a:cs typeface="Open Sans"/>
                          <a:sym typeface="Open Sans"/>
                        </a:rPr>
                        <a:t>QA finished testing and reported that 3 test cases failed</a:t>
                      </a:r>
                      <a:endParaRPr sz="900" dirty="0">
                        <a:latin typeface="+mj-lt"/>
                        <a:ea typeface="Open Sans"/>
                        <a:cs typeface="Open Sans"/>
                        <a:sym typeface="Open Sans"/>
                      </a:endParaRPr>
                    </a:p>
                  </a:txBody>
                  <a:tcPr marL="91425" marR="91425" marT="91425" marB="91425">
                    <a:solidFill>
                      <a:srgbClr val="D9D9D9"/>
                    </a:solidFill>
                  </a:tcPr>
                </a:tc>
                <a:tc>
                  <a:txBody>
                    <a:bodyPr/>
                    <a:lstStyle/>
                    <a:p>
                      <a:pPr marL="0" lvl="0" indent="0" algn="ctr" rtl="0">
                        <a:spcBef>
                          <a:spcPts val="0"/>
                        </a:spcBef>
                        <a:spcAft>
                          <a:spcPts val="0"/>
                        </a:spcAft>
                        <a:buNone/>
                      </a:pPr>
                      <a:r>
                        <a:rPr lang="en-GB" sz="900" b="1" dirty="0">
                          <a:solidFill>
                            <a:schemeClr val="tx1"/>
                          </a:solidFill>
                          <a:latin typeface="+mj-lt"/>
                          <a:ea typeface="Open Sans"/>
                          <a:cs typeface="Open Sans"/>
                          <a:sym typeface="Open Sans"/>
                        </a:rPr>
                        <a:t>PO (1)</a:t>
                      </a:r>
                      <a:endParaRPr sz="900" b="1" dirty="0">
                        <a:solidFill>
                          <a:schemeClr val="tx1"/>
                        </a:solidFill>
                        <a:latin typeface="+mj-lt"/>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As the +1 test cases failed, our engineers need to investigate the errors and refactor the code before launch.</a:t>
                      </a: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900" dirty="0">
                          <a:latin typeface="+mj-lt"/>
                          <a:ea typeface="Open Sans"/>
                          <a:cs typeface="Open Sans"/>
                          <a:sym typeface="Open Sans"/>
                        </a:rPr>
                        <a:t>An engineer is ready to start working on the next feature, but doesn’t have the mocks for it</a:t>
                      </a:r>
                      <a:endParaRPr sz="900" dirty="0">
                        <a:latin typeface="+mj-lt"/>
                        <a:ea typeface="Open Sans"/>
                        <a:cs typeface="Open Sans"/>
                        <a:sym typeface="Open Sans"/>
                      </a:endParaRPr>
                    </a:p>
                  </a:txBody>
                  <a:tcPr marL="91425" marR="91425" marT="91425" marB="91425">
                    <a:solidFill>
                      <a:srgbClr val="D9D9D9"/>
                    </a:solidFill>
                  </a:tcPr>
                </a:tc>
                <a:tc>
                  <a:txBody>
                    <a:bodyPr/>
                    <a:lstStyle/>
                    <a:p>
                      <a:pPr marL="0" lvl="0" indent="0" algn="ctr" rtl="0">
                        <a:spcBef>
                          <a:spcPts val="0"/>
                        </a:spcBef>
                        <a:spcAft>
                          <a:spcPts val="0"/>
                        </a:spcAft>
                        <a:buNone/>
                      </a:pPr>
                      <a:r>
                        <a:rPr lang="en-GB" sz="900" b="1" dirty="0">
                          <a:solidFill>
                            <a:schemeClr val="tx1"/>
                          </a:solidFill>
                          <a:latin typeface="+mj-lt"/>
                          <a:ea typeface="Open Sans"/>
                          <a:cs typeface="Open Sans"/>
                          <a:sym typeface="Open Sans"/>
                        </a:rPr>
                        <a:t>P3 (6)</a:t>
                      </a:r>
                      <a:endParaRPr sz="900" b="1" dirty="0">
                        <a:solidFill>
                          <a:schemeClr val="tx1"/>
                        </a:solidFill>
                        <a:latin typeface="+mj-lt"/>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latin typeface="+mj-lt"/>
                          <a:ea typeface="Open Sans"/>
                          <a:cs typeface="Open Sans"/>
                          <a:sym typeface="Open Sans"/>
                        </a:rPr>
                        <a:t>Before creating new features, it is important to improve the existing ones, so they pass the QA test.</a:t>
                      </a: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sz="900" dirty="0">
                          <a:latin typeface="+mj-lt"/>
                          <a:ea typeface="Open Sans"/>
                          <a:cs typeface="Open Sans"/>
                          <a:sym typeface="Open Sans"/>
                        </a:rPr>
                        <a:t>Support flagged that many users are unable to sign in to their accounts</a:t>
                      </a:r>
                      <a:endParaRPr sz="900" dirty="0">
                        <a:latin typeface="+mj-lt"/>
                        <a:ea typeface="Open Sans"/>
                        <a:cs typeface="Open Sans"/>
                        <a:sym typeface="Open Sans"/>
                      </a:endParaRPr>
                    </a:p>
                  </a:txBody>
                  <a:tcPr marL="91425" marR="91425" marT="91425" marB="91425">
                    <a:solidFill>
                      <a:srgbClr val="D9D9D9"/>
                    </a:solidFill>
                  </a:tcPr>
                </a:tc>
                <a:tc>
                  <a:txBody>
                    <a:bodyPr/>
                    <a:lstStyle/>
                    <a:p>
                      <a:pPr marL="0" lvl="0" indent="0" algn="ctr" rtl="0">
                        <a:spcBef>
                          <a:spcPts val="0"/>
                        </a:spcBef>
                        <a:spcAft>
                          <a:spcPts val="0"/>
                        </a:spcAft>
                        <a:buNone/>
                      </a:pPr>
                      <a:r>
                        <a:rPr lang="en-GB" sz="900" b="1" dirty="0">
                          <a:solidFill>
                            <a:schemeClr val="tx1"/>
                          </a:solidFill>
                          <a:latin typeface="+mj-lt"/>
                          <a:ea typeface="Open Sans"/>
                          <a:cs typeface="Open Sans"/>
                          <a:sym typeface="Open Sans"/>
                        </a:rPr>
                        <a:t>P0 (2)</a:t>
                      </a:r>
                      <a:endParaRPr sz="900" b="1" dirty="0">
                        <a:solidFill>
                          <a:schemeClr val="tx1"/>
                        </a:solidFill>
                        <a:latin typeface="+mj-lt"/>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As this is creating issues, our engineers need to investigate the case and troubleshoot the sign-in errors. This might be due to a security failure.</a:t>
                      </a: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Clr>
                          <a:schemeClr val="dk1"/>
                        </a:buClr>
                        <a:buSzPts val="1100"/>
                        <a:buFont typeface="Arial"/>
                        <a:buNone/>
                      </a:pPr>
                      <a:r>
                        <a:rPr lang="en" sz="900" dirty="0">
                          <a:solidFill>
                            <a:schemeClr val="dk1"/>
                          </a:solidFill>
                          <a:latin typeface="+mj-lt"/>
                          <a:ea typeface="Open Sans"/>
                          <a:cs typeface="Open Sans"/>
                          <a:sym typeface="Open Sans"/>
                        </a:rPr>
                        <a:t>Dogfood survey results are in and dogfooders are not excited about recommending the product</a:t>
                      </a:r>
                      <a:endParaRPr sz="900" dirty="0">
                        <a:solidFill>
                          <a:srgbClr val="CC0000"/>
                        </a:solidFill>
                        <a:latin typeface="+mj-lt"/>
                        <a:ea typeface="Open Sans"/>
                        <a:cs typeface="Open Sans"/>
                        <a:sym typeface="Open Sans"/>
                      </a:endParaRPr>
                    </a:p>
                  </a:txBody>
                  <a:tcPr marL="91425" marR="91425" marT="91425" marB="91425">
                    <a:solidFill>
                      <a:srgbClr val="D9D9D9"/>
                    </a:solidFill>
                  </a:tcPr>
                </a:tc>
                <a:tc>
                  <a:txBody>
                    <a:bodyPr/>
                    <a:lstStyle/>
                    <a:p>
                      <a:pPr marL="0" lvl="0" indent="0" algn="ctr" rtl="0">
                        <a:spcBef>
                          <a:spcPts val="0"/>
                        </a:spcBef>
                        <a:spcAft>
                          <a:spcPts val="0"/>
                        </a:spcAft>
                        <a:buNone/>
                      </a:pPr>
                      <a:r>
                        <a:rPr lang="en-GB" sz="900" b="1" dirty="0">
                          <a:solidFill>
                            <a:schemeClr val="tx1"/>
                          </a:solidFill>
                          <a:latin typeface="+mj-lt"/>
                          <a:ea typeface="Open Sans"/>
                          <a:cs typeface="Open Sans"/>
                          <a:sym typeface="Open Sans"/>
                        </a:rPr>
                        <a:t>P0 (4)</a:t>
                      </a:r>
                      <a:endParaRPr sz="900" b="1" dirty="0">
                        <a:solidFill>
                          <a:schemeClr val="tx1"/>
                        </a:solidFill>
                        <a:latin typeface="+mj-lt"/>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This is an important thing to investigate. Why are dog fooders not excited? What is missing for them in order to be able to recommend the product? The outcome of this must be taken seriously and improved before launch.</a:t>
                      </a: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640050">
                <a:tc>
                  <a:txBody>
                    <a:bodyPr/>
                    <a:lstStyle/>
                    <a:p>
                      <a:pPr marL="0" lvl="0" indent="0" algn="l" rtl="0">
                        <a:spcBef>
                          <a:spcPts val="0"/>
                        </a:spcBef>
                        <a:spcAft>
                          <a:spcPts val="0"/>
                        </a:spcAft>
                        <a:buNone/>
                      </a:pPr>
                      <a:r>
                        <a:rPr lang="en" sz="900">
                          <a:latin typeface="+mj-lt"/>
                          <a:ea typeface="Open Sans"/>
                          <a:cs typeface="Open Sans"/>
                          <a:sym typeface="Open Sans"/>
                        </a:rPr>
                        <a:t>Legal informed you about a new law going into effect that will require you to add new privacy controls before you can launch</a:t>
                      </a:r>
                      <a:endParaRPr sz="900">
                        <a:latin typeface="+mj-lt"/>
                        <a:ea typeface="Open Sans"/>
                        <a:cs typeface="Open Sans"/>
                        <a:sym typeface="Open Sans"/>
                      </a:endParaRPr>
                    </a:p>
                  </a:txBody>
                  <a:tcPr marL="91425" marR="91425" marT="91425" marB="91425">
                    <a:solidFill>
                      <a:srgbClr val="D9D9D9"/>
                    </a:solidFill>
                  </a:tcPr>
                </a:tc>
                <a:tc>
                  <a:txBody>
                    <a:bodyPr/>
                    <a:lstStyle/>
                    <a:p>
                      <a:pPr marL="0" lvl="0" indent="0" algn="ctr" rtl="0">
                        <a:spcBef>
                          <a:spcPts val="0"/>
                        </a:spcBef>
                        <a:spcAft>
                          <a:spcPts val="0"/>
                        </a:spcAft>
                        <a:buNone/>
                      </a:pPr>
                      <a:r>
                        <a:rPr lang="en-GB" sz="900" b="1" dirty="0">
                          <a:solidFill>
                            <a:schemeClr val="tx1"/>
                          </a:solidFill>
                          <a:latin typeface="+mj-lt"/>
                          <a:ea typeface="Open Sans"/>
                          <a:cs typeface="Open Sans"/>
                          <a:sym typeface="Open Sans"/>
                        </a:rPr>
                        <a:t>P0 (3)</a:t>
                      </a:r>
                      <a:endParaRPr sz="900" b="1" dirty="0">
                        <a:solidFill>
                          <a:schemeClr val="tx1"/>
                        </a:solidFill>
                        <a:latin typeface="+mj-lt"/>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We cannot launch any phase of the app, without having a full 100% ok from the Legal department. So, after fixing the existing technical problems, this is the next priority to get solved.</a:t>
                      </a: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r>
                        <a:rPr lang="en" sz="900" dirty="0">
                          <a:solidFill>
                            <a:schemeClr val="dk1"/>
                          </a:solidFill>
                          <a:latin typeface="+mj-lt"/>
                          <a:ea typeface="Open Sans"/>
                          <a:cs typeface="Open Sans"/>
                          <a:sym typeface="Open Sans"/>
                        </a:rPr>
                        <a:t>A new PM just joined your team and is interested in learning about your work</a:t>
                      </a:r>
                      <a:endParaRPr sz="900" dirty="0">
                        <a:latin typeface="+mj-lt"/>
                        <a:ea typeface="Open Sans"/>
                        <a:cs typeface="Open Sans"/>
                        <a:sym typeface="Open Sans"/>
                      </a:endParaRPr>
                    </a:p>
                  </a:txBody>
                  <a:tcPr marL="91425" marR="91425" marT="91425" marB="91425">
                    <a:solidFill>
                      <a:srgbClr val="D9D9D9"/>
                    </a:solidFill>
                  </a:tcPr>
                </a:tc>
                <a:tc>
                  <a:txBody>
                    <a:bodyPr/>
                    <a:lstStyle/>
                    <a:p>
                      <a:pPr marL="0" lvl="0" indent="0" algn="ctr" rtl="0">
                        <a:spcBef>
                          <a:spcPts val="0"/>
                        </a:spcBef>
                        <a:spcAft>
                          <a:spcPts val="0"/>
                        </a:spcAft>
                        <a:buNone/>
                      </a:pPr>
                      <a:r>
                        <a:rPr lang="en-GB" sz="900" b="1" dirty="0">
                          <a:solidFill>
                            <a:schemeClr val="tx1"/>
                          </a:solidFill>
                          <a:latin typeface="+mj-lt"/>
                          <a:ea typeface="Open Sans"/>
                          <a:cs typeface="Open Sans"/>
                          <a:sym typeface="Open Sans"/>
                        </a:rPr>
                        <a:t>P1 (5)</a:t>
                      </a:r>
                      <a:endParaRPr sz="900" b="1" dirty="0">
                        <a:solidFill>
                          <a:schemeClr val="tx1"/>
                        </a:solidFill>
                        <a:latin typeface="+mj-lt"/>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GB" sz="900" dirty="0">
                          <a:latin typeface="+mj-lt"/>
                          <a:ea typeface="Open Sans"/>
                          <a:cs typeface="Open Sans"/>
                          <a:sym typeface="Open Sans"/>
                        </a:rPr>
                        <a:t>Knowing that we have some technical issues, a legal adjustment and dog fooders that are not excited about the product, I would discuss with the new PM together how to improve our product, before advising the engineering and design team to make improvements.</a:t>
                      </a:r>
                      <a:endParaRPr sz="900" dirty="0">
                        <a:latin typeface="+mj-lt"/>
                        <a:ea typeface="Open Sans"/>
                        <a:cs typeface="Open Sans"/>
                        <a:sym typeface="Open Sans"/>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dirty="0">
                <a:latin typeface="+mj-lt"/>
              </a:rPr>
              <a:t>Go No Go</a:t>
            </a:r>
            <a:endParaRPr sz="500" dirty="0">
              <a:latin typeface="+mj-lt"/>
            </a:endParaRPr>
          </a:p>
        </p:txBody>
      </p:sp>
      <p:sp>
        <p:nvSpPr>
          <p:cNvPr id="319" name="Google Shape;319;p49"/>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FFFFFF"/>
                </a:solidFill>
                <a:latin typeface="+mj-lt"/>
                <a:ea typeface="Open Sans"/>
                <a:cs typeface="Open Sans"/>
                <a:sym typeface="Open Sans"/>
              </a:rPr>
              <a:t>Run a go / no go meeting to decide if the product is ready to launch, and communicate out any risks and mitigations in place</a:t>
            </a:r>
            <a:endParaRPr sz="1400" b="0" i="0" u="none" strike="noStrike" cap="none" dirty="0">
              <a:solidFill>
                <a:srgbClr val="FFFFFF"/>
              </a:solidFill>
              <a:latin typeface="+mj-lt"/>
              <a:ea typeface="Open Sans"/>
              <a:cs typeface="Open Sans"/>
              <a:sym typeface="Open Sans"/>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1"/>
          <p:cNvSpPr txBox="1">
            <a:spLocks noGrp="1"/>
          </p:cNvSpPr>
          <p:nvPr>
            <p:ph type="title"/>
          </p:nvPr>
        </p:nvSpPr>
        <p:spPr>
          <a:xfrm>
            <a:off x="311700" y="140225"/>
            <a:ext cx="8520600" cy="57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HealthY- Key Features </a:t>
            </a:r>
            <a:r>
              <a:rPr lang="en" sz="2000" dirty="0">
                <a:latin typeface="+mj-lt"/>
                <a:ea typeface="Open Sans"/>
                <a:cs typeface="Open Sans"/>
                <a:sym typeface="Open Sans"/>
              </a:rPr>
              <a:t>(Phase1 Basic functionality)</a:t>
            </a:r>
            <a:endParaRPr sz="2000" dirty="0">
              <a:latin typeface="+mj-lt"/>
              <a:ea typeface="Open Sans"/>
              <a:cs typeface="Open Sans"/>
              <a:sym typeface="Open Sans"/>
            </a:endParaRPr>
          </a:p>
        </p:txBody>
      </p:sp>
      <p:sp>
        <p:nvSpPr>
          <p:cNvPr id="334" name="Google Shape;334;p51"/>
          <p:cNvSpPr txBox="1">
            <a:spLocks noGrp="1"/>
          </p:cNvSpPr>
          <p:nvPr>
            <p:ph type="body" idx="1"/>
          </p:nvPr>
        </p:nvSpPr>
        <p:spPr>
          <a:xfrm>
            <a:off x="311700" y="712925"/>
            <a:ext cx="8520600" cy="429035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chemeClr val="tx1"/>
                </a:solidFill>
                <a:effectLst/>
                <a:latin typeface="+mj-lt"/>
                <a:ea typeface="Open Sans" panose="020B0606030504020204" pitchFamily="34" charset="0"/>
                <a:cs typeface="Open Sans" panose="020B0606030504020204" pitchFamily="34" charset="0"/>
              </a:rPr>
              <a:t>Kaiser Permanente App is not</a:t>
            </a:r>
            <a:r>
              <a:rPr lang="en-GB" sz="1200" dirty="0">
                <a:solidFill>
                  <a:schemeClr val="tx1"/>
                </a:solidFill>
                <a:effectLst/>
                <a:latin typeface="+mj-lt"/>
                <a:ea typeface="Open Sans" panose="020B0606030504020204" pitchFamily="34" charset="0"/>
                <a:cs typeface="Open Sans" panose="020B0606030504020204" pitchFamily="34" charset="0"/>
              </a:rPr>
              <a:t> just another fitness app.</a:t>
            </a:r>
            <a:r>
              <a:rPr lang="en-GB" sz="1200" b="1" dirty="0">
                <a:solidFill>
                  <a:schemeClr val="tx1"/>
                </a:solidFill>
                <a:latin typeface="+mj-lt"/>
                <a:ea typeface="Open Sans" panose="020B0606030504020204" pitchFamily="34" charset="0"/>
                <a:cs typeface="Open Sans" panose="020B0606030504020204" pitchFamily="34" charset="0"/>
              </a:rPr>
              <a:t> It is </a:t>
            </a:r>
            <a:r>
              <a:rPr lang="en-GB" sz="1200" b="1" dirty="0">
                <a:solidFill>
                  <a:schemeClr val="tx1"/>
                </a:solidFill>
                <a:effectLst/>
                <a:latin typeface="+mj-lt"/>
                <a:ea typeface="Open Sans" panose="020B0606030504020204" pitchFamily="34" charset="0"/>
                <a:cs typeface="Open Sans" panose="020B0606030504020204" pitchFamily="34" charset="0"/>
              </a:rPr>
              <a:t>the all-in-one health app platform for Health, Sports &amp; Nutrition &amp; self-care. </a:t>
            </a:r>
            <a:r>
              <a:rPr lang="en-GB" sz="1200" dirty="0">
                <a:solidFill>
                  <a:schemeClr val="tx1"/>
                </a:solidFill>
                <a:effectLst/>
                <a:latin typeface="+mj-lt"/>
                <a:ea typeface="Open Sans" panose="020B0606030504020204" pitchFamily="34" charset="0"/>
                <a:cs typeface="Open Sans" panose="020B0606030504020204" pitchFamily="34" charset="0"/>
              </a:rPr>
              <a:t>The</a:t>
            </a:r>
            <a:r>
              <a:rPr lang="en-GB" sz="1200" b="1" dirty="0">
                <a:solidFill>
                  <a:schemeClr val="tx1"/>
                </a:solidFill>
                <a:effectLst/>
                <a:latin typeface="+mj-lt"/>
                <a:ea typeface="Open Sans" panose="020B0606030504020204" pitchFamily="34" charset="0"/>
                <a:cs typeface="Open Sans" panose="020B0606030504020204" pitchFamily="34" charset="0"/>
              </a:rPr>
              <a:t> </a:t>
            </a:r>
            <a:r>
              <a:rPr lang="en-GB" sz="1200" dirty="0">
                <a:solidFill>
                  <a:schemeClr val="tx1"/>
                </a:solidFill>
                <a:effectLst/>
                <a:latin typeface="+mj-lt"/>
                <a:ea typeface="Open Sans" panose="020B0606030504020204" pitchFamily="34" charset="0"/>
                <a:cs typeface="Open Sans" panose="020B0606030504020204" pitchFamily="34" charset="0"/>
              </a:rPr>
              <a:t>app encourages American adults to take care of their health one step at a time. </a:t>
            </a:r>
          </a:p>
          <a:p>
            <a:pPr marL="0" lvl="0" indent="0" algn="l" rtl="0">
              <a:spcBef>
                <a:spcPts val="0"/>
              </a:spcBef>
              <a:spcAft>
                <a:spcPts val="0"/>
              </a:spcAft>
              <a:buNone/>
            </a:pPr>
            <a:r>
              <a:rPr lang="en-GB" sz="1200" dirty="0">
                <a:solidFill>
                  <a:schemeClr val="tx1"/>
                </a:solidFill>
                <a:effectLst/>
                <a:latin typeface="+mj-lt"/>
                <a:ea typeface="Open Sans" panose="020B0606030504020204" pitchFamily="34" charset="0"/>
                <a:cs typeface="Open Sans" panose="020B0606030504020204" pitchFamily="34" charset="0"/>
              </a:rPr>
              <a:t>We do this by creating an additional module “</a:t>
            </a:r>
            <a:r>
              <a:rPr lang="en-GB" sz="1200" b="1" dirty="0" err="1">
                <a:solidFill>
                  <a:schemeClr val="tx1"/>
                </a:solidFill>
                <a:effectLst/>
                <a:latin typeface="+mj-lt"/>
                <a:ea typeface="Open Sans" panose="020B0606030504020204" pitchFamily="34" charset="0"/>
                <a:cs typeface="Open Sans" panose="020B0606030504020204" pitchFamily="34" charset="0"/>
              </a:rPr>
              <a:t>healthY</a:t>
            </a:r>
            <a:r>
              <a:rPr lang="en-GB" sz="1200" dirty="0">
                <a:solidFill>
                  <a:schemeClr val="tx1"/>
                </a:solidFill>
                <a:effectLst/>
                <a:latin typeface="+mj-lt"/>
                <a:ea typeface="Open Sans" panose="020B0606030504020204" pitchFamily="34" charset="0"/>
                <a:cs typeface="Open Sans" panose="020B0606030504020204" pitchFamily="34" charset="0"/>
              </a:rPr>
              <a:t>” to make the existing Healthcare app Kaiser Permanente </a:t>
            </a:r>
            <a:r>
              <a:rPr lang="en-GB" sz="1200" b="1" dirty="0">
                <a:solidFill>
                  <a:schemeClr val="tx1"/>
                </a:solidFill>
                <a:effectLst/>
                <a:latin typeface="+mj-lt"/>
                <a:ea typeface="Open Sans" panose="020B0606030504020204" pitchFamily="34" charset="0"/>
                <a:cs typeface="Open Sans" panose="020B0606030504020204" pitchFamily="34" charset="0"/>
              </a:rPr>
              <a:t>actionable</a:t>
            </a:r>
            <a:r>
              <a:rPr lang="en-GB" sz="1200" dirty="0">
                <a:solidFill>
                  <a:schemeClr val="tx1"/>
                </a:solidFill>
                <a:effectLst/>
                <a:latin typeface="+mj-lt"/>
                <a:ea typeface="Open Sans" panose="020B0606030504020204" pitchFamily="34" charset="0"/>
                <a:cs typeface="Open Sans" panose="020B0606030504020204" pitchFamily="34" charset="0"/>
              </a:rPr>
              <a:t> and a true </a:t>
            </a:r>
            <a:r>
              <a:rPr lang="en-GB" sz="1200" b="1" dirty="0">
                <a:solidFill>
                  <a:schemeClr val="tx1"/>
                </a:solidFill>
                <a:effectLst/>
                <a:latin typeface="+mj-lt"/>
                <a:ea typeface="Open Sans" panose="020B0606030504020204" pitchFamily="34" charset="0"/>
                <a:cs typeface="Open Sans" panose="020B0606030504020204" pitchFamily="34" charset="0"/>
              </a:rPr>
              <a:t>all-in-one Health app platform. </a:t>
            </a:r>
            <a:r>
              <a:rPr lang="en-GB" sz="1200" dirty="0">
                <a:solidFill>
                  <a:schemeClr val="tx1"/>
                </a:solidFill>
                <a:effectLst/>
                <a:latin typeface="+mj-lt"/>
                <a:ea typeface="Open Sans" panose="020B0606030504020204" pitchFamily="34" charset="0"/>
                <a:cs typeface="Open Sans" panose="020B0606030504020204" pitchFamily="34" charset="0"/>
              </a:rPr>
              <a:t>With the HealthY modules, Kaiser Permanente wants to become the </a:t>
            </a:r>
            <a:r>
              <a:rPr lang="en-GB" sz="1200" b="1" dirty="0">
                <a:solidFill>
                  <a:schemeClr val="tx1"/>
                </a:solidFill>
                <a:effectLst/>
                <a:latin typeface="+mj-lt"/>
                <a:ea typeface="Open Sans" panose="020B0606030504020204" pitchFamily="34" charset="0"/>
                <a:cs typeface="Open Sans" panose="020B0606030504020204" pitchFamily="34" charset="0"/>
              </a:rPr>
              <a:t>leader in high-quality healthcare. </a:t>
            </a:r>
            <a:endParaRPr lang="en-GB" dirty="0">
              <a:solidFill>
                <a:schemeClr val="tx1"/>
              </a:solidFill>
              <a:latin typeface="+mj-lt"/>
              <a:ea typeface="Open Sans"/>
              <a:cs typeface="Open Sans"/>
              <a:sym typeface="Open Sans"/>
            </a:endParaRPr>
          </a:p>
          <a:p>
            <a:pPr marL="0" lvl="0" indent="0" algn="l" rtl="0">
              <a:spcBef>
                <a:spcPts val="0"/>
              </a:spcBef>
              <a:spcAft>
                <a:spcPts val="0"/>
              </a:spcAft>
              <a:buNone/>
            </a:pPr>
            <a:endParaRPr lang="en-GB" dirty="0">
              <a:solidFill>
                <a:schemeClr val="tx1"/>
              </a:solidFill>
              <a:latin typeface="+mj-lt"/>
              <a:ea typeface="Open Sans"/>
              <a:cs typeface="Open Sans"/>
              <a:sym typeface="Open Sans"/>
            </a:endParaRPr>
          </a:p>
          <a:p>
            <a:pPr marL="0" lvl="0" indent="0" algn="l" rtl="0">
              <a:spcBef>
                <a:spcPts val="0"/>
              </a:spcBef>
              <a:spcAft>
                <a:spcPts val="0"/>
              </a:spcAft>
              <a:buNone/>
            </a:pPr>
            <a:endParaRPr lang="en-GB" dirty="0">
              <a:solidFill>
                <a:schemeClr val="tx1"/>
              </a:solidFill>
              <a:latin typeface="+mj-lt"/>
              <a:ea typeface="Open Sans"/>
              <a:cs typeface="Open Sans"/>
              <a:sym typeface="Open Sans"/>
            </a:endParaRPr>
          </a:p>
          <a:p>
            <a:pPr marL="0" lvl="0" indent="0" algn="l" rtl="0">
              <a:spcBef>
                <a:spcPts val="0"/>
              </a:spcBef>
              <a:spcAft>
                <a:spcPts val="0"/>
              </a:spcAft>
              <a:buNone/>
            </a:pPr>
            <a:endParaRPr lang="en-GB" dirty="0">
              <a:solidFill>
                <a:schemeClr val="tx1"/>
              </a:solidFill>
              <a:latin typeface="+mj-lt"/>
              <a:ea typeface="Open Sans"/>
              <a:cs typeface="Open Sans"/>
              <a:sym typeface="Open Sans"/>
            </a:endParaRPr>
          </a:p>
          <a:p>
            <a:pPr marL="0" lvl="0" indent="0" algn="l" rtl="0">
              <a:spcBef>
                <a:spcPts val="0"/>
              </a:spcBef>
              <a:spcAft>
                <a:spcPts val="0"/>
              </a:spcAft>
              <a:buNone/>
            </a:pPr>
            <a:endParaRPr lang="en-GB" dirty="0">
              <a:solidFill>
                <a:schemeClr val="tx1"/>
              </a:solidFill>
              <a:latin typeface="+mj-lt"/>
              <a:ea typeface="Open Sans"/>
              <a:cs typeface="Open Sans"/>
              <a:sym typeface="Open Sans"/>
            </a:endParaRPr>
          </a:p>
          <a:p>
            <a:pPr marL="0" lvl="0" indent="0" algn="l" rtl="0">
              <a:spcBef>
                <a:spcPts val="0"/>
              </a:spcBef>
              <a:spcAft>
                <a:spcPts val="0"/>
              </a:spcAft>
              <a:buNone/>
            </a:pPr>
            <a:endParaRPr lang="en-GB" dirty="0">
              <a:solidFill>
                <a:schemeClr val="tx1"/>
              </a:solidFill>
              <a:latin typeface="+mj-lt"/>
              <a:ea typeface="Open Sans"/>
              <a:cs typeface="Open Sans"/>
              <a:sym typeface="Open Sans"/>
            </a:endParaRPr>
          </a:p>
          <a:p>
            <a:pPr marL="0" lvl="0" indent="0" algn="l" rtl="0">
              <a:spcBef>
                <a:spcPts val="0"/>
              </a:spcBef>
              <a:spcAft>
                <a:spcPts val="0"/>
              </a:spcAft>
              <a:buNone/>
            </a:pPr>
            <a:endParaRPr lang="en-GB" dirty="0">
              <a:solidFill>
                <a:schemeClr val="tx1"/>
              </a:solidFill>
              <a:latin typeface="+mj-lt"/>
              <a:ea typeface="Open Sans"/>
              <a:cs typeface="Open Sans"/>
              <a:sym typeface="Open Sans"/>
            </a:endParaRPr>
          </a:p>
          <a:p>
            <a:pPr marL="0" lvl="0" indent="0" algn="l" rtl="0">
              <a:spcBef>
                <a:spcPts val="0"/>
              </a:spcBef>
              <a:spcAft>
                <a:spcPts val="0"/>
              </a:spcAft>
              <a:buNone/>
            </a:pPr>
            <a:endParaRPr lang="en-GB" dirty="0">
              <a:solidFill>
                <a:schemeClr val="tx1"/>
              </a:solidFill>
              <a:latin typeface="+mj-lt"/>
              <a:ea typeface="Open Sans"/>
              <a:cs typeface="Open Sans"/>
              <a:sym typeface="Open Sans"/>
            </a:endParaRPr>
          </a:p>
          <a:p>
            <a:pPr marL="0" lvl="0" indent="0" algn="l" rtl="0">
              <a:spcBef>
                <a:spcPts val="0"/>
              </a:spcBef>
              <a:spcAft>
                <a:spcPts val="0"/>
              </a:spcAft>
              <a:buNone/>
            </a:pPr>
            <a:endParaRPr lang="en-GB" dirty="0">
              <a:solidFill>
                <a:schemeClr val="tx1"/>
              </a:solidFill>
              <a:latin typeface="+mj-lt"/>
              <a:ea typeface="Open Sans"/>
              <a:cs typeface="Open Sans"/>
              <a:sym typeface="Open Sans"/>
            </a:endParaRPr>
          </a:p>
          <a:p>
            <a:pPr marL="114300" indent="0">
              <a:lnSpc>
                <a:spcPct val="100000"/>
              </a:lnSpc>
              <a:spcAft>
                <a:spcPts val="800"/>
              </a:spcAft>
              <a:buNone/>
            </a:pPr>
            <a:endParaRPr lang="en-GB" sz="1400" dirty="0">
              <a:solidFill>
                <a:schemeClr val="tx2">
                  <a:lumMod val="50000"/>
                </a:schemeClr>
              </a:solidFill>
              <a:effectLst/>
              <a:latin typeface="+mj-lt"/>
              <a:ea typeface="Open Sans" panose="020B0606030504020204" pitchFamily="34" charset="0"/>
              <a:cs typeface="Open Sans" panose="020B0606030504020204" pitchFamily="34" charset="0"/>
            </a:endParaRPr>
          </a:p>
          <a:p>
            <a:pPr marL="114300" lvl="0" indent="0" algn="l" rtl="0">
              <a:spcBef>
                <a:spcPts val="0"/>
              </a:spcBef>
              <a:spcAft>
                <a:spcPts val="0"/>
              </a:spcAft>
              <a:buSzPts val="1800"/>
              <a:buNone/>
            </a:pPr>
            <a:endParaRPr b="1" dirty="0">
              <a:solidFill>
                <a:schemeClr val="tx1"/>
              </a:solidFill>
              <a:latin typeface="Open Sans"/>
              <a:ea typeface="Open Sans"/>
              <a:cs typeface="Open Sans"/>
              <a:sym typeface="Open Sans"/>
            </a:endParaRPr>
          </a:p>
        </p:txBody>
      </p:sp>
      <p:graphicFrame>
        <p:nvGraphicFramePr>
          <p:cNvPr id="2" name="Table 2">
            <a:extLst>
              <a:ext uri="{FF2B5EF4-FFF2-40B4-BE49-F238E27FC236}">
                <a16:creationId xmlns:a16="http://schemas.microsoft.com/office/drawing/2014/main" id="{321EBC7D-3A42-9CD7-A02E-2454424666AA}"/>
              </a:ext>
            </a:extLst>
          </p:cNvPr>
          <p:cNvGraphicFramePr>
            <a:graphicFrameLocks noGrp="1"/>
          </p:cNvGraphicFramePr>
          <p:nvPr>
            <p:extLst>
              <p:ext uri="{D42A27DB-BD31-4B8C-83A1-F6EECF244321}">
                <p14:modId xmlns:p14="http://schemas.microsoft.com/office/powerpoint/2010/main" val="329606064"/>
              </p:ext>
            </p:extLst>
          </p:nvPr>
        </p:nvGraphicFramePr>
        <p:xfrm>
          <a:off x="311700" y="2026395"/>
          <a:ext cx="8520599" cy="2824480"/>
        </p:xfrm>
        <a:graphic>
          <a:graphicData uri="http://schemas.openxmlformats.org/drawingml/2006/table">
            <a:tbl>
              <a:tblPr firstRow="1" bandRow="1">
                <a:tableStyleId>{330338B3-5C04-4379-9BC6-1BE5651A9475}</a:tableStyleId>
              </a:tblPr>
              <a:tblGrid>
                <a:gridCol w="1306731">
                  <a:extLst>
                    <a:ext uri="{9D8B030D-6E8A-4147-A177-3AD203B41FA5}">
                      <a16:colId xmlns:a16="http://schemas.microsoft.com/office/drawing/2014/main" val="712248675"/>
                    </a:ext>
                  </a:extLst>
                </a:gridCol>
                <a:gridCol w="1847324">
                  <a:extLst>
                    <a:ext uri="{9D8B030D-6E8A-4147-A177-3AD203B41FA5}">
                      <a16:colId xmlns:a16="http://schemas.microsoft.com/office/drawing/2014/main" val="852607419"/>
                    </a:ext>
                  </a:extLst>
                </a:gridCol>
                <a:gridCol w="5366544">
                  <a:extLst>
                    <a:ext uri="{9D8B030D-6E8A-4147-A177-3AD203B41FA5}">
                      <a16:colId xmlns:a16="http://schemas.microsoft.com/office/drawing/2014/main" val="2683951002"/>
                    </a:ext>
                  </a:extLst>
                </a:gridCol>
              </a:tblGrid>
              <a:tr h="370840">
                <a:tc>
                  <a:txBody>
                    <a:bodyPr/>
                    <a:lstStyle/>
                    <a:p>
                      <a:r>
                        <a:rPr lang="en-GB" sz="1000" b="1" dirty="0"/>
                        <a:t>Prioritization</a:t>
                      </a:r>
                    </a:p>
                  </a:txBody>
                  <a:tcPr/>
                </a:tc>
                <a:tc>
                  <a:txBody>
                    <a:bodyPr/>
                    <a:lstStyle/>
                    <a:p>
                      <a:r>
                        <a:rPr lang="en-GB" sz="1000" b="1" dirty="0"/>
                        <a:t>Feature</a:t>
                      </a:r>
                    </a:p>
                  </a:txBody>
                  <a:tcPr/>
                </a:tc>
                <a:tc>
                  <a:txBody>
                    <a:bodyPr/>
                    <a:lstStyle/>
                    <a:p>
                      <a:r>
                        <a:rPr lang="en-GB" sz="1000" b="1" dirty="0"/>
                        <a:t>Description</a:t>
                      </a:r>
                    </a:p>
                  </a:txBody>
                  <a:tcPr/>
                </a:tc>
                <a:extLst>
                  <a:ext uri="{0D108BD9-81ED-4DB2-BD59-A6C34878D82A}">
                    <a16:rowId xmlns:a16="http://schemas.microsoft.com/office/drawing/2014/main" val="3644816480"/>
                  </a:ext>
                </a:extLst>
              </a:tr>
              <a:tr h="370840">
                <a:tc>
                  <a:txBody>
                    <a:bodyPr/>
                    <a:lstStyle/>
                    <a:p>
                      <a:pPr algn="ctr"/>
                      <a:r>
                        <a:rPr lang="en-GB" sz="1000" dirty="0"/>
                        <a:t>P0</a:t>
                      </a:r>
                    </a:p>
                  </a:txBody>
                  <a:tcPr/>
                </a:tc>
                <a:tc>
                  <a:txBody>
                    <a:bodyPr/>
                    <a:lstStyle/>
                    <a:p>
                      <a:r>
                        <a:rPr lang="en-GB" sz="1000" b="0" i="0" u="none" strike="noStrike" cap="none" dirty="0">
                          <a:solidFill>
                            <a:schemeClr val="tx1"/>
                          </a:solidFill>
                          <a:effectLst/>
                          <a:latin typeface="Arial"/>
                          <a:ea typeface="Open Sans" panose="020B0606030504020204" pitchFamily="34" charset="0"/>
                          <a:cs typeface="Open Sans" panose="020B0606030504020204" pitchFamily="34" charset="0"/>
                          <a:sym typeface="Arial"/>
                        </a:rPr>
                        <a:t>Register to </a:t>
                      </a:r>
                      <a:r>
                        <a:rPr lang="en-GB" sz="1000" b="0" i="0" u="none" strike="noStrike" cap="none" dirty="0" err="1">
                          <a:solidFill>
                            <a:schemeClr val="tx1"/>
                          </a:solidFill>
                          <a:effectLst/>
                          <a:latin typeface="Arial"/>
                          <a:ea typeface="Open Sans" panose="020B0606030504020204" pitchFamily="34" charset="0"/>
                          <a:cs typeface="Open Sans" panose="020B0606030504020204" pitchFamily="34" charset="0"/>
                          <a:sym typeface="Arial"/>
                        </a:rPr>
                        <a:t>HealthY</a:t>
                      </a:r>
                      <a:r>
                        <a:rPr lang="en-GB" sz="1000" b="0" i="0" u="none" strike="noStrike" cap="none" dirty="0">
                          <a:solidFill>
                            <a:schemeClr val="tx1"/>
                          </a:solidFill>
                          <a:effectLst/>
                          <a:latin typeface="Arial"/>
                          <a:ea typeface="Open Sans" panose="020B0606030504020204" pitchFamily="34" charset="0"/>
                          <a:cs typeface="Open Sans" panose="020B0606030504020204" pitchFamily="34" charset="0"/>
                          <a:sym typeface="Arial"/>
                        </a:rPr>
                        <a:t> </a:t>
                      </a:r>
                      <a:endParaRPr lang="en-GB" sz="1000" b="0" dirty="0"/>
                    </a:p>
                  </a:txBody>
                  <a:tcPr/>
                </a:tc>
                <a:tc>
                  <a:txBody>
                    <a:bodyPr/>
                    <a:lstStyle/>
                    <a:p>
                      <a:r>
                        <a:rPr lang="en-GB" sz="1000" dirty="0"/>
                        <a:t>The User will be asked to register for the (paid) app.</a:t>
                      </a:r>
                    </a:p>
                    <a:p>
                      <a:r>
                        <a:rPr lang="en-GB" sz="1000" dirty="0"/>
                        <a:t>User-sensitive data such as name, Health ID-number and email address will be asked consent for.</a:t>
                      </a:r>
                    </a:p>
                  </a:txBody>
                  <a:tcPr/>
                </a:tc>
                <a:extLst>
                  <a:ext uri="{0D108BD9-81ED-4DB2-BD59-A6C34878D82A}">
                    <a16:rowId xmlns:a16="http://schemas.microsoft.com/office/drawing/2014/main" val="568918027"/>
                  </a:ext>
                </a:extLst>
              </a:tr>
              <a:tr h="370840">
                <a:tc>
                  <a:txBody>
                    <a:bodyPr/>
                    <a:lstStyle/>
                    <a:p>
                      <a:pPr algn="ctr"/>
                      <a:r>
                        <a:rPr lang="en-GB" sz="1000" dirty="0"/>
                        <a:t>P0</a:t>
                      </a:r>
                    </a:p>
                  </a:txBody>
                  <a:tcPr/>
                </a:tc>
                <a:tc>
                  <a:txBody>
                    <a:bodyPr/>
                    <a:lstStyle/>
                    <a:p>
                      <a:r>
                        <a:rPr lang="en-GB" sz="1000" b="0" i="0" u="none" strike="noStrike" cap="none" dirty="0">
                          <a:solidFill>
                            <a:schemeClr val="tx1"/>
                          </a:solidFill>
                          <a:effectLst/>
                          <a:latin typeface="Arial"/>
                          <a:ea typeface="Open Sans" panose="020B0606030504020204" pitchFamily="34" charset="0"/>
                          <a:cs typeface="Open Sans" panose="020B0606030504020204" pitchFamily="34" charset="0"/>
                          <a:sym typeface="Arial"/>
                        </a:rPr>
                        <a:t>Log in to </a:t>
                      </a:r>
                      <a:r>
                        <a:rPr lang="en-GB" sz="1000" b="0" i="0" u="none" strike="noStrike" cap="none" dirty="0" err="1">
                          <a:solidFill>
                            <a:schemeClr val="tx1"/>
                          </a:solidFill>
                          <a:effectLst/>
                          <a:latin typeface="Arial"/>
                          <a:ea typeface="Open Sans" panose="020B0606030504020204" pitchFamily="34" charset="0"/>
                          <a:cs typeface="Open Sans" panose="020B0606030504020204" pitchFamily="34" charset="0"/>
                          <a:sym typeface="Arial"/>
                        </a:rPr>
                        <a:t>HealthY</a:t>
                      </a:r>
                      <a:r>
                        <a:rPr lang="en-GB" sz="1000" b="0" i="0" u="none" strike="noStrike" cap="none" dirty="0">
                          <a:solidFill>
                            <a:schemeClr val="tx1"/>
                          </a:solidFill>
                          <a:effectLst/>
                          <a:latin typeface="Arial"/>
                          <a:ea typeface="Open Sans" panose="020B0606030504020204" pitchFamily="34" charset="0"/>
                          <a:cs typeface="Open Sans" panose="020B0606030504020204" pitchFamily="34" charset="0"/>
                          <a:sym typeface="Arial"/>
                        </a:rPr>
                        <a:t> </a:t>
                      </a:r>
                      <a:endParaRPr lang="en-GB" sz="1000" b="0" dirty="0"/>
                    </a:p>
                  </a:txBody>
                  <a:tcPr/>
                </a:tc>
                <a:tc>
                  <a:txBody>
                    <a:bodyPr/>
                    <a:lstStyle/>
                    <a:p>
                      <a:r>
                        <a:rPr lang="en-GB" sz="1000" dirty="0"/>
                        <a:t>After registration, the user will be asked to login to the (paid) app.</a:t>
                      </a:r>
                    </a:p>
                  </a:txBody>
                  <a:tcPr/>
                </a:tc>
                <a:extLst>
                  <a:ext uri="{0D108BD9-81ED-4DB2-BD59-A6C34878D82A}">
                    <a16:rowId xmlns:a16="http://schemas.microsoft.com/office/drawing/2014/main" val="2045115812"/>
                  </a:ext>
                </a:extLst>
              </a:tr>
              <a:tr h="370840">
                <a:tc>
                  <a:txBody>
                    <a:bodyPr/>
                    <a:lstStyle/>
                    <a:p>
                      <a:pPr algn="ctr"/>
                      <a:r>
                        <a:rPr lang="en-GB" sz="1000" dirty="0"/>
                        <a:t>P2</a:t>
                      </a:r>
                    </a:p>
                  </a:txBody>
                  <a:tcPr/>
                </a:tc>
                <a:tc>
                  <a:txBody>
                    <a:bodyPr/>
                    <a:lstStyle/>
                    <a:p>
                      <a:r>
                        <a:rPr lang="en-GB" sz="1000" dirty="0"/>
                        <a:t>Create a profile</a:t>
                      </a:r>
                    </a:p>
                  </a:txBody>
                  <a:tcPr/>
                </a:tc>
                <a:tc>
                  <a:txBody>
                    <a:bodyPr/>
                    <a:lstStyle/>
                    <a:p>
                      <a:r>
                        <a:rPr lang="en-GB" sz="1000" dirty="0"/>
                        <a:t>Upon Registration, the user will be able to create and edit their profile. </a:t>
                      </a:r>
                    </a:p>
                  </a:txBody>
                  <a:tcPr/>
                </a:tc>
                <a:extLst>
                  <a:ext uri="{0D108BD9-81ED-4DB2-BD59-A6C34878D82A}">
                    <a16:rowId xmlns:a16="http://schemas.microsoft.com/office/drawing/2014/main" val="3811117217"/>
                  </a:ext>
                </a:extLst>
              </a:tr>
              <a:tr h="370840">
                <a:tc>
                  <a:txBody>
                    <a:bodyPr/>
                    <a:lstStyle/>
                    <a:p>
                      <a:pPr algn="ctr"/>
                      <a:r>
                        <a:rPr lang="en-GB" sz="1000" dirty="0"/>
                        <a:t>P0</a:t>
                      </a:r>
                    </a:p>
                  </a:txBody>
                  <a:tcPr/>
                </a:tc>
                <a:tc>
                  <a:txBody>
                    <a:bodyPr/>
                    <a:lstStyle/>
                    <a:p>
                      <a:r>
                        <a:rPr lang="en-GB" sz="1000" dirty="0"/>
                        <a:t>Create a </a:t>
                      </a:r>
                      <a:r>
                        <a:rPr lang="en-GB" sz="1000" dirty="0" err="1"/>
                        <a:t>HealthY</a:t>
                      </a:r>
                      <a:r>
                        <a:rPr lang="en-GB" sz="1000" dirty="0"/>
                        <a:t> Goal</a:t>
                      </a:r>
                    </a:p>
                  </a:txBody>
                  <a:tcPr/>
                </a:tc>
                <a:tc>
                  <a:txBody>
                    <a:bodyPr/>
                    <a:lstStyle/>
                    <a:p>
                      <a:r>
                        <a:rPr lang="en-GB" sz="1000" dirty="0"/>
                        <a:t>The user will be able to choose different </a:t>
                      </a:r>
                      <a:r>
                        <a:rPr lang="en-GB" sz="1000" dirty="0" err="1"/>
                        <a:t>HealthY</a:t>
                      </a:r>
                      <a:r>
                        <a:rPr lang="en-GB" sz="1000" dirty="0"/>
                        <a:t> Roadmaps to start to improve his health one step at the time. Goals are predetermined and follow a fixed path.</a:t>
                      </a:r>
                    </a:p>
                  </a:txBody>
                  <a:tcPr/>
                </a:tc>
                <a:extLst>
                  <a:ext uri="{0D108BD9-81ED-4DB2-BD59-A6C34878D82A}">
                    <a16:rowId xmlns:a16="http://schemas.microsoft.com/office/drawing/2014/main" val="1878133772"/>
                  </a:ext>
                </a:extLst>
              </a:tr>
              <a:tr h="370840">
                <a:tc>
                  <a:txBody>
                    <a:bodyPr/>
                    <a:lstStyle/>
                    <a:p>
                      <a:pPr algn="ctr"/>
                      <a:r>
                        <a:rPr lang="en-GB" sz="1000" dirty="0"/>
                        <a:t>P1</a:t>
                      </a:r>
                    </a:p>
                  </a:txBody>
                  <a:tcPr/>
                </a:tc>
                <a:tc>
                  <a:txBody>
                    <a:bodyPr/>
                    <a:lstStyle/>
                    <a:p>
                      <a:r>
                        <a:rPr lang="en-GB" sz="1000" dirty="0"/>
                        <a:t>Create a health Test</a:t>
                      </a:r>
                    </a:p>
                  </a:txBody>
                  <a:tcPr/>
                </a:tc>
                <a:tc>
                  <a:txBody>
                    <a:bodyPr/>
                    <a:lstStyle/>
                    <a:p>
                      <a:r>
                        <a:rPr lang="en-GB" sz="1000" dirty="0"/>
                        <a:t>Each main goal start with a health test. </a:t>
                      </a:r>
                    </a:p>
                  </a:txBody>
                  <a:tcPr/>
                </a:tc>
                <a:extLst>
                  <a:ext uri="{0D108BD9-81ED-4DB2-BD59-A6C34878D82A}">
                    <a16:rowId xmlns:a16="http://schemas.microsoft.com/office/drawing/2014/main" val="3522690449"/>
                  </a:ext>
                </a:extLst>
              </a:tr>
              <a:tr h="370840">
                <a:tc>
                  <a:txBody>
                    <a:bodyPr/>
                    <a:lstStyle/>
                    <a:p>
                      <a:pPr algn="ctr"/>
                      <a:r>
                        <a:rPr lang="en-GB" sz="1000" dirty="0"/>
                        <a:t>P3</a:t>
                      </a:r>
                    </a:p>
                  </a:txBody>
                  <a:tcPr/>
                </a:tc>
                <a:tc>
                  <a:txBody>
                    <a:bodyPr/>
                    <a:lstStyle/>
                    <a:p>
                      <a:r>
                        <a:rPr lang="en-GB" sz="1000" dirty="0"/>
                        <a:t>Get Health Test Results</a:t>
                      </a:r>
                    </a:p>
                  </a:txBody>
                  <a:tcPr/>
                </a:tc>
                <a:tc>
                  <a:txBody>
                    <a:bodyPr/>
                    <a:lstStyle/>
                    <a:p>
                      <a:r>
                        <a:rPr lang="en-GB" sz="1000" dirty="0"/>
                        <a:t>At the end of each health test, the results will be available inside the app and/or sent to an email address. This will help the user to know how his health is and how it can be improved.</a:t>
                      </a:r>
                    </a:p>
                  </a:txBody>
                  <a:tcPr/>
                </a:tc>
                <a:extLst>
                  <a:ext uri="{0D108BD9-81ED-4DB2-BD59-A6C34878D82A}">
                    <a16:rowId xmlns:a16="http://schemas.microsoft.com/office/drawing/2014/main" val="248396164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p:nvPr/>
        </p:nvSpPr>
        <p:spPr>
          <a:xfrm>
            <a:off x="7421700" y="155825"/>
            <a:ext cx="1590600" cy="2892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F4F4F"/>
                </a:solidFill>
                <a:latin typeface="Open Sans"/>
                <a:ea typeface="Open Sans"/>
                <a:cs typeface="Open Sans"/>
                <a:sym typeface="Open Sans"/>
              </a:rPr>
              <a:t>Status</a:t>
            </a:r>
            <a:endParaRPr>
              <a:solidFill>
                <a:srgbClr val="4F4F4F"/>
              </a:solidFill>
              <a:latin typeface="Open Sans"/>
              <a:ea typeface="Open Sans"/>
              <a:cs typeface="Open Sans"/>
              <a:sym typeface="Open Sans"/>
            </a:endParaRPr>
          </a:p>
        </p:txBody>
      </p:sp>
      <p:sp>
        <p:nvSpPr>
          <p:cNvPr id="340" name="Google Shape;340;p52"/>
          <p:cNvSpPr txBox="1">
            <a:spLocks noGrp="1"/>
          </p:cNvSpPr>
          <p:nvPr>
            <p:ph type="body" idx="1"/>
          </p:nvPr>
        </p:nvSpPr>
        <p:spPr>
          <a:xfrm>
            <a:off x="311700" y="1152475"/>
            <a:ext cx="3999900" cy="16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mj-lt"/>
                <a:ea typeface="Open Sans"/>
                <a:cs typeface="Open Sans"/>
                <a:sym typeface="Open Sans"/>
              </a:rPr>
              <a:t>Testing:</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All test cases passed</a:t>
            </a:r>
            <a:endParaRPr sz="1200" dirty="0">
              <a:solidFill>
                <a:schemeClr val="tx1"/>
              </a:solidFill>
              <a:latin typeface="+mj-lt"/>
              <a:ea typeface="Open Sans"/>
              <a:cs typeface="Open Sans"/>
              <a:sym typeface="Open Sans"/>
            </a:endParaRP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r>
              <a:rPr lang="en" b="1" dirty="0">
                <a:solidFill>
                  <a:schemeClr val="tx1"/>
                </a:solidFill>
                <a:latin typeface="+mj-lt"/>
                <a:ea typeface="Open Sans"/>
                <a:cs typeface="Open Sans"/>
                <a:sym typeface="Open Sans"/>
              </a:rPr>
              <a:t>Dogfood:</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Positive feedback from dog fooders</a:t>
            </a:r>
            <a:endParaRPr sz="1200" dirty="0">
              <a:solidFill>
                <a:schemeClr val="tx1"/>
              </a:solidFill>
              <a:latin typeface="+mj-lt"/>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41" name="Google Shape;341;p52"/>
          <p:cNvSpPr/>
          <p:nvPr/>
        </p:nvSpPr>
        <p:spPr>
          <a:xfrm>
            <a:off x="7421700" y="153226"/>
            <a:ext cx="1590600" cy="2892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mj-lt"/>
                <a:ea typeface="Open Sans"/>
                <a:cs typeface="Open Sans"/>
                <a:sym typeface="Open Sans"/>
              </a:rPr>
              <a:t>Ready to Launch</a:t>
            </a:r>
            <a:endParaRPr dirty="0">
              <a:solidFill>
                <a:schemeClr val="lt1"/>
              </a:solidFill>
              <a:latin typeface="+mj-lt"/>
              <a:ea typeface="Open Sans"/>
              <a:cs typeface="Open Sans"/>
              <a:sym typeface="Open Sans"/>
            </a:endParaRPr>
          </a:p>
        </p:txBody>
      </p:sp>
      <p:sp>
        <p:nvSpPr>
          <p:cNvPr id="344" name="Google Shape;344;p52"/>
          <p:cNvSpPr txBox="1">
            <a:spLocks noGrp="1"/>
          </p:cNvSpPr>
          <p:nvPr>
            <p:ph type="body" idx="2"/>
          </p:nvPr>
        </p:nvSpPr>
        <p:spPr>
          <a:xfrm>
            <a:off x="4832400" y="1152475"/>
            <a:ext cx="3999900" cy="34164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mj-lt"/>
                <a:ea typeface="Open Sans"/>
                <a:cs typeface="Open Sans"/>
                <a:sym typeface="Open Sans"/>
              </a:rPr>
              <a:t>Open Issues / Risk:</a:t>
            </a:r>
            <a:endParaRPr b="1" dirty="0">
              <a:solidFill>
                <a:schemeClr val="tx1"/>
              </a:solidFill>
              <a:latin typeface="+mj-lt"/>
              <a:ea typeface="Open Sans"/>
              <a:cs typeface="Open Sans"/>
              <a:sym typeface="Open Sans"/>
            </a:endParaRPr>
          </a:p>
          <a:p>
            <a:pPr>
              <a:buFont typeface="Open Sans"/>
              <a:buChar char="●"/>
            </a:pPr>
            <a:r>
              <a:rPr lang="en-GB" sz="1200" dirty="0">
                <a:solidFill>
                  <a:schemeClr val="accent1"/>
                </a:solidFill>
                <a:latin typeface="+mj-lt"/>
                <a:ea typeface="Open Sans"/>
                <a:cs typeface="Open Sans"/>
                <a:sym typeface="Open Sans"/>
              </a:rPr>
              <a:t>Store User-sensitive payment data (credit card details) encrypted in the cloud in &lt; 20 sec. </a:t>
            </a:r>
            <a:endParaRPr sz="1200" dirty="0">
              <a:solidFill>
                <a:schemeClr val="accent1"/>
              </a:solidFill>
              <a:latin typeface="+mj-lt"/>
              <a:ea typeface="Open Sans"/>
              <a:cs typeface="Open Sans"/>
              <a:sym typeface="Open Sans"/>
            </a:endParaRP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r>
              <a:rPr lang="en" b="1" dirty="0">
                <a:solidFill>
                  <a:schemeClr val="tx1"/>
                </a:solidFill>
                <a:latin typeface="+mj-lt"/>
                <a:ea typeface="Open Sans"/>
                <a:cs typeface="Open Sans"/>
                <a:sym typeface="Open Sans"/>
              </a:rPr>
              <a:t>Mitigations:</a:t>
            </a:r>
            <a:endParaRPr b="1" dirty="0">
              <a:solidFill>
                <a:schemeClr val="tx1"/>
              </a:solidFill>
              <a:latin typeface="+mj-lt"/>
              <a:ea typeface="Open Sans"/>
              <a:cs typeface="Open Sans"/>
              <a:sym typeface="Open Sans"/>
            </a:endParaRPr>
          </a:p>
          <a:p>
            <a:pPr>
              <a:buFont typeface="Open Sans"/>
              <a:buChar char="●"/>
            </a:pPr>
            <a:r>
              <a:rPr lang="en-GB" sz="1200" b="1" dirty="0">
                <a:solidFill>
                  <a:schemeClr val="accent1"/>
                </a:solidFill>
                <a:latin typeface="+mj-lt"/>
                <a:ea typeface="Open Sans"/>
                <a:cs typeface="Open Sans"/>
                <a:sym typeface="Open Sans"/>
              </a:rPr>
              <a:t>Before launch, the legal part needs to be fixed for both the register and login parts.</a:t>
            </a:r>
          </a:p>
          <a:p>
            <a:pPr marL="457200" lvl="0" indent="-317500" algn="l" rtl="0">
              <a:spcBef>
                <a:spcPts val="0"/>
              </a:spcBef>
              <a:spcAft>
                <a:spcPts val="0"/>
              </a:spcAft>
              <a:buSzPts val="1400"/>
              <a:buFont typeface="Open Sans"/>
              <a:buChar char="●"/>
            </a:pPr>
            <a:r>
              <a:rPr lang="en-GB" sz="1200" b="1" dirty="0">
                <a:solidFill>
                  <a:schemeClr val="tx1"/>
                </a:solidFill>
                <a:latin typeface="+mj-lt"/>
                <a:ea typeface="Open Sans"/>
                <a:cs typeface="Open Sans"/>
                <a:sym typeface="Open Sans"/>
              </a:rPr>
              <a:t>NO blocker for this feature launch.</a:t>
            </a:r>
          </a:p>
          <a:p>
            <a:pPr marL="139700" lvl="0" indent="0" algn="l" rtl="0">
              <a:spcBef>
                <a:spcPts val="0"/>
              </a:spcBef>
              <a:spcAft>
                <a:spcPts val="0"/>
              </a:spcAft>
              <a:buSzPts val="1400"/>
              <a:buNone/>
            </a:pPr>
            <a:endParaRPr sz="1200" dirty="0">
              <a:solidFill>
                <a:schemeClr val="tx1"/>
              </a:solidFill>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45" name="Google Shape;345;p52"/>
          <p:cNvSpPr txBox="1">
            <a:spLocks noGrp="1"/>
          </p:cNvSpPr>
          <p:nvPr>
            <p:ph type="title"/>
          </p:nvPr>
        </p:nvSpPr>
        <p:spPr>
          <a:xfrm>
            <a:off x="311700" y="140225"/>
            <a:ext cx="6808800" cy="57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Key feature 1: </a:t>
            </a:r>
            <a:r>
              <a:rPr lang="en-GB" sz="2800" b="1" dirty="0">
                <a:solidFill>
                  <a:schemeClr val="tx1"/>
                </a:solidFill>
                <a:effectLst/>
                <a:latin typeface="+mj-lt"/>
                <a:ea typeface="Open Sans" panose="020B0606030504020204" pitchFamily="34" charset="0"/>
                <a:cs typeface="Open Sans" panose="020B0606030504020204" pitchFamily="34" charset="0"/>
              </a:rPr>
              <a:t>Register to HealthY </a:t>
            </a:r>
            <a:endParaRPr dirty="0">
              <a:latin typeface="+mj-lt"/>
              <a:ea typeface="Open Sans"/>
              <a:cs typeface="Open Sans"/>
              <a:sym typeface="Open Sans"/>
            </a:endParaRPr>
          </a:p>
        </p:txBody>
      </p:sp>
      <p:sp>
        <p:nvSpPr>
          <p:cNvPr id="346" name="Google Shape;346;p52"/>
          <p:cNvSpPr txBox="1">
            <a:spLocks noGrp="1"/>
          </p:cNvSpPr>
          <p:nvPr>
            <p:ph type="body" idx="1"/>
          </p:nvPr>
        </p:nvSpPr>
        <p:spPr>
          <a:xfrm>
            <a:off x="311700" y="3116039"/>
            <a:ext cx="4260300" cy="14961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tx1"/>
                </a:solidFill>
                <a:latin typeface="+mj-lt"/>
                <a:ea typeface="Open Sans"/>
                <a:cs typeface="Open Sans"/>
                <a:sym typeface="Open Sans"/>
              </a:rPr>
              <a:t>Production Readiness:</a:t>
            </a:r>
            <a:endParaRPr b="1" dirty="0">
              <a:solidFill>
                <a:schemeClr val="tx1"/>
              </a:solidFill>
              <a:latin typeface="+mj-lt"/>
              <a:ea typeface="Open Sans"/>
              <a:cs typeface="Open Sans"/>
              <a:sym typeface="Open Sans"/>
            </a:endParaRPr>
          </a:p>
          <a:p>
            <a:pPr>
              <a:buFont typeface="Open Sans"/>
              <a:buChar char="●"/>
            </a:pPr>
            <a:r>
              <a:rPr lang="en" sz="1200" dirty="0">
                <a:solidFill>
                  <a:schemeClr val="tx1"/>
                </a:solidFill>
                <a:latin typeface="+mj-lt"/>
                <a:ea typeface="Open Sans"/>
                <a:cs typeface="Open Sans"/>
                <a:sym typeface="Open Sans"/>
              </a:rPr>
              <a:t>Error messages show up, in case of error.</a:t>
            </a: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Error-free registration process.</a:t>
            </a: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Easy to understand without explanation.</a:t>
            </a: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Easy to navigate.</a:t>
            </a:r>
          </a:p>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3"/>
          <p:cNvSpPr/>
          <p:nvPr/>
        </p:nvSpPr>
        <p:spPr>
          <a:xfrm>
            <a:off x="7421700" y="155825"/>
            <a:ext cx="1590600" cy="2892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F4F4F"/>
                </a:solidFill>
                <a:latin typeface="Open Sans"/>
                <a:ea typeface="Open Sans"/>
                <a:cs typeface="Open Sans"/>
                <a:sym typeface="Open Sans"/>
              </a:rPr>
              <a:t>Status</a:t>
            </a:r>
            <a:endParaRPr>
              <a:solidFill>
                <a:srgbClr val="4F4F4F"/>
              </a:solidFill>
              <a:latin typeface="Open Sans"/>
              <a:ea typeface="Open Sans"/>
              <a:cs typeface="Open Sans"/>
              <a:sym typeface="Open Sans"/>
            </a:endParaRPr>
          </a:p>
        </p:txBody>
      </p:sp>
      <p:sp>
        <p:nvSpPr>
          <p:cNvPr id="352" name="Google Shape;352;p53"/>
          <p:cNvSpPr txBox="1">
            <a:spLocks noGrp="1"/>
          </p:cNvSpPr>
          <p:nvPr>
            <p:ph type="body" idx="1"/>
          </p:nvPr>
        </p:nvSpPr>
        <p:spPr>
          <a:xfrm>
            <a:off x="311700" y="833278"/>
            <a:ext cx="4060515" cy="1606093"/>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mj-lt"/>
                <a:ea typeface="Open Sans"/>
                <a:cs typeface="Open Sans"/>
                <a:sym typeface="Open Sans"/>
              </a:rPr>
              <a:t>Testing: </a:t>
            </a:r>
          </a:p>
          <a:p>
            <a:pPr marL="0" lvl="0" indent="0" algn="l" rtl="0">
              <a:spcBef>
                <a:spcPts val="0"/>
              </a:spcBef>
              <a:spcAft>
                <a:spcPts val="0"/>
              </a:spcAft>
              <a:buNone/>
            </a:pPr>
            <a:r>
              <a:rPr lang="en" sz="1000" dirty="0">
                <a:solidFill>
                  <a:schemeClr val="tx1"/>
                </a:solidFill>
                <a:latin typeface="+mj-lt"/>
                <a:ea typeface="Open Sans"/>
                <a:cs typeface="Open Sans"/>
                <a:sym typeface="Open Sans"/>
              </a:rPr>
              <a:t>Three test cases failed</a:t>
            </a:r>
          </a:p>
          <a:p>
            <a:pPr marL="457200" lvl="0" indent="-317500" algn="l" rtl="0">
              <a:spcBef>
                <a:spcPts val="0"/>
              </a:spcBef>
              <a:spcAft>
                <a:spcPts val="0"/>
              </a:spcAft>
              <a:buSzPts val="1400"/>
              <a:buFont typeface="Open Sans"/>
              <a:buChar char="●"/>
            </a:pPr>
            <a:r>
              <a:rPr lang="en-GB" sz="1000" dirty="0">
                <a:solidFill>
                  <a:srgbClr val="FF0000"/>
                </a:solidFill>
                <a:latin typeface="+mj-lt"/>
                <a:ea typeface="Open Sans"/>
                <a:cs typeface="Open Sans"/>
                <a:sym typeface="Open Sans"/>
              </a:rPr>
              <a:t>Testcase 2-2.Store User-sensitive payment data (credit card details) encrypted in the cloud for &lt; 20 sec.</a:t>
            </a:r>
          </a:p>
          <a:p>
            <a:pPr marL="457200" lvl="0" indent="-317500" algn="l" rtl="0">
              <a:spcBef>
                <a:spcPts val="0"/>
              </a:spcBef>
              <a:spcAft>
                <a:spcPts val="0"/>
              </a:spcAft>
              <a:buSzPts val="1400"/>
              <a:buFont typeface="Open Sans"/>
              <a:buChar char="●"/>
            </a:pPr>
            <a:r>
              <a:rPr lang="en-GB" sz="1000" dirty="0">
                <a:solidFill>
                  <a:srgbClr val="FF0000"/>
                </a:solidFill>
                <a:latin typeface="+mj-lt"/>
                <a:ea typeface="Open Sans"/>
                <a:cs typeface="Open Sans"/>
                <a:sym typeface="Open Sans"/>
              </a:rPr>
              <a:t>Testcase 2-3. Send a register notification to the user’s email with login details &amp; link 1 minute after payment.</a:t>
            </a:r>
          </a:p>
          <a:p>
            <a:pPr marL="457200" lvl="0" indent="-317500" algn="l" rtl="0">
              <a:spcBef>
                <a:spcPts val="0"/>
              </a:spcBef>
              <a:spcAft>
                <a:spcPts val="0"/>
              </a:spcAft>
              <a:buSzPts val="1400"/>
              <a:buFont typeface="Open Sans"/>
              <a:buChar char="●"/>
            </a:pPr>
            <a:r>
              <a:rPr lang="en-GB" sz="1000" dirty="0">
                <a:solidFill>
                  <a:srgbClr val="FF0000"/>
                </a:solidFill>
                <a:latin typeface="+mj-lt"/>
                <a:ea typeface="Open Sans"/>
                <a:cs typeface="Open Sans"/>
                <a:sym typeface="Open Sans"/>
              </a:rPr>
              <a:t>Testcase 2-5. Send an automatic confirmation notification of the password is changed in 1min. </a:t>
            </a:r>
            <a:endParaRPr sz="1000" dirty="0">
              <a:solidFill>
                <a:srgbClr val="FF0000"/>
              </a:solidFill>
              <a:latin typeface="+mj-lt"/>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55" name="Google Shape;355;p53"/>
          <p:cNvSpPr/>
          <p:nvPr/>
        </p:nvSpPr>
        <p:spPr>
          <a:xfrm>
            <a:off x="7421700" y="154280"/>
            <a:ext cx="1590600" cy="289200"/>
          </a:xfrm>
          <a:prstGeom prst="roundRect">
            <a:avLst>
              <a:gd name="adj" fmla="val 16667"/>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mj-lt"/>
                <a:ea typeface="Open Sans"/>
                <a:cs typeface="Open Sans"/>
                <a:sym typeface="Open Sans"/>
              </a:rPr>
              <a:t>At Risk</a:t>
            </a:r>
            <a:endParaRPr dirty="0">
              <a:solidFill>
                <a:schemeClr val="lt1"/>
              </a:solidFill>
              <a:latin typeface="+mj-lt"/>
              <a:ea typeface="Open Sans"/>
              <a:cs typeface="Open Sans"/>
              <a:sym typeface="Open Sans"/>
            </a:endParaRPr>
          </a:p>
        </p:txBody>
      </p:sp>
      <p:sp>
        <p:nvSpPr>
          <p:cNvPr id="356" name="Google Shape;356;p53"/>
          <p:cNvSpPr txBox="1">
            <a:spLocks noGrp="1"/>
          </p:cNvSpPr>
          <p:nvPr>
            <p:ph type="body" idx="2"/>
          </p:nvPr>
        </p:nvSpPr>
        <p:spPr>
          <a:xfrm>
            <a:off x="4832400" y="838825"/>
            <a:ext cx="3999900" cy="34164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mj-lt"/>
                <a:ea typeface="Open Sans"/>
                <a:cs typeface="Open Sans"/>
                <a:sym typeface="Open Sans"/>
              </a:rPr>
              <a:t>Open Issues / Risk:</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GB" sz="1200" dirty="0">
                <a:solidFill>
                  <a:srgbClr val="FF0000"/>
                </a:solidFill>
                <a:latin typeface="+mj-lt"/>
                <a:ea typeface="Open Sans"/>
                <a:cs typeface="Open Sans"/>
                <a:sym typeface="Open Sans"/>
              </a:rPr>
              <a:t>Fix legal data permission before launch.</a:t>
            </a:r>
          </a:p>
          <a:p>
            <a:pPr>
              <a:buFont typeface="Open Sans"/>
              <a:buChar char="●"/>
            </a:pPr>
            <a:r>
              <a:rPr lang="en-GB" sz="1200" dirty="0">
                <a:solidFill>
                  <a:srgbClr val="FF0000"/>
                </a:solidFill>
                <a:latin typeface="+mj-lt"/>
                <a:ea typeface="Open Sans"/>
                <a:cs typeface="Open Sans"/>
                <a:sym typeface="Open Sans"/>
              </a:rPr>
              <a:t>Fix Store User-sensitive payment data (credit card details) encrypted in the cloud in &lt; 20 sec. </a:t>
            </a:r>
          </a:p>
          <a:p>
            <a:pPr marL="457200" lvl="0" indent="-317500" algn="l" rtl="0">
              <a:spcBef>
                <a:spcPts val="0"/>
              </a:spcBef>
              <a:spcAft>
                <a:spcPts val="0"/>
              </a:spcAft>
              <a:buSzPts val="1400"/>
              <a:buFont typeface="Open Sans"/>
              <a:buChar char="●"/>
            </a:pPr>
            <a:r>
              <a:rPr lang="en-GB" sz="1200" dirty="0">
                <a:solidFill>
                  <a:srgbClr val="FF0000"/>
                </a:solidFill>
                <a:latin typeface="+mj-lt"/>
                <a:ea typeface="Open Sans"/>
                <a:cs typeface="Open Sans"/>
                <a:sym typeface="Open Sans"/>
              </a:rPr>
              <a:t>Fix errors in the login process ( registration notification, automatic confirmation notification of changed password). </a:t>
            </a: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r>
              <a:rPr lang="en" b="1" dirty="0">
                <a:solidFill>
                  <a:schemeClr val="tx1"/>
                </a:solidFill>
                <a:latin typeface="+mj-lt"/>
                <a:ea typeface="Open Sans"/>
                <a:cs typeface="Open Sans"/>
                <a:sym typeface="Open Sans"/>
              </a:rPr>
              <a:t>Mitigations:</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GB" sz="1200" dirty="0">
                <a:solidFill>
                  <a:schemeClr val="tx1"/>
                </a:solidFill>
                <a:latin typeface="+mj-lt"/>
                <a:ea typeface="Open Sans"/>
                <a:cs typeface="Open Sans"/>
                <a:sym typeface="Open Sans"/>
              </a:rPr>
              <a:t>Discuss with Tech Lead and UX to improve the login, navigation and notification process (registration, change password).</a:t>
            </a:r>
          </a:p>
          <a:p>
            <a:pPr>
              <a:buFont typeface="Open Sans"/>
              <a:buChar char="●"/>
            </a:pPr>
            <a:r>
              <a:rPr lang="en-GB" sz="1200" dirty="0">
                <a:solidFill>
                  <a:schemeClr val="tx1"/>
                </a:solidFill>
                <a:latin typeface="+mj-lt"/>
                <a:ea typeface="Open Sans"/>
                <a:cs typeface="Open Sans"/>
                <a:sym typeface="Open Sans"/>
              </a:rPr>
              <a:t>Discuss with PM, and PO (Product team)                        to improve the App feature.</a:t>
            </a:r>
          </a:p>
          <a:p>
            <a:pPr marL="139700" lvl="0" indent="0" algn="l" rtl="0">
              <a:spcBef>
                <a:spcPts val="0"/>
              </a:spcBef>
              <a:spcAft>
                <a:spcPts val="0"/>
              </a:spcAft>
              <a:buSzPts val="1400"/>
              <a:buNone/>
            </a:pPr>
            <a:endParaRPr lang="en-GB" sz="1200" dirty="0">
              <a:solidFill>
                <a:schemeClr val="tx1"/>
              </a:solidFill>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57" name="Google Shape;357;p53"/>
          <p:cNvSpPr txBox="1">
            <a:spLocks noGrp="1"/>
          </p:cNvSpPr>
          <p:nvPr>
            <p:ph type="title"/>
          </p:nvPr>
        </p:nvSpPr>
        <p:spPr>
          <a:xfrm>
            <a:off x="311700" y="140225"/>
            <a:ext cx="6808800" cy="57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Key feature 2: </a:t>
            </a:r>
            <a:r>
              <a:rPr lang="en-GB" sz="2800" b="1" dirty="0">
                <a:solidFill>
                  <a:schemeClr val="tx1"/>
                </a:solidFill>
                <a:effectLst/>
                <a:latin typeface="+mj-lt"/>
                <a:ea typeface="Open Sans" panose="020B0606030504020204" pitchFamily="34" charset="0"/>
                <a:cs typeface="Open Sans" panose="020B0606030504020204" pitchFamily="34" charset="0"/>
              </a:rPr>
              <a:t>Log in to HealthY </a:t>
            </a:r>
            <a:endParaRPr dirty="0">
              <a:latin typeface="+mj-lt"/>
              <a:ea typeface="Open Sans"/>
              <a:cs typeface="Open Sans"/>
              <a:sym typeface="Open Sans"/>
            </a:endParaRPr>
          </a:p>
        </p:txBody>
      </p:sp>
      <p:sp>
        <p:nvSpPr>
          <p:cNvPr id="358" name="Google Shape;358;p53"/>
          <p:cNvSpPr txBox="1">
            <a:spLocks noGrp="1"/>
          </p:cNvSpPr>
          <p:nvPr>
            <p:ph type="body" idx="1"/>
          </p:nvPr>
        </p:nvSpPr>
        <p:spPr>
          <a:xfrm>
            <a:off x="342007" y="3333305"/>
            <a:ext cx="3999900" cy="14961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tx1"/>
                </a:solidFill>
                <a:latin typeface="+mj-lt"/>
                <a:ea typeface="Open Sans"/>
                <a:cs typeface="Open Sans"/>
                <a:sym typeface="Open Sans"/>
              </a:rPr>
              <a:t>Production Readiness:</a:t>
            </a:r>
            <a:endParaRPr b="1" dirty="0">
              <a:solidFill>
                <a:schemeClr val="tx1"/>
              </a:solidFill>
              <a:latin typeface="+mj-lt"/>
              <a:ea typeface="Open Sans"/>
              <a:cs typeface="Open Sans"/>
              <a:sym typeface="Open Sans"/>
            </a:endParaRPr>
          </a:p>
          <a:p>
            <a:pPr>
              <a:buFont typeface="Open Sans"/>
              <a:buChar char="●"/>
            </a:pPr>
            <a:r>
              <a:rPr lang="en" sz="1200" dirty="0">
                <a:solidFill>
                  <a:schemeClr val="tx1"/>
                </a:solidFill>
                <a:latin typeface="+mj-lt"/>
                <a:ea typeface="Open Sans"/>
                <a:cs typeface="Open Sans"/>
                <a:sym typeface="Open Sans"/>
              </a:rPr>
              <a:t>Error messages show up, in case of error. </a:t>
            </a:r>
            <a:r>
              <a:rPr lang="en" sz="1200" dirty="0">
                <a:solidFill>
                  <a:srgbClr val="00B050"/>
                </a:solidFill>
                <a:latin typeface="+mj-lt"/>
                <a:ea typeface="Open Sans"/>
                <a:cs typeface="Open Sans"/>
                <a:sym typeface="Open Sans"/>
              </a:rPr>
              <a:t>OK</a:t>
            </a: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Error-free login process. </a:t>
            </a:r>
            <a:r>
              <a:rPr lang="en" sz="1200" dirty="0">
                <a:solidFill>
                  <a:srgbClr val="FF0000"/>
                </a:solidFill>
                <a:latin typeface="+mj-lt"/>
                <a:ea typeface="Open Sans"/>
                <a:cs typeface="Open Sans"/>
                <a:sym typeface="Open Sans"/>
              </a:rPr>
              <a:t>NOK</a:t>
            </a: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Easy to understand without explanation.</a:t>
            </a:r>
            <a:r>
              <a:rPr lang="en" sz="1200" dirty="0">
                <a:solidFill>
                  <a:srgbClr val="FF0000"/>
                </a:solidFill>
                <a:latin typeface="+mj-lt"/>
                <a:ea typeface="Open Sans"/>
                <a:cs typeface="Open Sans"/>
                <a:sym typeface="Open Sans"/>
              </a:rPr>
              <a:t> NOK</a:t>
            </a:r>
            <a:endParaRPr lang="en" sz="1200"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Easy to navigate. </a:t>
            </a:r>
            <a:r>
              <a:rPr lang="en" sz="1200" dirty="0">
                <a:solidFill>
                  <a:srgbClr val="FF0000"/>
                </a:solidFill>
                <a:latin typeface="+mj-lt"/>
                <a:ea typeface="Open Sans"/>
                <a:cs typeface="Open Sans"/>
                <a:sym typeface="Open Sans"/>
              </a:rPr>
              <a:t>NOK</a:t>
            </a:r>
            <a:endParaRPr lang="en" sz="1200" dirty="0">
              <a:solidFill>
                <a:schemeClr val="tx1"/>
              </a:solidFill>
              <a:latin typeface="+mj-lt"/>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59" name="Google Shape;359;p53"/>
          <p:cNvSpPr txBox="1"/>
          <p:nvPr/>
        </p:nvSpPr>
        <p:spPr>
          <a:xfrm>
            <a:off x="372315" y="2476178"/>
            <a:ext cx="3999900" cy="85712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chemeClr val="tx1"/>
                </a:solidFill>
                <a:latin typeface="+mj-lt"/>
                <a:ea typeface="Open Sans"/>
                <a:cs typeface="Open Sans"/>
                <a:sym typeface="Open Sans"/>
              </a:rPr>
              <a:t>Dogfood:</a:t>
            </a:r>
            <a:endParaRPr b="1" dirty="0">
              <a:solidFill>
                <a:schemeClr val="tx1"/>
              </a:solidFill>
              <a:latin typeface="+mj-lt"/>
              <a:ea typeface="Open Sans"/>
              <a:cs typeface="Open Sans"/>
              <a:sym typeface="Open Sans"/>
            </a:endParaRPr>
          </a:p>
          <a:p>
            <a:pPr marL="457200" lvl="0" indent="-317500" algn="l" rtl="0">
              <a:lnSpc>
                <a:spcPct val="115000"/>
              </a:lnSpc>
              <a:spcBef>
                <a:spcPts val="0"/>
              </a:spcBef>
              <a:spcAft>
                <a:spcPts val="0"/>
              </a:spcAft>
              <a:buClr>
                <a:schemeClr val="dk2"/>
              </a:buClr>
              <a:buSzPts val="1400"/>
              <a:buFont typeface="Open Sans"/>
              <a:buChar char="●"/>
            </a:pPr>
            <a:r>
              <a:rPr lang="en" sz="1200" dirty="0">
                <a:solidFill>
                  <a:schemeClr val="tx1"/>
                </a:solidFill>
                <a:latin typeface="+mj-lt"/>
                <a:ea typeface="Open Sans"/>
                <a:cs typeface="Open Sans"/>
                <a:sym typeface="Open Sans"/>
              </a:rPr>
              <a:t>Dogfooders ran into issues related to the failed test case above</a:t>
            </a:r>
            <a:endParaRPr sz="1200" dirty="0">
              <a:solidFill>
                <a:schemeClr val="tx1"/>
              </a:solidFill>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3"/>
          <p:cNvSpPr/>
          <p:nvPr/>
        </p:nvSpPr>
        <p:spPr>
          <a:xfrm>
            <a:off x="7421700" y="155825"/>
            <a:ext cx="1590600" cy="2892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F4F4F"/>
                </a:solidFill>
                <a:latin typeface="Open Sans"/>
                <a:ea typeface="Open Sans"/>
                <a:cs typeface="Open Sans"/>
                <a:sym typeface="Open Sans"/>
              </a:rPr>
              <a:t>Status</a:t>
            </a:r>
            <a:endParaRPr>
              <a:solidFill>
                <a:srgbClr val="4F4F4F"/>
              </a:solidFill>
              <a:latin typeface="Open Sans"/>
              <a:ea typeface="Open Sans"/>
              <a:cs typeface="Open Sans"/>
              <a:sym typeface="Open Sans"/>
            </a:endParaRPr>
          </a:p>
        </p:txBody>
      </p:sp>
      <p:sp>
        <p:nvSpPr>
          <p:cNvPr id="352" name="Google Shape;352;p53"/>
          <p:cNvSpPr txBox="1">
            <a:spLocks noGrp="1"/>
          </p:cNvSpPr>
          <p:nvPr>
            <p:ph type="body" idx="1"/>
          </p:nvPr>
        </p:nvSpPr>
        <p:spPr>
          <a:xfrm>
            <a:off x="311700" y="1152475"/>
            <a:ext cx="3999900" cy="11439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mj-lt"/>
                <a:ea typeface="Open Sans"/>
                <a:cs typeface="Open Sans"/>
                <a:sym typeface="Open Sans"/>
              </a:rPr>
              <a:t>Testing:</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GB" sz="1200" dirty="0">
                <a:solidFill>
                  <a:schemeClr val="tx1"/>
                </a:solidFill>
                <a:latin typeface="+mj-lt"/>
                <a:ea typeface="Open Sans"/>
                <a:cs typeface="Open Sans"/>
                <a:sym typeface="Open Sans"/>
              </a:rPr>
              <a:t>All test cases passed</a:t>
            </a:r>
          </a:p>
          <a:p>
            <a:pPr marL="0" lvl="0" indent="0" algn="l" rtl="0">
              <a:spcBef>
                <a:spcPts val="0"/>
              </a:spcBef>
              <a:spcAft>
                <a:spcPts val="0"/>
              </a:spcAft>
              <a:buNone/>
            </a:pPr>
            <a:endParaRPr sz="1200"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54" name="Google Shape;354;p53"/>
          <p:cNvSpPr/>
          <p:nvPr/>
        </p:nvSpPr>
        <p:spPr>
          <a:xfrm>
            <a:off x="7421700" y="140225"/>
            <a:ext cx="1590600" cy="289200"/>
          </a:xfrm>
          <a:prstGeom prst="roundRect">
            <a:avLst>
              <a:gd name="adj" fmla="val 16667"/>
            </a:avLst>
          </a:prstGeom>
          <a:solidFill>
            <a:srgbClr val="BF9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mj-lt"/>
                <a:ea typeface="Open Sans"/>
                <a:cs typeface="Open Sans"/>
                <a:sym typeface="Open Sans"/>
              </a:rPr>
              <a:t>Some Risk</a:t>
            </a:r>
            <a:endParaRPr dirty="0">
              <a:solidFill>
                <a:schemeClr val="lt1"/>
              </a:solidFill>
              <a:latin typeface="+mj-lt"/>
              <a:ea typeface="Open Sans"/>
              <a:cs typeface="Open Sans"/>
              <a:sym typeface="Open Sans"/>
            </a:endParaRPr>
          </a:p>
        </p:txBody>
      </p:sp>
      <p:sp>
        <p:nvSpPr>
          <p:cNvPr id="356" name="Google Shape;356;p53"/>
          <p:cNvSpPr txBox="1">
            <a:spLocks noGrp="1"/>
          </p:cNvSpPr>
          <p:nvPr>
            <p:ph type="body" idx="2"/>
          </p:nvPr>
        </p:nvSpPr>
        <p:spPr>
          <a:xfrm>
            <a:off x="4832400" y="1152475"/>
            <a:ext cx="3999900" cy="34164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mj-lt"/>
                <a:ea typeface="Open Sans"/>
                <a:cs typeface="Open Sans"/>
                <a:sym typeface="Open Sans"/>
              </a:rPr>
              <a:t>Open Issues / Risk:</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GB" sz="1200" dirty="0">
                <a:solidFill>
                  <a:schemeClr val="tx1"/>
                </a:solidFill>
                <a:latin typeface="+mj-lt"/>
                <a:ea typeface="Open Sans"/>
                <a:cs typeface="Open Sans"/>
                <a:sym typeface="Open Sans"/>
              </a:rPr>
              <a:t>Fix the HealthY Goals creating process.</a:t>
            </a:r>
          </a:p>
          <a:p>
            <a:pPr>
              <a:buFont typeface="Open Sans"/>
              <a:buChar char="●"/>
            </a:pPr>
            <a:r>
              <a:rPr lang="en-GB" sz="1200" dirty="0">
                <a:solidFill>
                  <a:schemeClr val="accent1"/>
                </a:solidFill>
                <a:latin typeface="+mj-lt"/>
                <a:ea typeface="Open Sans"/>
                <a:cs typeface="Open Sans"/>
                <a:sym typeface="Open Sans"/>
              </a:rPr>
              <a:t>Improve User experience.</a:t>
            </a:r>
          </a:p>
          <a:p>
            <a:pPr>
              <a:buFont typeface="Open Sans"/>
              <a:buChar char="●"/>
            </a:pPr>
            <a:r>
              <a:rPr lang="en-GB" sz="1200" dirty="0">
                <a:solidFill>
                  <a:schemeClr val="accent1"/>
                </a:solidFill>
                <a:latin typeface="+mj-lt"/>
                <a:ea typeface="Open Sans"/>
                <a:cs typeface="Open Sans"/>
                <a:sym typeface="Open Sans"/>
              </a:rPr>
              <a:t>Improve the navigation process.</a:t>
            </a:r>
          </a:p>
          <a:p>
            <a:pPr marL="139700" lvl="0" indent="0" algn="l" rtl="0">
              <a:spcBef>
                <a:spcPts val="0"/>
              </a:spcBef>
              <a:spcAft>
                <a:spcPts val="0"/>
              </a:spcAft>
              <a:buSzPts val="1400"/>
              <a:buNone/>
            </a:pPr>
            <a:endParaRPr lang="en-GB" sz="1200" dirty="0">
              <a:solidFill>
                <a:schemeClr val="tx1"/>
              </a:solidFill>
              <a:latin typeface="+mj-lt"/>
              <a:ea typeface="Open Sans"/>
              <a:cs typeface="Open Sans"/>
              <a:sym typeface="Open Sans"/>
            </a:endParaRPr>
          </a:p>
          <a:p>
            <a:pPr marL="0" lvl="0" indent="0" algn="l" rtl="0">
              <a:spcBef>
                <a:spcPts val="0"/>
              </a:spcBef>
              <a:spcAft>
                <a:spcPts val="0"/>
              </a:spcAft>
              <a:buNone/>
            </a:pPr>
            <a:endParaRPr sz="1000" dirty="0">
              <a:solidFill>
                <a:schemeClr val="tx1"/>
              </a:solidFill>
              <a:latin typeface="+mj-lt"/>
              <a:ea typeface="Open Sans"/>
              <a:cs typeface="Open Sans"/>
              <a:sym typeface="Open Sans"/>
            </a:endParaRP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r>
              <a:rPr lang="en" b="1" dirty="0">
                <a:solidFill>
                  <a:schemeClr val="tx1"/>
                </a:solidFill>
                <a:latin typeface="+mj-lt"/>
                <a:ea typeface="Open Sans"/>
                <a:cs typeface="Open Sans"/>
                <a:sym typeface="Open Sans"/>
              </a:rPr>
              <a:t>Mitigations:</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GB" sz="1200" dirty="0">
                <a:solidFill>
                  <a:schemeClr val="tx1"/>
                </a:solidFill>
                <a:latin typeface="+mj-lt"/>
                <a:ea typeface="Open Sans"/>
                <a:cs typeface="Open Sans"/>
                <a:sym typeface="Open Sans"/>
              </a:rPr>
              <a:t>Discuss with PM, and PO (Product team)                        to improve the App feature.</a:t>
            </a:r>
          </a:p>
          <a:p>
            <a:pPr marL="0" lvl="0" indent="0" algn="l" rtl="0">
              <a:spcBef>
                <a:spcPts val="0"/>
              </a:spcBef>
              <a:spcAft>
                <a:spcPts val="0"/>
              </a:spcAft>
              <a:buNone/>
            </a:pPr>
            <a:endParaRPr dirty="0">
              <a:latin typeface="Open Sans"/>
              <a:ea typeface="Open Sans"/>
              <a:cs typeface="Open Sans"/>
              <a:sym typeface="Open Sans"/>
            </a:endParaRPr>
          </a:p>
        </p:txBody>
      </p:sp>
      <p:sp>
        <p:nvSpPr>
          <p:cNvPr id="357" name="Google Shape;357;p53"/>
          <p:cNvSpPr txBox="1">
            <a:spLocks noGrp="1"/>
          </p:cNvSpPr>
          <p:nvPr>
            <p:ph type="title"/>
          </p:nvPr>
        </p:nvSpPr>
        <p:spPr>
          <a:xfrm>
            <a:off x="311700" y="140225"/>
            <a:ext cx="6808800" cy="57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Key feature 3: </a:t>
            </a:r>
            <a:r>
              <a:rPr lang="en" b="1" dirty="0">
                <a:latin typeface="+mj-lt"/>
                <a:ea typeface="Open Sans"/>
                <a:cs typeface="Open Sans"/>
                <a:sym typeface="Open Sans"/>
              </a:rPr>
              <a:t>Create a HealthY Goal</a:t>
            </a:r>
            <a:endParaRPr b="1" dirty="0">
              <a:latin typeface="+mj-lt"/>
              <a:ea typeface="Open Sans"/>
              <a:cs typeface="Open Sans"/>
              <a:sym typeface="Open Sans"/>
            </a:endParaRPr>
          </a:p>
        </p:txBody>
      </p:sp>
      <p:sp>
        <p:nvSpPr>
          <p:cNvPr id="358" name="Google Shape;358;p53"/>
          <p:cNvSpPr txBox="1">
            <a:spLocks noGrp="1"/>
          </p:cNvSpPr>
          <p:nvPr>
            <p:ph type="body" idx="1"/>
          </p:nvPr>
        </p:nvSpPr>
        <p:spPr>
          <a:xfrm>
            <a:off x="311700" y="3344639"/>
            <a:ext cx="3999900" cy="14961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tx1"/>
                </a:solidFill>
                <a:latin typeface="+mj-lt"/>
                <a:ea typeface="Open Sans"/>
                <a:cs typeface="Open Sans"/>
                <a:sym typeface="Open Sans"/>
              </a:rPr>
              <a:t>Production Readiness:</a:t>
            </a:r>
            <a:endParaRPr b="1" dirty="0">
              <a:solidFill>
                <a:schemeClr val="tx1"/>
              </a:solidFill>
              <a:latin typeface="+mj-lt"/>
              <a:ea typeface="Open Sans"/>
              <a:cs typeface="Open Sans"/>
              <a:sym typeface="Open Sans"/>
            </a:endParaRPr>
          </a:p>
          <a:p>
            <a:pPr>
              <a:buFont typeface="Open Sans"/>
              <a:buChar char="●"/>
            </a:pPr>
            <a:r>
              <a:rPr lang="en" sz="1200" dirty="0">
                <a:solidFill>
                  <a:schemeClr val="tx1"/>
                </a:solidFill>
                <a:latin typeface="+mj-lt"/>
                <a:ea typeface="Open Sans"/>
                <a:cs typeface="Open Sans"/>
                <a:sym typeface="Open Sans"/>
              </a:rPr>
              <a:t>Error messages show up, in case of error. </a:t>
            </a:r>
            <a:r>
              <a:rPr lang="en" sz="1200" dirty="0">
                <a:solidFill>
                  <a:srgbClr val="00B050"/>
                </a:solidFill>
                <a:latin typeface="+mj-lt"/>
                <a:ea typeface="Open Sans"/>
                <a:cs typeface="Open Sans"/>
                <a:sym typeface="Open Sans"/>
              </a:rPr>
              <a:t>OK</a:t>
            </a: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Error-free HealthY Goal create process. </a:t>
            </a:r>
            <a:r>
              <a:rPr lang="en" sz="1200" dirty="0">
                <a:solidFill>
                  <a:srgbClr val="FF0000"/>
                </a:solidFill>
                <a:latin typeface="+mj-lt"/>
                <a:ea typeface="Open Sans"/>
                <a:cs typeface="Open Sans"/>
                <a:sym typeface="Open Sans"/>
              </a:rPr>
              <a:t>NOK</a:t>
            </a: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Easy to understand without explanation. </a:t>
            </a:r>
            <a:r>
              <a:rPr lang="en" sz="1200" dirty="0">
                <a:solidFill>
                  <a:srgbClr val="FF0000"/>
                </a:solidFill>
                <a:latin typeface="+mj-lt"/>
                <a:ea typeface="Open Sans"/>
                <a:cs typeface="Open Sans"/>
                <a:sym typeface="Open Sans"/>
              </a:rPr>
              <a:t>NOK</a:t>
            </a:r>
            <a:endParaRPr lang="en" sz="1200"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Easy to navigate. </a:t>
            </a:r>
            <a:r>
              <a:rPr lang="en" sz="1200" dirty="0">
                <a:solidFill>
                  <a:srgbClr val="FF0000"/>
                </a:solidFill>
                <a:latin typeface="+mj-lt"/>
                <a:ea typeface="Open Sans"/>
                <a:cs typeface="Open Sans"/>
                <a:sym typeface="Open Sans"/>
              </a:rPr>
              <a:t>NOK</a:t>
            </a:r>
            <a:endParaRPr lang="en" sz="1200"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endParaRPr lang="en-GB" sz="1200" dirty="0">
              <a:solidFill>
                <a:schemeClr val="tx1"/>
              </a:solidFill>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sz="1200" dirty="0">
              <a:solidFill>
                <a:schemeClr val="tx1"/>
              </a:solidFill>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59" name="Google Shape;359;p53"/>
          <p:cNvSpPr txBox="1"/>
          <p:nvPr/>
        </p:nvSpPr>
        <p:spPr>
          <a:xfrm>
            <a:off x="311700" y="2365075"/>
            <a:ext cx="3999900" cy="85712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chemeClr val="tx1"/>
                </a:solidFill>
                <a:latin typeface="+mj-lt"/>
                <a:ea typeface="Open Sans"/>
                <a:cs typeface="Open Sans"/>
                <a:sym typeface="Open Sans"/>
              </a:rPr>
              <a:t>Dogfood:</a:t>
            </a:r>
            <a:endParaRPr b="1" dirty="0">
              <a:solidFill>
                <a:schemeClr val="tx1"/>
              </a:solidFill>
              <a:latin typeface="+mj-lt"/>
              <a:ea typeface="Open Sans"/>
              <a:cs typeface="Open Sans"/>
              <a:sym typeface="Open Sans"/>
            </a:endParaRPr>
          </a:p>
          <a:p>
            <a:pPr marL="457200" lvl="0" indent="-317500" algn="l" rtl="0">
              <a:lnSpc>
                <a:spcPct val="115000"/>
              </a:lnSpc>
              <a:spcBef>
                <a:spcPts val="0"/>
              </a:spcBef>
              <a:spcAft>
                <a:spcPts val="0"/>
              </a:spcAft>
              <a:buClr>
                <a:schemeClr val="dk2"/>
              </a:buClr>
              <a:buSzPts val="1400"/>
              <a:buFont typeface="Open Sans"/>
              <a:buChar char="●"/>
            </a:pPr>
            <a:r>
              <a:rPr lang="en" sz="1200" dirty="0">
                <a:solidFill>
                  <a:schemeClr val="tx1"/>
                </a:solidFill>
                <a:latin typeface="+mj-lt"/>
                <a:ea typeface="Open Sans"/>
                <a:cs typeface="Open Sans"/>
                <a:sym typeface="Open Sans"/>
              </a:rPr>
              <a:t>Dogfooders ran into issues</a:t>
            </a:r>
          </a:p>
          <a:p>
            <a:pPr marL="457200" indent="-317500">
              <a:lnSpc>
                <a:spcPct val="115000"/>
              </a:lnSpc>
              <a:buClr>
                <a:schemeClr val="dk2"/>
              </a:buClr>
              <a:buSzPts val="1400"/>
              <a:buFont typeface="Open Sans"/>
              <a:buChar char="●"/>
            </a:pPr>
            <a:r>
              <a:rPr lang="en" sz="1200" dirty="0">
                <a:solidFill>
                  <a:schemeClr val="tx1"/>
                </a:solidFill>
                <a:latin typeface="+mj-lt"/>
                <a:ea typeface="Open Sans"/>
                <a:cs typeface="Open Sans"/>
                <a:sym typeface="Open Sans"/>
              </a:rPr>
              <a:t>Dog fooders were </a:t>
            </a:r>
            <a:r>
              <a:rPr lang="en" sz="1200" dirty="0">
                <a:solidFill>
                  <a:schemeClr val="accent1"/>
                </a:solidFill>
                <a:latin typeface="+mj-lt"/>
                <a:ea typeface="Open Sans"/>
                <a:cs typeface="Open Sans"/>
                <a:sym typeface="Open Sans"/>
              </a:rPr>
              <a:t>not excited about the app.        </a:t>
            </a:r>
          </a:p>
        </p:txBody>
      </p:sp>
    </p:spTree>
    <p:extLst>
      <p:ext uri="{BB962C8B-B14F-4D97-AF65-F5344CB8AC3E}">
        <p14:creationId xmlns:p14="http://schemas.microsoft.com/office/powerpoint/2010/main" val="3094399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4"/>
          <p:cNvSpPr/>
          <p:nvPr/>
        </p:nvSpPr>
        <p:spPr>
          <a:xfrm>
            <a:off x="7421700" y="155825"/>
            <a:ext cx="1590600" cy="2892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F4F4F"/>
                </a:solidFill>
                <a:latin typeface="Open Sans"/>
                <a:ea typeface="Open Sans"/>
                <a:cs typeface="Open Sans"/>
                <a:sym typeface="Open Sans"/>
              </a:rPr>
              <a:t>Status</a:t>
            </a:r>
            <a:endParaRPr>
              <a:solidFill>
                <a:srgbClr val="4F4F4F"/>
              </a:solidFill>
              <a:latin typeface="Open Sans"/>
              <a:ea typeface="Open Sans"/>
              <a:cs typeface="Open Sans"/>
              <a:sym typeface="Open Sans"/>
            </a:endParaRPr>
          </a:p>
        </p:txBody>
      </p:sp>
      <p:sp>
        <p:nvSpPr>
          <p:cNvPr id="365" name="Google Shape;365;p54"/>
          <p:cNvSpPr txBox="1">
            <a:spLocks noGrp="1"/>
          </p:cNvSpPr>
          <p:nvPr>
            <p:ph type="title"/>
          </p:nvPr>
        </p:nvSpPr>
        <p:spPr>
          <a:xfrm>
            <a:off x="311700" y="140225"/>
            <a:ext cx="6808800" cy="57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Key feature 4: </a:t>
            </a:r>
            <a:r>
              <a:rPr lang="en-GB" sz="2800" b="1" dirty="0">
                <a:solidFill>
                  <a:schemeClr val="tx1"/>
                </a:solidFill>
                <a:latin typeface="+mj-lt"/>
                <a:ea typeface="Open Sans" panose="020B0606030504020204" pitchFamily="34" charset="0"/>
                <a:cs typeface="Open Sans" panose="020B0606030504020204" pitchFamily="34" charset="0"/>
              </a:rPr>
              <a:t>Create a Health Test </a:t>
            </a:r>
            <a:endParaRPr dirty="0">
              <a:latin typeface="+mj-lt"/>
              <a:ea typeface="Open Sans"/>
              <a:cs typeface="Open Sans"/>
              <a:sym typeface="Open Sans"/>
            </a:endParaRPr>
          </a:p>
        </p:txBody>
      </p:sp>
      <p:sp>
        <p:nvSpPr>
          <p:cNvPr id="366" name="Google Shape;366;p54"/>
          <p:cNvSpPr txBox="1">
            <a:spLocks noGrp="1"/>
          </p:cNvSpPr>
          <p:nvPr>
            <p:ph type="body" idx="1"/>
          </p:nvPr>
        </p:nvSpPr>
        <p:spPr>
          <a:xfrm>
            <a:off x="311700" y="1152475"/>
            <a:ext cx="3999900" cy="75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mj-lt"/>
                <a:ea typeface="Open Sans"/>
                <a:cs typeface="Open Sans"/>
                <a:sym typeface="Open Sans"/>
              </a:rPr>
              <a:t>Testing:</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All test cases passed</a:t>
            </a:r>
            <a:endParaRPr sz="1200" dirty="0">
              <a:solidFill>
                <a:schemeClr val="tx1"/>
              </a:solidFill>
              <a:latin typeface="+mj-lt"/>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67" name="Google Shape;367;p54"/>
          <p:cNvSpPr txBox="1">
            <a:spLocks noGrp="1"/>
          </p:cNvSpPr>
          <p:nvPr>
            <p:ph type="body" idx="2"/>
          </p:nvPr>
        </p:nvSpPr>
        <p:spPr>
          <a:xfrm>
            <a:off x="4832400" y="1152475"/>
            <a:ext cx="4179900" cy="34164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mj-lt"/>
                <a:ea typeface="Open Sans"/>
                <a:cs typeface="Open Sans"/>
                <a:sym typeface="Open Sans"/>
              </a:rPr>
              <a:t>Open Issues / Risk:</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GB" sz="1200" b="1" dirty="0">
                <a:solidFill>
                  <a:schemeClr val="accent4"/>
                </a:solidFill>
                <a:latin typeface="+mj-lt"/>
                <a:ea typeface="Open Sans"/>
                <a:cs typeface="Open Sans"/>
                <a:sym typeface="Open Sans"/>
              </a:rPr>
              <a:t>Fix automated emails send to users.</a:t>
            </a:r>
          </a:p>
          <a:p>
            <a:pPr>
              <a:buFont typeface="Open Sans"/>
              <a:buChar char="●"/>
            </a:pPr>
            <a:r>
              <a:rPr lang="en-GB" sz="1200" b="1" dirty="0">
                <a:solidFill>
                  <a:srgbClr val="FF0000"/>
                </a:solidFill>
                <a:latin typeface="+mj-lt"/>
                <a:ea typeface="Open Sans"/>
                <a:cs typeface="Open Sans"/>
                <a:sym typeface="Open Sans"/>
              </a:rPr>
              <a:t>DELAYED- Feature 6 </a:t>
            </a:r>
            <a:r>
              <a:rPr lang="en-GB" sz="1200" b="1" dirty="0">
                <a:solidFill>
                  <a:schemeClr val="accent4"/>
                </a:solidFill>
                <a:latin typeface="+mj-lt"/>
                <a:ea typeface="Open Sans"/>
                <a:cs typeface="Open Sans"/>
                <a:sym typeface="Open Sans"/>
              </a:rPr>
              <a:t>Fix notification of test results before launch.</a:t>
            </a: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endParaRPr dirty="0">
              <a:solidFill>
                <a:schemeClr val="tx1"/>
              </a:solidFill>
              <a:latin typeface="+mj-lt"/>
              <a:ea typeface="Open Sans"/>
              <a:cs typeface="Open Sans"/>
              <a:sym typeface="Open Sans"/>
            </a:endParaRPr>
          </a:p>
          <a:p>
            <a:pPr marL="0" lvl="0" indent="0" algn="l" rtl="0">
              <a:spcBef>
                <a:spcPts val="0"/>
              </a:spcBef>
              <a:spcAft>
                <a:spcPts val="0"/>
              </a:spcAft>
              <a:buNone/>
            </a:pPr>
            <a:r>
              <a:rPr lang="en" b="1" dirty="0">
                <a:solidFill>
                  <a:schemeClr val="tx1"/>
                </a:solidFill>
                <a:latin typeface="+mj-lt"/>
                <a:ea typeface="Open Sans"/>
                <a:cs typeface="Open Sans"/>
                <a:sym typeface="Open Sans"/>
              </a:rPr>
              <a:t>Mitigations:</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GB" sz="1200" dirty="0">
                <a:solidFill>
                  <a:schemeClr val="tx1"/>
                </a:solidFill>
                <a:latin typeface="+mj-lt"/>
                <a:ea typeface="Open Sans"/>
                <a:cs typeface="Open Sans"/>
                <a:sym typeface="Open Sans"/>
              </a:rPr>
              <a:t>Delay this feature for the next sprint round.</a:t>
            </a:r>
          </a:p>
          <a:p>
            <a:pPr marL="457200" lvl="0" indent="-317500" algn="l" rtl="0">
              <a:spcBef>
                <a:spcPts val="0"/>
              </a:spcBef>
              <a:spcAft>
                <a:spcPts val="0"/>
              </a:spcAft>
              <a:buSzPts val="1400"/>
              <a:buFont typeface="Open Sans"/>
              <a:buChar char="●"/>
            </a:pPr>
            <a:r>
              <a:rPr lang="en-GB" sz="1200" dirty="0">
                <a:solidFill>
                  <a:schemeClr val="tx1"/>
                </a:solidFill>
                <a:latin typeface="+mj-lt"/>
                <a:ea typeface="Open Sans"/>
                <a:cs typeface="Open Sans"/>
                <a:sym typeface="Open Sans"/>
              </a:rPr>
              <a:t>Focus on Features 1-3 to be fully operational first.</a:t>
            </a: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368" name="Google Shape;368;p54"/>
          <p:cNvSpPr/>
          <p:nvPr/>
        </p:nvSpPr>
        <p:spPr>
          <a:xfrm>
            <a:off x="3956400" y="-399375"/>
            <a:ext cx="1590600" cy="2892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Ready to Launch</a:t>
            </a:r>
            <a:endParaRPr>
              <a:solidFill>
                <a:schemeClr val="lt1"/>
              </a:solidFill>
              <a:latin typeface="Open Sans"/>
              <a:ea typeface="Open Sans"/>
              <a:cs typeface="Open Sans"/>
              <a:sym typeface="Open Sans"/>
            </a:endParaRPr>
          </a:p>
        </p:txBody>
      </p:sp>
      <p:sp>
        <p:nvSpPr>
          <p:cNvPr id="369" name="Google Shape;369;p54"/>
          <p:cNvSpPr/>
          <p:nvPr/>
        </p:nvSpPr>
        <p:spPr>
          <a:xfrm>
            <a:off x="7421700" y="155825"/>
            <a:ext cx="1590600" cy="289200"/>
          </a:xfrm>
          <a:prstGeom prst="roundRect">
            <a:avLst>
              <a:gd name="adj" fmla="val 16667"/>
            </a:avLst>
          </a:prstGeom>
          <a:solidFill>
            <a:srgbClr val="BF9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mj-lt"/>
                <a:ea typeface="Open Sans"/>
                <a:cs typeface="Open Sans"/>
                <a:sym typeface="Open Sans"/>
              </a:rPr>
              <a:t>Some Risk</a:t>
            </a:r>
            <a:endParaRPr dirty="0">
              <a:solidFill>
                <a:schemeClr val="lt1"/>
              </a:solidFill>
              <a:latin typeface="+mj-lt"/>
              <a:ea typeface="Open Sans"/>
              <a:cs typeface="Open Sans"/>
              <a:sym typeface="Open Sans"/>
            </a:endParaRPr>
          </a:p>
        </p:txBody>
      </p:sp>
      <p:sp>
        <p:nvSpPr>
          <p:cNvPr id="370" name="Google Shape;370;p54"/>
          <p:cNvSpPr/>
          <p:nvPr/>
        </p:nvSpPr>
        <p:spPr>
          <a:xfrm>
            <a:off x="7401000" y="-399375"/>
            <a:ext cx="1590600" cy="289200"/>
          </a:xfrm>
          <a:prstGeom prst="roundRect">
            <a:avLst>
              <a:gd name="adj" fmla="val 16667"/>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At Risk</a:t>
            </a:r>
            <a:endParaRPr>
              <a:solidFill>
                <a:schemeClr val="lt1"/>
              </a:solidFill>
              <a:latin typeface="Open Sans"/>
              <a:ea typeface="Open Sans"/>
              <a:cs typeface="Open Sans"/>
              <a:sym typeface="Open Sans"/>
            </a:endParaRPr>
          </a:p>
        </p:txBody>
      </p:sp>
      <p:sp>
        <p:nvSpPr>
          <p:cNvPr id="371" name="Google Shape;371;p54"/>
          <p:cNvSpPr txBox="1">
            <a:spLocks noGrp="1"/>
          </p:cNvSpPr>
          <p:nvPr>
            <p:ph type="body" idx="1"/>
          </p:nvPr>
        </p:nvSpPr>
        <p:spPr>
          <a:xfrm>
            <a:off x="311700" y="2133975"/>
            <a:ext cx="3999900" cy="2435100"/>
          </a:xfrm>
          <a:prstGeom prst="rect">
            <a:avLst/>
          </a:prstGeom>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mj-lt"/>
                <a:ea typeface="Open Sans"/>
                <a:cs typeface="Open Sans"/>
                <a:sym typeface="Open Sans"/>
              </a:rPr>
              <a:t>Dogfood:</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 sz="1200" dirty="0">
                <a:solidFill>
                  <a:schemeClr val="tx1"/>
                </a:solidFill>
                <a:latin typeface="+mj-lt"/>
                <a:ea typeface="Open Sans"/>
                <a:cs typeface="Open Sans"/>
                <a:sym typeface="Open Sans"/>
              </a:rPr>
              <a:t>A third of dog fooders ran into issues: </a:t>
            </a:r>
          </a:p>
          <a:p>
            <a:pPr marL="139700" lvl="0" indent="0" algn="l" rtl="0">
              <a:spcBef>
                <a:spcPts val="0"/>
              </a:spcBef>
              <a:spcAft>
                <a:spcPts val="0"/>
              </a:spcAft>
              <a:buSzPts val="1400"/>
              <a:buNone/>
            </a:pPr>
            <a:r>
              <a:rPr lang="en" sz="1200" dirty="0">
                <a:solidFill>
                  <a:schemeClr val="tx1"/>
                </a:solidFill>
                <a:latin typeface="+mj-lt"/>
                <a:ea typeface="Open Sans"/>
                <a:cs typeface="Open Sans"/>
                <a:sym typeface="Open Sans"/>
              </a:rPr>
              <a:t>-  </a:t>
            </a:r>
            <a:r>
              <a:rPr lang="en-GB" sz="1200" dirty="0">
                <a:solidFill>
                  <a:schemeClr val="tx1"/>
                </a:solidFill>
                <a:latin typeface="+mj-lt"/>
                <a:ea typeface="Open Sans"/>
                <a:cs typeface="Open Sans"/>
                <a:sym typeface="Open Sans"/>
              </a:rPr>
              <a:t>T</a:t>
            </a:r>
            <a:r>
              <a:rPr lang="en" sz="1200" dirty="0">
                <a:solidFill>
                  <a:schemeClr val="tx1"/>
                </a:solidFill>
                <a:latin typeface="+mj-lt"/>
                <a:ea typeface="Open Sans"/>
                <a:cs typeface="Open Sans"/>
                <a:sym typeface="Open Sans"/>
              </a:rPr>
              <a:t>hey were </a:t>
            </a:r>
            <a:r>
              <a:rPr lang="en" sz="1200" dirty="0">
                <a:solidFill>
                  <a:schemeClr val="accent4"/>
                </a:solidFill>
                <a:latin typeface="+mj-lt"/>
                <a:ea typeface="Open Sans"/>
                <a:cs typeface="Open Sans"/>
                <a:sym typeface="Open Sans"/>
              </a:rPr>
              <a:t>not informed by notification.                                                   </a:t>
            </a:r>
            <a:r>
              <a:rPr lang="en" sz="1200" dirty="0">
                <a:solidFill>
                  <a:schemeClr val="tx1"/>
                </a:solidFill>
                <a:latin typeface="+mj-lt"/>
                <a:ea typeface="Open Sans"/>
                <a:cs typeface="Open Sans"/>
                <a:sym typeface="Open Sans"/>
              </a:rPr>
              <a:t>-  They could </a:t>
            </a:r>
            <a:r>
              <a:rPr lang="en" sz="1200" dirty="0">
                <a:solidFill>
                  <a:schemeClr val="accent4"/>
                </a:solidFill>
                <a:latin typeface="+mj-lt"/>
                <a:ea typeface="Open Sans"/>
                <a:cs typeface="Open Sans"/>
                <a:sym typeface="Open Sans"/>
              </a:rPr>
              <a:t>not see the test results by email.</a:t>
            </a:r>
          </a:p>
          <a:p>
            <a:pPr marL="139700" lvl="0" indent="0" algn="l" rtl="0">
              <a:spcBef>
                <a:spcPts val="0"/>
              </a:spcBef>
              <a:spcAft>
                <a:spcPts val="0"/>
              </a:spcAft>
              <a:buSzPts val="1400"/>
              <a:buNone/>
            </a:pPr>
            <a:endParaRPr dirty="0">
              <a:solidFill>
                <a:schemeClr val="accent4"/>
              </a:solidFill>
              <a:latin typeface="+mj-lt"/>
              <a:ea typeface="Open Sans"/>
              <a:cs typeface="Open Sans"/>
              <a:sym typeface="Open Sans"/>
            </a:endParaRPr>
          </a:p>
          <a:p>
            <a:pPr marL="0" lvl="0" indent="0" algn="l" rtl="0">
              <a:spcBef>
                <a:spcPts val="0"/>
              </a:spcBef>
              <a:spcAft>
                <a:spcPts val="0"/>
              </a:spcAft>
              <a:buNone/>
            </a:pPr>
            <a:r>
              <a:rPr lang="en" b="1" dirty="0">
                <a:solidFill>
                  <a:schemeClr val="tx1"/>
                </a:solidFill>
                <a:latin typeface="+mj-lt"/>
                <a:ea typeface="Open Sans"/>
                <a:cs typeface="Open Sans"/>
                <a:sym typeface="Open Sans"/>
              </a:rPr>
              <a:t>Production Readiness:</a:t>
            </a:r>
            <a:endParaRPr b="1" dirty="0">
              <a:solidFill>
                <a:schemeClr val="tx1"/>
              </a:solidFill>
              <a:latin typeface="+mj-lt"/>
              <a:ea typeface="Open Sans"/>
              <a:cs typeface="Open Sans"/>
              <a:sym typeface="Open Sans"/>
            </a:endParaRPr>
          </a:p>
          <a:p>
            <a:pPr marL="457200" lvl="0" indent="-317500" algn="l" rtl="0">
              <a:spcBef>
                <a:spcPts val="0"/>
              </a:spcBef>
              <a:spcAft>
                <a:spcPts val="0"/>
              </a:spcAft>
              <a:buSzPts val="1400"/>
              <a:buFont typeface="Open Sans"/>
              <a:buChar char="●"/>
            </a:pPr>
            <a:r>
              <a:rPr lang="en-GB" sz="1200" dirty="0">
                <a:solidFill>
                  <a:schemeClr val="tx1"/>
                </a:solidFill>
                <a:latin typeface="+mj-lt"/>
                <a:ea typeface="Open Sans"/>
                <a:cs typeface="Open Sans"/>
                <a:sym typeface="Open Sans"/>
              </a:rPr>
              <a:t>Notification of test results- </a:t>
            </a:r>
            <a:r>
              <a:rPr lang="en-GB" sz="1200" dirty="0">
                <a:solidFill>
                  <a:srgbClr val="FF0000"/>
                </a:solidFill>
                <a:latin typeface="+mj-lt"/>
                <a:ea typeface="Open Sans"/>
                <a:cs typeface="Open Sans"/>
                <a:sym typeface="Open Sans"/>
              </a:rPr>
              <a:t>NOK</a:t>
            </a:r>
          </a:p>
          <a:p>
            <a:pPr marL="457200" lvl="0" indent="-317500" algn="l" rtl="0">
              <a:spcBef>
                <a:spcPts val="0"/>
              </a:spcBef>
              <a:spcAft>
                <a:spcPts val="0"/>
              </a:spcAft>
              <a:buSzPts val="1400"/>
              <a:buFont typeface="Open Sans"/>
              <a:buChar char="●"/>
            </a:pPr>
            <a:r>
              <a:rPr lang="en-GB" sz="1200" dirty="0">
                <a:solidFill>
                  <a:schemeClr val="tx1"/>
                </a:solidFill>
                <a:latin typeface="+mj-lt"/>
                <a:ea typeface="Open Sans"/>
                <a:cs typeface="Open Sans"/>
                <a:sym typeface="Open Sans"/>
              </a:rPr>
              <a:t>Automated emails sent to users- </a:t>
            </a:r>
            <a:r>
              <a:rPr lang="en-GB" sz="1200" dirty="0">
                <a:solidFill>
                  <a:srgbClr val="FF0000"/>
                </a:solidFill>
                <a:latin typeface="+mj-lt"/>
                <a:ea typeface="Open Sans"/>
                <a:cs typeface="Open Sans"/>
                <a:sym typeface="Open Sans"/>
              </a:rPr>
              <a:t>NOK</a:t>
            </a:r>
          </a:p>
          <a:p>
            <a:pPr marL="457200" lvl="0" indent="-317500" algn="l" rtl="0">
              <a:spcBef>
                <a:spcPts val="0"/>
              </a:spcBef>
              <a:spcAft>
                <a:spcPts val="0"/>
              </a:spcAft>
              <a:buSzPts val="1400"/>
              <a:buFont typeface="Open Sans"/>
              <a:buChar char="●"/>
            </a:pPr>
            <a:r>
              <a:rPr lang="en-GB" sz="1200" dirty="0">
                <a:solidFill>
                  <a:schemeClr val="tx1"/>
                </a:solidFill>
                <a:latin typeface="+mj-lt"/>
                <a:ea typeface="Open Sans"/>
                <a:cs typeface="Open Sans"/>
                <a:sym typeface="Open Sans"/>
              </a:rPr>
              <a:t>Develop Test Results as a separate feature Feature6: Test results. </a:t>
            </a:r>
            <a:r>
              <a:rPr lang="en-GB" sz="1200" dirty="0">
                <a:solidFill>
                  <a:srgbClr val="FF0000"/>
                </a:solidFill>
                <a:latin typeface="+mj-lt"/>
                <a:ea typeface="Open Sans"/>
                <a:cs typeface="Open Sans"/>
                <a:sym typeface="Open Sans"/>
              </a:rPr>
              <a:t>NOK</a:t>
            </a:r>
            <a:endParaRPr sz="1200" dirty="0">
              <a:solidFill>
                <a:srgbClr val="00B050"/>
              </a:solidFill>
              <a:latin typeface="+mj-lt"/>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Tree>
    <p:extLst>
      <p:ext uri="{BB962C8B-B14F-4D97-AF65-F5344CB8AC3E}">
        <p14:creationId xmlns:p14="http://schemas.microsoft.com/office/powerpoint/2010/main" val="2401641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p:nvPr/>
        </p:nvSpPr>
        <p:spPr>
          <a:xfrm>
            <a:off x="7421700" y="155825"/>
            <a:ext cx="1590600" cy="2892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F4F4F"/>
                </a:solidFill>
                <a:latin typeface="Open Sans"/>
                <a:ea typeface="Open Sans"/>
                <a:cs typeface="Open Sans"/>
                <a:sym typeface="Open Sans"/>
              </a:rPr>
              <a:t>Status</a:t>
            </a:r>
            <a:endParaRPr>
              <a:solidFill>
                <a:srgbClr val="4F4F4F"/>
              </a:solidFill>
              <a:latin typeface="Open Sans"/>
              <a:ea typeface="Open Sans"/>
              <a:cs typeface="Open Sans"/>
              <a:sym typeface="Open Sans"/>
            </a:endParaRPr>
          </a:p>
        </p:txBody>
      </p:sp>
      <p:sp>
        <p:nvSpPr>
          <p:cNvPr id="343" name="Google Shape;343;p52"/>
          <p:cNvSpPr/>
          <p:nvPr/>
        </p:nvSpPr>
        <p:spPr>
          <a:xfrm>
            <a:off x="7421700" y="136726"/>
            <a:ext cx="1590600" cy="289200"/>
          </a:xfrm>
          <a:prstGeom prst="roundRect">
            <a:avLst>
              <a:gd name="adj" fmla="val 16667"/>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mj-lt"/>
                <a:ea typeface="Open Sans"/>
                <a:cs typeface="Open Sans"/>
                <a:sym typeface="Open Sans"/>
              </a:rPr>
              <a:t>At Risk</a:t>
            </a:r>
            <a:endParaRPr dirty="0">
              <a:solidFill>
                <a:schemeClr val="lt1"/>
              </a:solidFill>
              <a:latin typeface="+mj-lt"/>
              <a:ea typeface="Open Sans"/>
              <a:cs typeface="Open Sans"/>
              <a:sym typeface="Open Sans"/>
            </a:endParaRPr>
          </a:p>
        </p:txBody>
      </p:sp>
      <p:sp>
        <p:nvSpPr>
          <p:cNvPr id="345" name="Google Shape;345;p52"/>
          <p:cNvSpPr txBox="1">
            <a:spLocks noGrp="1"/>
          </p:cNvSpPr>
          <p:nvPr>
            <p:ph type="title"/>
          </p:nvPr>
        </p:nvSpPr>
        <p:spPr>
          <a:xfrm>
            <a:off x="14090" y="0"/>
            <a:ext cx="7106410" cy="506177"/>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Summary: Issues Key Features</a:t>
            </a:r>
            <a:endParaRPr dirty="0">
              <a:latin typeface="+mj-lt"/>
              <a:ea typeface="Open Sans"/>
              <a:cs typeface="Open Sans"/>
              <a:sym typeface="Open Sans"/>
            </a:endParaRPr>
          </a:p>
        </p:txBody>
      </p:sp>
      <p:pic>
        <p:nvPicPr>
          <p:cNvPr id="18" name="Picture 17" descr="A screenshot of a computer&#10;&#10;Description automatically generated with medium confidence">
            <a:extLst>
              <a:ext uri="{FF2B5EF4-FFF2-40B4-BE49-F238E27FC236}">
                <a16:creationId xmlns:a16="http://schemas.microsoft.com/office/drawing/2014/main" id="{49223111-4A5F-EB9E-A371-71721E04D91D}"/>
              </a:ext>
            </a:extLst>
          </p:cNvPr>
          <p:cNvPicPr>
            <a:picLocks noChangeAspect="1"/>
          </p:cNvPicPr>
          <p:nvPr/>
        </p:nvPicPr>
        <p:blipFill>
          <a:blip r:embed="rId3"/>
          <a:stretch>
            <a:fillRect/>
          </a:stretch>
        </p:blipFill>
        <p:spPr>
          <a:xfrm>
            <a:off x="175695" y="616352"/>
            <a:ext cx="8699363" cy="2199217"/>
          </a:xfrm>
          <a:prstGeom prst="rect">
            <a:avLst/>
          </a:prstGeom>
        </p:spPr>
      </p:pic>
      <p:pic>
        <p:nvPicPr>
          <p:cNvPr id="20" name="Picture 19" descr="A screenshot of a computer&#10;&#10;Description automatically generated with low confidence">
            <a:extLst>
              <a:ext uri="{FF2B5EF4-FFF2-40B4-BE49-F238E27FC236}">
                <a16:creationId xmlns:a16="http://schemas.microsoft.com/office/drawing/2014/main" id="{E088700C-79F4-584A-667C-CC13CD0C24B6}"/>
              </a:ext>
            </a:extLst>
          </p:cNvPr>
          <p:cNvPicPr>
            <a:picLocks noChangeAspect="1"/>
          </p:cNvPicPr>
          <p:nvPr/>
        </p:nvPicPr>
        <p:blipFill>
          <a:blip r:embed="rId4"/>
          <a:stretch>
            <a:fillRect/>
          </a:stretch>
        </p:blipFill>
        <p:spPr>
          <a:xfrm>
            <a:off x="175695" y="2925744"/>
            <a:ext cx="8699362" cy="2149062"/>
          </a:xfrm>
          <a:prstGeom prst="rect">
            <a:avLst/>
          </a:prstGeom>
        </p:spPr>
      </p:pic>
    </p:spTree>
    <p:extLst>
      <p:ext uri="{BB962C8B-B14F-4D97-AF65-F5344CB8AC3E}">
        <p14:creationId xmlns:p14="http://schemas.microsoft.com/office/powerpoint/2010/main" val="177064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7"/>
          <p:cNvSpPr txBox="1">
            <a:spLocks noGrp="1"/>
          </p:cNvSpPr>
          <p:nvPr>
            <p:ph type="title"/>
          </p:nvPr>
        </p:nvSpPr>
        <p:spPr>
          <a:xfrm>
            <a:off x="365489" y="8387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Updated PRD</a:t>
            </a:r>
            <a:endParaRPr sz="1800" dirty="0"/>
          </a:p>
        </p:txBody>
      </p:sp>
      <p:sp>
        <p:nvSpPr>
          <p:cNvPr id="184" name="Google Shape;184;p37"/>
          <p:cNvSpPr txBox="1">
            <a:spLocks noGrp="1"/>
          </p:cNvSpPr>
          <p:nvPr>
            <p:ph type="body" idx="1"/>
          </p:nvPr>
        </p:nvSpPr>
        <p:spPr>
          <a:xfrm>
            <a:off x="321057" y="656576"/>
            <a:ext cx="8609463" cy="4095590"/>
          </a:xfrm>
          <a:prstGeom prst="rect">
            <a:avLst/>
          </a:prstGeom>
          <a:noFill/>
          <a:ln>
            <a:noFill/>
          </a:ln>
        </p:spPr>
        <p:txBody>
          <a:bodyPr spcFirstLastPara="1" wrap="square" lIns="91425" tIns="91425" rIns="91425" bIns="91425" anchor="t" anchorCtr="0">
            <a:noAutofit/>
          </a:bodyPr>
          <a:lstStyle/>
          <a:p>
            <a:pPr marL="114300" indent="0">
              <a:lnSpc>
                <a:spcPct val="107000"/>
              </a:lnSpc>
              <a:spcAft>
                <a:spcPts val="800"/>
              </a:spcAft>
              <a:buNone/>
            </a:pPr>
            <a:r>
              <a:rPr lang="en-US" sz="1100" b="1" dirty="0">
                <a:solidFill>
                  <a:schemeClr val="tx1"/>
                </a:solidFill>
                <a:effectLst/>
                <a:latin typeface="+mj-lt"/>
                <a:ea typeface="Open Sans" panose="020B0606030504020204" pitchFamily="34" charset="0"/>
                <a:cs typeface="Open Sans" panose="020B0606030504020204" pitchFamily="34" charset="0"/>
              </a:rPr>
              <a:t>Kaiser Permanente Project</a:t>
            </a:r>
            <a:r>
              <a:rPr lang="en-GB" sz="1100" b="1" dirty="0">
                <a:solidFill>
                  <a:schemeClr val="tx1"/>
                </a:solidFill>
                <a:latin typeface="+mj-lt"/>
                <a:ea typeface="Open Sans" panose="020B0606030504020204" pitchFamily="34" charset="0"/>
                <a:cs typeface="Open Sans" panose="020B0606030504020204" pitchFamily="34" charset="0"/>
              </a:rPr>
              <a:t>                                                                                                                                                                                </a:t>
            </a:r>
            <a:r>
              <a:rPr lang="en-US" sz="1100" dirty="0">
                <a:solidFill>
                  <a:schemeClr val="tx1"/>
                </a:solidFill>
                <a:effectLst/>
                <a:latin typeface="+mj-lt"/>
                <a:ea typeface="Open Sans" panose="020B0606030504020204" pitchFamily="34" charset="0"/>
                <a:cs typeface="Open Sans" panose="020B0606030504020204" pitchFamily="34" charset="0"/>
              </a:rPr>
              <a:t>Kaiser Permanente is looking to enter the preventative care space to help its patient base increase physical activity and improve healthy habits. While the overall goal is improved patient satisfaction and well-being, the specific financial goal is reduced cost by emphasizing improved health before any adverse conditions develop. Overall, Kaiser Permanente wants to decrease spending on conditions such as </a:t>
            </a:r>
            <a:r>
              <a:rPr lang="en-US" sz="1100" b="1" dirty="0">
                <a:solidFill>
                  <a:schemeClr val="tx1"/>
                </a:solidFill>
                <a:effectLst/>
                <a:latin typeface="+mj-lt"/>
                <a:ea typeface="Open Sans" panose="020B0606030504020204" pitchFamily="34" charset="0"/>
                <a:cs typeface="Open Sans" panose="020B0606030504020204" pitchFamily="34" charset="0"/>
              </a:rPr>
              <a:t>type 2 diabetes.</a:t>
            </a:r>
            <a:endParaRPr lang="en" sz="1100" b="1" dirty="0">
              <a:solidFill>
                <a:schemeClr val="tx1"/>
              </a:solidFill>
              <a:latin typeface="+mj-lt"/>
              <a:ea typeface="Open Sans" panose="020B0606030504020204" pitchFamily="34" charset="0"/>
              <a:cs typeface="Open Sans" panose="020B0606030504020204" pitchFamily="34" charset="0"/>
              <a:sym typeface="Open Sans"/>
            </a:endParaRPr>
          </a:p>
          <a:p>
            <a:pPr marL="114300" lvl="0" indent="0" algn="l" rtl="0">
              <a:lnSpc>
                <a:spcPct val="115000"/>
              </a:lnSpc>
              <a:spcBef>
                <a:spcPts val="0"/>
              </a:spcBef>
              <a:spcAft>
                <a:spcPts val="0"/>
              </a:spcAft>
              <a:buSzPts val="1800"/>
              <a:buNone/>
            </a:pPr>
            <a:r>
              <a:rPr lang="en" sz="1100" b="1" dirty="0">
                <a:solidFill>
                  <a:schemeClr val="tx1"/>
                </a:solidFill>
                <a:latin typeface="+mj-lt"/>
                <a:ea typeface="Open Sans" panose="020B0606030504020204" pitchFamily="34" charset="0"/>
                <a:cs typeface="Open Sans" panose="020B0606030504020204" pitchFamily="34" charset="0"/>
                <a:sym typeface="Open Sans"/>
              </a:rPr>
              <a:t>Background</a:t>
            </a:r>
            <a:endParaRPr sz="1100" dirty="0">
              <a:solidFill>
                <a:schemeClr val="tx1"/>
              </a:solidFill>
              <a:latin typeface="+mj-lt"/>
              <a:ea typeface="Open Sans" panose="020B0606030504020204" pitchFamily="34" charset="0"/>
              <a:cs typeface="Open Sans" panose="020B0606030504020204" pitchFamily="34" charset="0"/>
            </a:endParaRPr>
          </a:p>
          <a:p>
            <a:pPr marL="114300" indent="0">
              <a:lnSpc>
                <a:spcPct val="107000"/>
              </a:lnSpc>
              <a:spcAft>
                <a:spcPts val="800"/>
              </a:spcAft>
              <a:buNone/>
            </a:pPr>
            <a:r>
              <a:rPr lang="en-GB" sz="1100" dirty="0">
                <a:solidFill>
                  <a:schemeClr val="tx1"/>
                </a:solidFill>
                <a:effectLst/>
                <a:latin typeface="+mj-lt"/>
                <a:ea typeface="Open Sans" panose="020B0606030504020204" pitchFamily="34" charset="0"/>
                <a:cs typeface="Open Sans" panose="020B0606030504020204" pitchFamily="34" charset="0"/>
              </a:rPr>
              <a:t>In the United States (US), </a:t>
            </a:r>
            <a:r>
              <a:rPr lang="en-GB" sz="1100" b="1" dirty="0">
                <a:solidFill>
                  <a:schemeClr val="tx1"/>
                </a:solidFill>
                <a:latin typeface="+mj-lt"/>
                <a:ea typeface="Open Sans" panose="020B0606030504020204" pitchFamily="34" charset="0"/>
                <a:cs typeface="Open Sans" panose="020B0606030504020204" pitchFamily="34" charset="0"/>
              </a:rPr>
              <a:t>6</a:t>
            </a:r>
            <a:r>
              <a:rPr lang="en-GB" sz="1100" b="1" dirty="0">
                <a:solidFill>
                  <a:schemeClr val="tx1"/>
                </a:solidFill>
                <a:effectLst/>
                <a:latin typeface="+mj-lt"/>
                <a:ea typeface="Open Sans" panose="020B0606030504020204" pitchFamily="34" charset="0"/>
                <a:cs typeface="Open Sans" panose="020B0606030504020204" pitchFamily="34" charset="0"/>
              </a:rPr>
              <a:t> in 10 adults live with a chronic disease</a:t>
            </a:r>
            <a:r>
              <a:rPr lang="en-GB" sz="1100" dirty="0">
                <a:solidFill>
                  <a:schemeClr val="tx1"/>
                </a:solidFill>
                <a:effectLst/>
                <a:latin typeface="+mj-lt"/>
                <a:ea typeface="Open Sans" panose="020B0606030504020204" pitchFamily="34" charset="0"/>
                <a:cs typeface="Open Sans" panose="020B0606030504020204" pitchFamily="34" charset="0"/>
              </a:rPr>
              <a:t>, and 4 in 10 adults have more than one. Potential causes include </a:t>
            </a:r>
            <a:r>
              <a:rPr lang="en-GB" sz="1100" i="1" dirty="0">
                <a:solidFill>
                  <a:schemeClr val="tx1"/>
                </a:solidFill>
                <a:effectLst/>
                <a:latin typeface="+mj-lt"/>
                <a:ea typeface="Open Sans" panose="020B0606030504020204" pitchFamily="34" charset="0"/>
                <a:cs typeface="Open Sans" panose="020B0606030504020204" pitchFamily="34" charset="0"/>
              </a:rPr>
              <a:t>poor nutrition </a:t>
            </a:r>
            <a:r>
              <a:rPr lang="en-GB" sz="1100" dirty="0">
                <a:solidFill>
                  <a:schemeClr val="tx1"/>
                </a:solidFill>
                <a:effectLst/>
                <a:latin typeface="+mj-lt"/>
                <a:ea typeface="Open Sans" panose="020B0606030504020204" pitchFamily="34" charset="0"/>
                <a:cs typeface="Open Sans" panose="020B0606030504020204" pitchFamily="34" charset="0"/>
              </a:rPr>
              <a:t>(90%), </a:t>
            </a:r>
            <a:r>
              <a:rPr lang="en-GB" sz="1100" i="1" dirty="0">
                <a:solidFill>
                  <a:schemeClr val="tx1"/>
                </a:solidFill>
                <a:effectLst/>
                <a:latin typeface="+mj-lt"/>
                <a:ea typeface="Open Sans" panose="020B0606030504020204" pitchFamily="34" charset="0"/>
                <a:cs typeface="Open Sans" panose="020B0606030504020204" pitchFamily="34" charset="0"/>
              </a:rPr>
              <a:t>lack of physical activity </a:t>
            </a:r>
            <a:r>
              <a:rPr lang="en-GB" sz="1100" dirty="0">
                <a:solidFill>
                  <a:schemeClr val="tx1"/>
                </a:solidFill>
                <a:effectLst/>
                <a:latin typeface="+mj-lt"/>
                <a:ea typeface="Open Sans" panose="020B0606030504020204" pitchFamily="34" charset="0"/>
                <a:cs typeface="Open Sans" panose="020B0606030504020204" pitchFamily="34" charset="0"/>
              </a:rPr>
              <a:t>(50%), </a:t>
            </a:r>
            <a:r>
              <a:rPr lang="en-GB" sz="1100" i="1" dirty="0">
                <a:solidFill>
                  <a:schemeClr val="tx1"/>
                </a:solidFill>
                <a:effectLst/>
                <a:latin typeface="+mj-lt"/>
                <a:ea typeface="Open Sans" panose="020B0606030504020204" pitchFamily="34" charset="0"/>
                <a:cs typeface="Open Sans" panose="020B0606030504020204" pitchFamily="34" charset="0"/>
              </a:rPr>
              <a:t>excessive alcohol use </a:t>
            </a:r>
            <a:r>
              <a:rPr lang="en-GB" sz="1100" dirty="0">
                <a:solidFill>
                  <a:schemeClr val="tx1"/>
                </a:solidFill>
                <a:effectLst/>
                <a:latin typeface="+mj-lt"/>
                <a:ea typeface="Open Sans" panose="020B0606030504020204" pitchFamily="34" charset="0"/>
                <a:cs typeface="Open Sans" panose="020B0606030504020204" pitchFamily="34" charset="0"/>
              </a:rPr>
              <a:t>(20%), and </a:t>
            </a:r>
            <a:r>
              <a:rPr lang="en-GB" sz="1100" i="1" dirty="0">
                <a:solidFill>
                  <a:schemeClr val="tx1"/>
                </a:solidFill>
                <a:effectLst/>
                <a:latin typeface="+mj-lt"/>
                <a:ea typeface="Open Sans" panose="020B0606030504020204" pitchFamily="34" charset="0"/>
                <a:cs typeface="Open Sans" panose="020B0606030504020204" pitchFamily="34" charset="0"/>
              </a:rPr>
              <a:t>extensive tobacco use and exposure to second-hand smoke </a:t>
            </a:r>
            <a:r>
              <a:rPr lang="en-GB" sz="1100" dirty="0">
                <a:solidFill>
                  <a:schemeClr val="tx1"/>
                </a:solidFill>
                <a:effectLst/>
                <a:latin typeface="+mj-lt"/>
                <a:ea typeface="Open Sans" panose="020B0606030504020204" pitchFamily="34" charset="0"/>
                <a:cs typeface="Open Sans" panose="020B0606030504020204" pitchFamily="34" charset="0"/>
              </a:rPr>
              <a:t>(25%). </a:t>
            </a:r>
            <a:r>
              <a:rPr lang="en-GB" sz="1100" dirty="0">
                <a:solidFill>
                  <a:schemeClr val="tx1"/>
                </a:solidFill>
                <a:latin typeface="+mj-lt"/>
                <a:ea typeface="Open Sans" panose="020B0606030504020204" pitchFamily="34" charset="0"/>
                <a:cs typeface="Open Sans" panose="020B0606030504020204" pitchFamily="34" charset="0"/>
              </a:rPr>
              <a:t>A combination of these potential causes often leads to chronic diseases. Moreover, every </a:t>
            </a:r>
            <a:r>
              <a:rPr lang="en-GB" sz="1100" b="1" dirty="0">
                <a:solidFill>
                  <a:schemeClr val="tx1"/>
                </a:solidFill>
                <a:latin typeface="+mj-lt"/>
                <a:ea typeface="Open Sans" panose="020B0606030504020204" pitchFamily="34" charset="0"/>
                <a:cs typeface="Open Sans" panose="020B0606030504020204" pitchFamily="34" charset="0"/>
              </a:rPr>
              <a:t>2/3 in 10 premature deaths of adults </a:t>
            </a:r>
            <a:r>
              <a:rPr lang="en-GB" sz="1100" dirty="0">
                <a:solidFill>
                  <a:schemeClr val="tx1"/>
                </a:solidFill>
                <a:latin typeface="+mj-lt"/>
                <a:ea typeface="Open Sans" panose="020B0606030504020204" pitchFamily="34" charset="0"/>
                <a:cs typeface="Open Sans" panose="020B0606030504020204" pitchFamily="34" charset="0"/>
              </a:rPr>
              <a:t>(20-30%) could be prevented by conducting physical activities. 90% of these costs could be saved with preventive healthcare. </a:t>
            </a:r>
          </a:p>
          <a:p>
            <a:pPr marL="114300" indent="0">
              <a:lnSpc>
                <a:spcPct val="107000"/>
              </a:lnSpc>
              <a:spcAft>
                <a:spcPts val="800"/>
              </a:spcAft>
              <a:buNone/>
            </a:pPr>
            <a:r>
              <a:rPr lang="en-GB" sz="1100" dirty="0">
                <a:solidFill>
                  <a:schemeClr val="tx1"/>
                </a:solidFill>
                <a:latin typeface="+mj-lt"/>
                <a:ea typeface="Open Sans" panose="020B0606030504020204" pitchFamily="34" charset="0"/>
                <a:cs typeface="Open Sans" panose="020B0606030504020204" pitchFamily="34" charset="0"/>
              </a:rPr>
              <a:t>The US spent </a:t>
            </a:r>
            <a:r>
              <a:rPr lang="en-GB" sz="1100" b="1" dirty="0">
                <a:solidFill>
                  <a:schemeClr val="tx1"/>
                </a:solidFill>
                <a:latin typeface="+mj-lt"/>
                <a:ea typeface="Open Sans" panose="020B0606030504020204" pitchFamily="34" charset="0"/>
                <a:cs typeface="Open Sans" panose="020B0606030504020204" pitchFamily="34" charset="0"/>
              </a:rPr>
              <a:t>$4.1 Trillion in Annual Health Care Costs </a:t>
            </a:r>
            <a:r>
              <a:rPr lang="en-GB" sz="1100" dirty="0">
                <a:solidFill>
                  <a:schemeClr val="tx1"/>
                </a:solidFill>
                <a:latin typeface="+mj-lt"/>
                <a:ea typeface="Open Sans" panose="020B0606030504020204" pitchFamily="34" charset="0"/>
                <a:cs typeface="Open Sans" panose="020B0606030504020204" pitchFamily="34" charset="0"/>
              </a:rPr>
              <a:t>on chronic disability such as diabetes, depression, high blood pressure and heart diseases care and premature death". Take </a:t>
            </a:r>
            <a:r>
              <a:rPr lang="en-GB" sz="1100" b="1" dirty="0">
                <a:solidFill>
                  <a:schemeClr val="tx1"/>
                </a:solidFill>
                <a:latin typeface="+mj-lt"/>
                <a:ea typeface="Open Sans" panose="020B0606030504020204" pitchFamily="34" charset="0"/>
                <a:cs typeface="Open Sans" panose="020B0606030504020204" pitchFamily="34" charset="0"/>
              </a:rPr>
              <a:t>Diabetes</a:t>
            </a:r>
            <a:r>
              <a:rPr lang="en-GB" sz="1100" dirty="0">
                <a:solidFill>
                  <a:schemeClr val="tx1"/>
                </a:solidFill>
                <a:latin typeface="+mj-lt"/>
                <a:ea typeface="Open Sans" panose="020B0606030504020204" pitchFamily="34" charset="0"/>
                <a:cs typeface="Open Sans" panose="020B0606030504020204" pitchFamily="34" charset="0"/>
              </a:rPr>
              <a:t>. In 2022, 133 million Americans (both children and adults) were diagnosticated Diabetes (37M) and Pre-Diabetes type 2 diabetes (96M). That year, </a:t>
            </a:r>
            <a:r>
              <a:rPr lang="en-GB" sz="1100" u="sng" dirty="0">
                <a:solidFill>
                  <a:schemeClr val="tx1"/>
                </a:solidFill>
                <a:latin typeface="+mj-lt"/>
                <a:ea typeface="Open Sans" panose="020B0606030504020204" pitchFamily="34" charset="0"/>
                <a:cs typeface="Open Sans" panose="020B0606030504020204" pitchFamily="34" charset="0"/>
              </a:rPr>
              <a:t>$327 billion </a:t>
            </a:r>
            <a:r>
              <a:rPr lang="en-GB" sz="1100" dirty="0">
                <a:solidFill>
                  <a:schemeClr val="tx1"/>
                </a:solidFill>
                <a:latin typeface="+mj-lt"/>
                <a:ea typeface="Open Sans" panose="020B0606030504020204" pitchFamily="34" charset="0"/>
                <a:cs typeface="Open Sans" panose="020B0606030504020204" pitchFamily="34" charset="0"/>
              </a:rPr>
              <a:t>is spent on treating diabetes, a chronic disease related to lack of physical activity and poor nutrition. In addition, </a:t>
            </a:r>
            <a:r>
              <a:rPr lang="en-GB" sz="1100" u="sng" dirty="0">
                <a:solidFill>
                  <a:schemeClr val="tx1"/>
                </a:solidFill>
                <a:latin typeface="+mj-lt"/>
                <a:ea typeface="Open Sans" panose="020B0606030504020204" pitchFamily="34" charset="0"/>
                <a:cs typeface="Open Sans" panose="020B0606030504020204" pitchFamily="34" charset="0"/>
              </a:rPr>
              <a:t>$117 billion </a:t>
            </a:r>
            <a:r>
              <a:rPr lang="en-GB" sz="1100" dirty="0">
                <a:solidFill>
                  <a:schemeClr val="tx1"/>
                </a:solidFill>
                <a:latin typeface="+mj-lt"/>
                <a:ea typeface="Open Sans" panose="020B0606030504020204" pitchFamily="34" charset="0"/>
                <a:cs typeface="Open Sans" panose="020B0606030504020204" pitchFamily="34" charset="0"/>
              </a:rPr>
              <a:t>is spent annually on treating diseases related to insufficient physical activity and </a:t>
            </a:r>
            <a:r>
              <a:rPr lang="en-GB" sz="1100" u="sng" dirty="0">
                <a:solidFill>
                  <a:schemeClr val="tx1"/>
                </a:solidFill>
                <a:latin typeface="+mj-lt"/>
                <a:ea typeface="Open Sans" panose="020B0606030504020204" pitchFamily="34" charset="0"/>
                <a:cs typeface="Open Sans" panose="020B0606030504020204" pitchFamily="34" charset="0"/>
              </a:rPr>
              <a:t>$173 billion </a:t>
            </a:r>
            <a:r>
              <a:rPr lang="en-GB" sz="1100" dirty="0">
                <a:solidFill>
                  <a:schemeClr val="tx1"/>
                </a:solidFill>
                <a:latin typeface="+mj-lt"/>
                <a:ea typeface="Open Sans" panose="020B0606030504020204" pitchFamily="34" charset="0"/>
                <a:cs typeface="Open Sans" panose="020B0606030504020204" pitchFamily="34" charset="0"/>
              </a:rPr>
              <a:t>related to poor nutrition. </a:t>
            </a:r>
          </a:p>
          <a:p>
            <a:pPr marL="171450" indent="-171450">
              <a:lnSpc>
                <a:spcPct val="100000"/>
              </a:lnSpc>
              <a:spcAft>
                <a:spcPts val="800"/>
              </a:spcAft>
            </a:pPr>
            <a:r>
              <a:rPr lang="en-GB" sz="1000" u="sng" dirty="0">
                <a:solidFill>
                  <a:schemeClr val="tx1"/>
                </a:solidFill>
                <a:latin typeface="+mj-lt"/>
                <a:ea typeface="Open Sans" panose="020B0606030504020204" pitchFamily="34" charset="0"/>
                <a:cs typeface="Open Sans" panose="020B0606030504020204" pitchFamily="34" charset="0"/>
              </a:rPr>
              <a:t>Diabetes healthcare costs in total </a:t>
            </a:r>
            <a:r>
              <a:rPr lang="en-GB" sz="1000" dirty="0">
                <a:solidFill>
                  <a:schemeClr val="tx1"/>
                </a:solidFill>
                <a:latin typeface="+mj-lt"/>
                <a:ea typeface="Open Sans" panose="020B0606030504020204" pitchFamily="34" charset="0"/>
                <a:cs typeface="Open Sans" panose="020B0606030504020204" pitchFamily="34" charset="0"/>
              </a:rPr>
              <a:t>(adults &amp; children): $327 billion. </a:t>
            </a:r>
          </a:p>
          <a:p>
            <a:pPr marL="171450" indent="-171450">
              <a:lnSpc>
                <a:spcPct val="100000"/>
              </a:lnSpc>
              <a:spcAft>
                <a:spcPts val="800"/>
              </a:spcAft>
            </a:pPr>
            <a:r>
              <a:rPr lang="en-GB" sz="1000" u="sng" dirty="0">
                <a:solidFill>
                  <a:schemeClr val="tx1"/>
                </a:solidFill>
                <a:latin typeface="+mj-lt"/>
                <a:ea typeface="Open Sans" panose="020B0606030504020204" pitchFamily="34" charset="0"/>
                <a:cs typeface="Open Sans" panose="020B0606030504020204" pitchFamily="34" charset="0"/>
              </a:rPr>
              <a:t>Adults with Diabetes: </a:t>
            </a:r>
            <a:r>
              <a:rPr lang="en-GB" sz="1000" dirty="0">
                <a:solidFill>
                  <a:schemeClr val="tx1"/>
                </a:solidFill>
                <a:latin typeface="+mj-lt"/>
                <a:ea typeface="Open Sans" panose="020B0606030504020204" pitchFamily="34" charset="0"/>
                <a:cs typeface="Open Sans" panose="020B0606030504020204" pitchFamily="34" charset="0"/>
              </a:rPr>
              <a:t>77.8% (adults) * 133 million Americans (total population): 103.474 M Adults with Diabetes.</a:t>
            </a:r>
          </a:p>
          <a:p>
            <a:pPr marL="171450" indent="-171450">
              <a:lnSpc>
                <a:spcPct val="100000"/>
              </a:lnSpc>
            </a:pPr>
            <a:r>
              <a:rPr lang="en-GB" sz="1000" u="sng" dirty="0">
                <a:solidFill>
                  <a:schemeClr val="tx1"/>
                </a:solidFill>
                <a:latin typeface="+mj-lt"/>
                <a:ea typeface="Open Sans" panose="020B0606030504020204" pitchFamily="34" charset="0"/>
                <a:cs typeface="Open Sans" panose="020B0606030504020204" pitchFamily="34" charset="0"/>
              </a:rPr>
              <a:t>Preventable Diabetes healthcare costs for Adults</a:t>
            </a:r>
            <a:r>
              <a:rPr lang="en-GB" sz="1000" dirty="0">
                <a:solidFill>
                  <a:schemeClr val="tx1"/>
                </a:solidFill>
                <a:latin typeface="+mj-lt"/>
                <a:ea typeface="Open Sans" panose="020B0606030504020204" pitchFamily="34" charset="0"/>
                <a:cs typeface="Open Sans" panose="020B0606030504020204" pitchFamily="34" charset="0"/>
              </a:rPr>
              <a:t>: $327 billion/103.474 M Adults with Diabetes= 3,160.21416B * 90% </a:t>
            </a:r>
            <a:r>
              <a:rPr lang="en-GB" sz="1000" b="1" dirty="0">
                <a:solidFill>
                  <a:schemeClr val="tx1"/>
                </a:solidFill>
                <a:latin typeface="+mj-lt"/>
                <a:ea typeface="Open Sans" panose="020B0606030504020204" pitchFamily="34" charset="0"/>
                <a:cs typeface="Open Sans" panose="020B0606030504020204" pitchFamily="34" charset="0"/>
              </a:rPr>
              <a:t>= 2,844.19274 billion.</a:t>
            </a:r>
            <a:endParaRPr lang="en-GB" sz="1000" dirty="0">
              <a:solidFill>
                <a:schemeClr val="tx1"/>
              </a:solidFill>
              <a:latin typeface="+mj-lt"/>
              <a:ea typeface="Open Sans" panose="020B0606030504020204" pitchFamily="34" charset="0"/>
              <a:cs typeface="Open Sans" panose="020B0606030504020204" pitchFamily="34" charset="0"/>
            </a:endParaRPr>
          </a:p>
          <a:p>
            <a:pPr marL="114300" indent="0">
              <a:lnSpc>
                <a:spcPct val="107000"/>
              </a:lnSpc>
              <a:spcAft>
                <a:spcPts val="800"/>
              </a:spcAft>
              <a:buNone/>
            </a:pPr>
            <a:endParaRPr lang="en-GB" sz="11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indent="0">
              <a:lnSpc>
                <a:spcPct val="107000"/>
              </a:lnSpc>
              <a:spcAft>
                <a:spcPts val="800"/>
              </a:spcAft>
              <a:buNone/>
            </a:pPr>
            <a:endParaRPr lang="en-GB" sz="11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14300" lvl="0" indent="0" algn="l" rtl="0">
              <a:lnSpc>
                <a:spcPct val="115000"/>
              </a:lnSpc>
              <a:spcBef>
                <a:spcPts val="0"/>
              </a:spcBef>
              <a:spcAft>
                <a:spcPts val="0"/>
              </a:spcAft>
              <a:buSzPts val="1800"/>
              <a:buNone/>
            </a:pPr>
            <a:endParaRPr sz="1200" b="1" dirty="0">
              <a:solidFill>
                <a:schemeClr val="tx1"/>
              </a:solidFill>
              <a:latin typeface="Open Sans"/>
              <a:ea typeface="Open Sans"/>
              <a:cs typeface="Open Sans"/>
              <a:sym typeface="Open Sans"/>
            </a:endParaRPr>
          </a:p>
          <a:p>
            <a:pPr marL="114300" lvl="0" indent="0" algn="l" rtl="0">
              <a:lnSpc>
                <a:spcPct val="115000"/>
              </a:lnSpc>
              <a:spcBef>
                <a:spcPts val="0"/>
              </a:spcBef>
              <a:spcAft>
                <a:spcPts val="0"/>
              </a:spcAft>
              <a:buSzPts val="1800"/>
              <a:buNone/>
            </a:pPr>
            <a:endParaRPr dirty="0">
              <a:solidFill>
                <a:schemeClr val="tx1"/>
              </a:solidFill>
            </a:endParaRPr>
          </a:p>
          <a:p>
            <a:pPr marL="457200" lvl="0" indent="-22860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992004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p:nvPr/>
        </p:nvSpPr>
        <p:spPr>
          <a:xfrm>
            <a:off x="7421700" y="155825"/>
            <a:ext cx="1590600" cy="2892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F4F4F"/>
                </a:solidFill>
                <a:latin typeface="Open Sans"/>
                <a:ea typeface="Open Sans"/>
                <a:cs typeface="Open Sans"/>
                <a:sym typeface="Open Sans"/>
              </a:rPr>
              <a:t>Status</a:t>
            </a:r>
            <a:endParaRPr>
              <a:solidFill>
                <a:srgbClr val="4F4F4F"/>
              </a:solidFill>
              <a:latin typeface="Open Sans"/>
              <a:ea typeface="Open Sans"/>
              <a:cs typeface="Open Sans"/>
              <a:sym typeface="Open Sans"/>
            </a:endParaRPr>
          </a:p>
        </p:txBody>
      </p:sp>
      <p:sp>
        <p:nvSpPr>
          <p:cNvPr id="341" name="Google Shape;341;p52"/>
          <p:cNvSpPr/>
          <p:nvPr/>
        </p:nvSpPr>
        <p:spPr>
          <a:xfrm>
            <a:off x="7421700" y="-438997"/>
            <a:ext cx="1590600" cy="2892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Open Sans"/>
                <a:ea typeface="Open Sans"/>
                <a:cs typeface="Open Sans"/>
                <a:sym typeface="Open Sans"/>
              </a:rPr>
              <a:t>Ready to Launch</a:t>
            </a:r>
            <a:endParaRPr dirty="0">
              <a:solidFill>
                <a:schemeClr val="lt1"/>
              </a:solidFill>
              <a:latin typeface="Open Sans"/>
              <a:ea typeface="Open Sans"/>
              <a:cs typeface="Open Sans"/>
              <a:sym typeface="Open Sans"/>
            </a:endParaRPr>
          </a:p>
        </p:txBody>
      </p:sp>
      <p:sp>
        <p:nvSpPr>
          <p:cNvPr id="342" name="Google Shape;342;p52"/>
          <p:cNvSpPr/>
          <p:nvPr/>
        </p:nvSpPr>
        <p:spPr>
          <a:xfrm>
            <a:off x="5678700" y="-399375"/>
            <a:ext cx="1590600" cy="289200"/>
          </a:xfrm>
          <a:prstGeom prst="roundRect">
            <a:avLst>
              <a:gd name="adj" fmla="val 16667"/>
            </a:avLst>
          </a:prstGeom>
          <a:solidFill>
            <a:srgbClr val="BF9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Some Risk</a:t>
            </a:r>
            <a:endParaRPr>
              <a:solidFill>
                <a:schemeClr val="lt1"/>
              </a:solidFill>
              <a:latin typeface="Open Sans"/>
              <a:ea typeface="Open Sans"/>
              <a:cs typeface="Open Sans"/>
              <a:sym typeface="Open Sans"/>
            </a:endParaRPr>
          </a:p>
        </p:txBody>
      </p:sp>
      <p:sp>
        <p:nvSpPr>
          <p:cNvPr id="343" name="Google Shape;343;p52"/>
          <p:cNvSpPr/>
          <p:nvPr/>
        </p:nvSpPr>
        <p:spPr>
          <a:xfrm>
            <a:off x="7421700" y="136726"/>
            <a:ext cx="1590600" cy="289200"/>
          </a:xfrm>
          <a:prstGeom prst="roundRect">
            <a:avLst>
              <a:gd name="adj" fmla="val 16667"/>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mj-lt"/>
                <a:ea typeface="Open Sans"/>
                <a:cs typeface="Open Sans"/>
                <a:sym typeface="Open Sans"/>
              </a:rPr>
              <a:t>At Risk</a:t>
            </a:r>
            <a:endParaRPr dirty="0">
              <a:solidFill>
                <a:schemeClr val="lt1"/>
              </a:solidFill>
              <a:latin typeface="+mj-lt"/>
              <a:ea typeface="Open Sans"/>
              <a:cs typeface="Open Sans"/>
              <a:sym typeface="Open Sans"/>
            </a:endParaRPr>
          </a:p>
        </p:txBody>
      </p:sp>
      <p:sp>
        <p:nvSpPr>
          <p:cNvPr id="345" name="Google Shape;345;p52"/>
          <p:cNvSpPr txBox="1">
            <a:spLocks noGrp="1"/>
          </p:cNvSpPr>
          <p:nvPr>
            <p:ph type="title"/>
          </p:nvPr>
        </p:nvSpPr>
        <p:spPr>
          <a:xfrm>
            <a:off x="14090" y="0"/>
            <a:ext cx="7106410" cy="506177"/>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Summary: Risk, Mitigation, Launch</a:t>
            </a:r>
            <a:endParaRPr dirty="0">
              <a:latin typeface="+mj-lt"/>
              <a:ea typeface="Open Sans"/>
              <a:cs typeface="Open Sans"/>
              <a:sym typeface="Open Sans"/>
            </a:endParaRPr>
          </a:p>
        </p:txBody>
      </p:sp>
      <p:pic>
        <p:nvPicPr>
          <p:cNvPr id="3" name="Picture 2" descr="A picture containing text, screenshot, font, line&#10;&#10;Description automatically generated">
            <a:extLst>
              <a:ext uri="{FF2B5EF4-FFF2-40B4-BE49-F238E27FC236}">
                <a16:creationId xmlns:a16="http://schemas.microsoft.com/office/drawing/2014/main" id="{21A3FF56-A63A-4941-9967-936E70034D17}"/>
              </a:ext>
            </a:extLst>
          </p:cNvPr>
          <p:cNvPicPr>
            <a:picLocks noChangeAspect="1"/>
          </p:cNvPicPr>
          <p:nvPr/>
        </p:nvPicPr>
        <p:blipFill>
          <a:blip r:embed="rId3"/>
          <a:stretch>
            <a:fillRect/>
          </a:stretch>
        </p:blipFill>
        <p:spPr>
          <a:xfrm>
            <a:off x="75562" y="635941"/>
            <a:ext cx="8936737" cy="1352764"/>
          </a:xfrm>
          <a:prstGeom prst="rect">
            <a:avLst/>
          </a:prstGeom>
        </p:spPr>
      </p:pic>
      <p:pic>
        <p:nvPicPr>
          <p:cNvPr id="11" name="Picture 10" descr="A picture containing text, font, line, number&#10;&#10;Description automatically generated">
            <a:extLst>
              <a:ext uri="{FF2B5EF4-FFF2-40B4-BE49-F238E27FC236}">
                <a16:creationId xmlns:a16="http://schemas.microsoft.com/office/drawing/2014/main" id="{2ED11703-27FD-29FF-841A-A58FE0BE0929}"/>
              </a:ext>
            </a:extLst>
          </p:cNvPr>
          <p:cNvPicPr>
            <a:picLocks noChangeAspect="1"/>
          </p:cNvPicPr>
          <p:nvPr/>
        </p:nvPicPr>
        <p:blipFill>
          <a:blip r:embed="rId4"/>
          <a:stretch>
            <a:fillRect/>
          </a:stretch>
        </p:blipFill>
        <p:spPr>
          <a:xfrm>
            <a:off x="75562" y="2118469"/>
            <a:ext cx="8202911" cy="1366187"/>
          </a:xfrm>
          <a:prstGeom prst="rect">
            <a:avLst/>
          </a:prstGeom>
        </p:spPr>
      </p:pic>
      <p:pic>
        <p:nvPicPr>
          <p:cNvPr id="13" name="Picture 12" descr="A picture containing text, screenshot, font, number&#10;&#10;Description automatically generated">
            <a:extLst>
              <a:ext uri="{FF2B5EF4-FFF2-40B4-BE49-F238E27FC236}">
                <a16:creationId xmlns:a16="http://schemas.microsoft.com/office/drawing/2014/main" id="{655B478E-3D6F-C45D-8CA8-4D617039B164}"/>
              </a:ext>
            </a:extLst>
          </p:cNvPr>
          <p:cNvPicPr>
            <a:picLocks noChangeAspect="1"/>
          </p:cNvPicPr>
          <p:nvPr/>
        </p:nvPicPr>
        <p:blipFill>
          <a:blip r:embed="rId5"/>
          <a:stretch>
            <a:fillRect/>
          </a:stretch>
        </p:blipFill>
        <p:spPr>
          <a:xfrm>
            <a:off x="75562" y="3614420"/>
            <a:ext cx="3858298" cy="1347609"/>
          </a:xfrm>
          <a:prstGeom prst="rect">
            <a:avLst/>
          </a:prstGeom>
        </p:spPr>
      </p:pic>
      <p:pic>
        <p:nvPicPr>
          <p:cNvPr id="2" name="Picture 1" descr="A picture containing text, font, line, number&#10;&#10;Description automatically generated">
            <a:extLst>
              <a:ext uri="{FF2B5EF4-FFF2-40B4-BE49-F238E27FC236}">
                <a16:creationId xmlns:a16="http://schemas.microsoft.com/office/drawing/2014/main" id="{8C227ABD-6AA9-8B44-7B01-66D6F06C4F48}"/>
              </a:ext>
            </a:extLst>
          </p:cNvPr>
          <p:cNvPicPr>
            <a:picLocks noChangeAspect="1"/>
          </p:cNvPicPr>
          <p:nvPr/>
        </p:nvPicPr>
        <p:blipFill>
          <a:blip r:embed="rId6"/>
          <a:stretch>
            <a:fillRect/>
          </a:stretch>
        </p:blipFill>
        <p:spPr>
          <a:xfrm>
            <a:off x="3566157" y="3903489"/>
            <a:ext cx="5536824" cy="752285"/>
          </a:xfrm>
          <a:prstGeom prst="rect">
            <a:avLst/>
          </a:prstGeom>
        </p:spPr>
      </p:pic>
    </p:spTree>
    <p:extLst>
      <p:ext uri="{BB962C8B-B14F-4D97-AF65-F5344CB8AC3E}">
        <p14:creationId xmlns:p14="http://schemas.microsoft.com/office/powerpoint/2010/main" val="2130919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5"/>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Launch Recommendation: </a:t>
            </a:r>
            <a:r>
              <a:rPr lang="en" dirty="0">
                <a:solidFill>
                  <a:srgbClr val="FF0000"/>
                </a:solidFill>
                <a:latin typeface="+mj-lt"/>
                <a:ea typeface="Open Sans"/>
                <a:cs typeface="Open Sans"/>
                <a:sym typeface="Open Sans"/>
              </a:rPr>
              <a:t>No Go </a:t>
            </a:r>
            <a:endParaRPr dirty="0">
              <a:solidFill>
                <a:srgbClr val="FF0000"/>
              </a:solidFill>
              <a:latin typeface="+mj-lt"/>
              <a:ea typeface="Open Sans"/>
              <a:cs typeface="Open Sans"/>
              <a:sym typeface="Open Sans"/>
            </a:endParaRPr>
          </a:p>
        </p:txBody>
      </p:sp>
      <p:sp>
        <p:nvSpPr>
          <p:cNvPr id="377" name="Google Shape;377;p55"/>
          <p:cNvSpPr txBox="1">
            <a:spLocks noGrp="1"/>
          </p:cNvSpPr>
          <p:nvPr>
            <p:ph type="body" idx="1"/>
          </p:nvPr>
        </p:nvSpPr>
        <p:spPr>
          <a:xfrm>
            <a:off x="311700" y="874474"/>
            <a:ext cx="8520600" cy="4269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tx1"/>
                </a:solidFill>
                <a:latin typeface="+mj-lt"/>
                <a:ea typeface="Open Sans"/>
                <a:cs typeface="Open Sans"/>
                <a:sym typeface="Open Sans"/>
              </a:rPr>
              <a:t>Based on the outcome of the test plan with our 4 key features, I would recommend </a:t>
            </a:r>
          </a:p>
          <a:p>
            <a:pPr marL="0" lvl="0" indent="0" algn="l" rtl="0">
              <a:spcBef>
                <a:spcPts val="0"/>
              </a:spcBef>
              <a:spcAft>
                <a:spcPts val="0"/>
              </a:spcAft>
              <a:buNone/>
            </a:pPr>
            <a:r>
              <a:rPr lang="en" sz="1600" b="1" dirty="0">
                <a:solidFill>
                  <a:srgbClr val="FF0000"/>
                </a:solidFill>
                <a:latin typeface="+mj-lt"/>
                <a:ea typeface="Open Sans"/>
                <a:cs typeface="Open Sans"/>
                <a:sym typeface="Open Sans"/>
              </a:rPr>
              <a:t>NOT TO LAUNCH </a:t>
            </a:r>
            <a:r>
              <a:rPr lang="en" sz="1600" dirty="0">
                <a:solidFill>
                  <a:schemeClr val="tx1"/>
                </a:solidFill>
                <a:latin typeface="+mj-lt"/>
                <a:ea typeface="Open Sans"/>
                <a:cs typeface="Open Sans"/>
                <a:sym typeface="Open Sans"/>
              </a:rPr>
              <a:t>the HealthY add-on (Module 0) of the Kaiser Permanente app, yet. Due to the following reasons:</a:t>
            </a:r>
            <a:endParaRPr lang="en" dirty="0">
              <a:solidFill>
                <a:schemeClr val="tx1"/>
              </a:solidFill>
              <a:latin typeface="+mj-lt"/>
              <a:ea typeface="Open Sans"/>
              <a:cs typeface="Open Sans"/>
              <a:sym typeface="Open Sans"/>
            </a:endParaRPr>
          </a:p>
          <a:p>
            <a:pPr marL="285750" indent="-285750"/>
            <a:r>
              <a:rPr lang="en" sz="1400" dirty="0">
                <a:solidFill>
                  <a:schemeClr val="tx1"/>
                </a:solidFill>
                <a:latin typeface="+mj-lt"/>
                <a:ea typeface="Open Sans"/>
                <a:cs typeface="Open Sans"/>
                <a:sym typeface="Open Sans"/>
              </a:rPr>
              <a:t>The </a:t>
            </a:r>
            <a:r>
              <a:rPr lang="en" sz="1400" b="1" dirty="0">
                <a:solidFill>
                  <a:schemeClr val="tx1"/>
                </a:solidFill>
                <a:latin typeface="+mj-lt"/>
                <a:ea typeface="Open Sans"/>
                <a:cs typeface="Open Sans"/>
                <a:sym typeface="Open Sans"/>
              </a:rPr>
              <a:t>login feature failed </a:t>
            </a:r>
            <a:r>
              <a:rPr lang="en" sz="1400" dirty="0">
                <a:solidFill>
                  <a:schemeClr val="tx1"/>
                </a:solidFill>
                <a:latin typeface="+mj-lt"/>
                <a:ea typeface="Open Sans"/>
                <a:cs typeface="Open Sans"/>
                <a:sym typeface="Open Sans"/>
              </a:rPr>
              <a:t>during testing. Also, 1/3 of dog fooders ran into issues. This will create an overload of user support cases and a negative user experience. This is a </a:t>
            </a:r>
            <a:r>
              <a:rPr lang="en" sz="1400" b="1" dirty="0">
                <a:solidFill>
                  <a:schemeClr val="tx1"/>
                </a:solidFill>
                <a:latin typeface="+mj-lt"/>
                <a:ea typeface="Open Sans"/>
                <a:cs typeface="Open Sans"/>
                <a:sym typeface="Open Sans"/>
              </a:rPr>
              <a:t>Must have </a:t>
            </a:r>
            <a:r>
              <a:rPr lang="en" sz="1400" dirty="0">
                <a:solidFill>
                  <a:schemeClr val="tx1"/>
                </a:solidFill>
                <a:latin typeface="+mj-lt"/>
                <a:ea typeface="Open Sans"/>
                <a:cs typeface="Open Sans"/>
                <a:sym typeface="Open Sans"/>
              </a:rPr>
              <a:t>to launch.</a:t>
            </a:r>
          </a:p>
          <a:p>
            <a:pPr marL="285750" indent="-285750"/>
            <a:r>
              <a:rPr lang="en" sz="1400" b="1" dirty="0">
                <a:solidFill>
                  <a:schemeClr val="tx1"/>
                </a:solidFill>
                <a:latin typeface="+mj-lt"/>
                <a:ea typeface="Open Sans"/>
                <a:cs typeface="Open Sans"/>
                <a:sym typeface="Open Sans"/>
              </a:rPr>
              <a:t>Health Goals </a:t>
            </a:r>
            <a:r>
              <a:rPr lang="en" sz="1400" dirty="0">
                <a:solidFill>
                  <a:schemeClr val="tx1"/>
                </a:solidFill>
                <a:latin typeface="+mj-lt"/>
                <a:ea typeface="Open Sans"/>
                <a:cs typeface="Open Sans"/>
                <a:sym typeface="Open Sans"/>
              </a:rPr>
              <a:t>can be created, yet still 1/3 of dog fooders ran into issues. This part also needs to be without failure before launch.</a:t>
            </a:r>
          </a:p>
          <a:p>
            <a:pPr marL="285750" indent="-285750"/>
            <a:r>
              <a:rPr lang="en" sz="1400" dirty="0">
                <a:solidFill>
                  <a:schemeClr val="tx1"/>
                </a:solidFill>
                <a:latin typeface="+mj-lt"/>
                <a:ea typeface="Open Sans"/>
                <a:cs typeface="Open Sans"/>
                <a:sym typeface="Open Sans"/>
              </a:rPr>
              <a:t>The </a:t>
            </a:r>
            <a:r>
              <a:rPr lang="en" sz="1400" b="1" dirty="0">
                <a:solidFill>
                  <a:schemeClr val="tx1"/>
                </a:solidFill>
                <a:latin typeface="+mj-lt"/>
                <a:ea typeface="Open Sans"/>
                <a:cs typeface="Open Sans"/>
                <a:sym typeface="Open Sans"/>
              </a:rPr>
              <a:t>Health Test </a:t>
            </a:r>
            <a:r>
              <a:rPr lang="en" sz="1400" dirty="0">
                <a:solidFill>
                  <a:schemeClr val="tx1"/>
                </a:solidFill>
                <a:latin typeface="+mj-lt"/>
                <a:ea typeface="Open Sans"/>
                <a:cs typeface="Open Sans"/>
                <a:sym typeface="Open Sans"/>
              </a:rPr>
              <a:t>is created, yet still 1/3 of dog fooders ran into issues.  This part needs to be flawless. If not, it will create an overload of user support cases and a negative user experience.</a:t>
            </a:r>
          </a:p>
          <a:p>
            <a:pPr marL="0" indent="0">
              <a:buNone/>
            </a:pPr>
            <a:endParaRPr lang="en" sz="1400" dirty="0">
              <a:solidFill>
                <a:schemeClr val="tx1"/>
              </a:solidFill>
              <a:highlight>
                <a:srgbClr val="FFFF00"/>
              </a:highlight>
              <a:latin typeface="+mj-lt"/>
              <a:ea typeface="Open Sans" panose="020B0606030504020204" pitchFamily="34" charset="0"/>
              <a:cs typeface="Open Sans" panose="020B0606030504020204" pitchFamily="34" charset="0"/>
              <a:sym typeface="Open Sans"/>
            </a:endParaRPr>
          </a:p>
          <a:p>
            <a:pPr marL="0" indent="0">
              <a:buNone/>
            </a:pPr>
            <a:r>
              <a:rPr lang="en" sz="1400" dirty="0">
                <a:solidFill>
                  <a:schemeClr val="tx1"/>
                </a:solidFill>
                <a:latin typeface="+mj-lt"/>
                <a:ea typeface="Open Sans" panose="020B0606030504020204" pitchFamily="34" charset="0"/>
                <a:cs typeface="Open Sans" panose="020B0606030504020204" pitchFamily="34" charset="0"/>
                <a:sym typeface="Open Sans"/>
              </a:rPr>
              <a:t>Based on this</a:t>
            </a:r>
            <a:r>
              <a:rPr lang="en" sz="1400" b="1" dirty="0">
                <a:solidFill>
                  <a:schemeClr val="tx1"/>
                </a:solidFill>
                <a:latin typeface="+mj-lt"/>
                <a:ea typeface="Open Sans" panose="020B0606030504020204" pitchFamily="34" charset="0"/>
                <a:cs typeface="Open Sans" panose="020B0606030504020204" pitchFamily="34" charset="0"/>
                <a:sym typeface="Open Sans"/>
              </a:rPr>
              <a:t>, I would recommend continuing to improve the basic features </a:t>
            </a:r>
            <a:r>
              <a:rPr lang="en" sz="1400" dirty="0">
                <a:solidFill>
                  <a:schemeClr val="tx1"/>
                </a:solidFill>
                <a:latin typeface="+mj-lt"/>
                <a:ea typeface="Open Sans" panose="020B0606030504020204" pitchFamily="34" charset="0"/>
                <a:cs typeface="Open Sans" panose="020B0606030504020204" pitchFamily="34" charset="0"/>
                <a:sym typeface="Open Sans"/>
              </a:rPr>
              <a:t>until all pass the test plan first. When all four key features have the status</a:t>
            </a:r>
          </a:p>
          <a:p>
            <a:pPr marL="0" indent="0">
              <a:buNone/>
            </a:pPr>
            <a:r>
              <a:rPr lang="en" sz="1400" dirty="0">
                <a:solidFill>
                  <a:schemeClr val="tx1"/>
                </a:solidFill>
                <a:latin typeface="+mj-lt"/>
                <a:ea typeface="Open Sans" panose="020B0606030504020204" pitchFamily="34" charset="0"/>
                <a:cs typeface="Open Sans" panose="020B0606030504020204" pitchFamily="34" charset="0"/>
                <a:sym typeface="Open Sans"/>
              </a:rPr>
              <a:t> it would be safe to launch Module 0 of HealthY (basic features). Earlier than that, it is wise to keep improving the application to increase a better user experience and decrease the amount of customer support cases, that could have been prevented, by postponing the launch.</a:t>
            </a:r>
            <a:endParaRPr lang="en" dirty="0">
              <a:solidFill>
                <a:schemeClr val="tx1"/>
              </a:solidFill>
              <a:latin typeface="+mj-lt"/>
              <a:ea typeface="Open Sans"/>
              <a:cs typeface="Open Sans"/>
              <a:sym typeface="Open Sans"/>
            </a:endParaRPr>
          </a:p>
        </p:txBody>
      </p:sp>
      <p:sp>
        <p:nvSpPr>
          <p:cNvPr id="2" name="Google Shape;341;p52">
            <a:extLst>
              <a:ext uri="{FF2B5EF4-FFF2-40B4-BE49-F238E27FC236}">
                <a16:creationId xmlns:a16="http://schemas.microsoft.com/office/drawing/2014/main" id="{528DE59A-8276-1DEC-447E-4F9EBD75F2AC}"/>
              </a:ext>
            </a:extLst>
          </p:cNvPr>
          <p:cNvSpPr/>
          <p:nvPr/>
        </p:nvSpPr>
        <p:spPr>
          <a:xfrm>
            <a:off x="4572000" y="3746513"/>
            <a:ext cx="1622408" cy="279921"/>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mj-lt"/>
                <a:ea typeface="Open Sans"/>
                <a:cs typeface="Open Sans"/>
                <a:sym typeface="Open Sans"/>
              </a:rPr>
              <a:t>Ready to Launch</a:t>
            </a:r>
            <a:endParaRPr dirty="0">
              <a:solidFill>
                <a:schemeClr val="lt1"/>
              </a:solidFill>
              <a:latin typeface="+mj-lt"/>
              <a:ea typeface="Open Sans"/>
              <a:cs typeface="Open Sans"/>
              <a:sym typeface="Open Sans"/>
            </a:endParaRPr>
          </a:p>
        </p:txBody>
      </p:sp>
      <p:sp>
        <p:nvSpPr>
          <p:cNvPr id="3" name="Google Shape;355;p53">
            <a:extLst>
              <a:ext uri="{FF2B5EF4-FFF2-40B4-BE49-F238E27FC236}">
                <a16:creationId xmlns:a16="http://schemas.microsoft.com/office/drawing/2014/main" id="{A43038CB-5CD0-CC80-9051-0554DC19C9B2}"/>
              </a:ext>
            </a:extLst>
          </p:cNvPr>
          <p:cNvSpPr/>
          <p:nvPr/>
        </p:nvSpPr>
        <p:spPr>
          <a:xfrm>
            <a:off x="7421700" y="154280"/>
            <a:ext cx="1590600" cy="289200"/>
          </a:xfrm>
          <a:prstGeom prst="roundRect">
            <a:avLst>
              <a:gd name="adj" fmla="val 16667"/>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mj-lt"/>
                <a:ea typeface="Open Sans"/>
                <a:cs typeface="Open Sans"/>
                <a:sym typeface="Open Sans"/>
              </a:rPr>
              <a:t>At Risk</a:t>
            </a:r>
            <a:endParaRPr dirty="0">
              <a:solidFill>
                <a:schemeClr val="lt1"/>
              </a:solidFill>
              <a:latin typeface="+mj-lt"/>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7"/>
          <p:cNvSpPr txBox="1">
            <a:spLocks noGrp="1"/>
          </p:cNvSpPr>
          <p:nvPr>
            <p:ph type="title"/>
          </p:nvPr>
        </p:nvSpPr>
        <p:spPr>
          <a:xfrm>
            <a:off x="311699" y="16071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Invitation: Go / No Go Launch Meeting</a:t>
            </a:r>
            <a:endParaRPr dirty="0">
              <a:latin typeface="+mj-lt"/>
              <a:ea typeface="Open Sans"/>
              <a:cs typeface="Open Sans"/>
              <a:sym typeface="Open Sans"/>
            </a:endParaRPr>
          </a:p>
        </p:txBody>
      </p:sp>
      <p:sp>
        <p:nvSpPr>
          <p:cNvPr id="392" name="Google Shape;392;p57"/>
          <p:cNvSpPr txBox="1">
            <a:spLocks noGrp="1"/>
          </p:cNvSpPr>
          <p:nvPr>
            <p:ph type="body" idx="1"/>
          </p:nvPr>
        </p:nvSpPr>
        <p:spPr>
          <a:xfrm>
            <a:off x="311699" y="733416"/>
            <a:ext cx="4452401" cy="41341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mj-lt"/>
                <a:ea typeface="Open Sans" panose="020B0606030504020204" pitchFamily="34" charset="0"/>
                <a:cs typeface="Open Sans" panose="020B0606030504020204" pitchFamily="34" charset="0"/>
                <a:sym typeface="Open Sans"/>
              </a:rPr>
              <a:t>To:</a:t>
            </a:r>
            <a:endParaRPr sz="1200" dirty="0">
              <a:latin typeface="+mj-lt"/>
              <a:ea typeface="Open Sans" panose="020B0606030504020204" pitchFamily="34" charset="0"/>
              <a:cs typeface="Open Sans" panose="020B0606030504020204" pitchFamily="34" charset="0"/>
              <a:sym typeface="Open Sans"/>
            </a:endParaRPr>
          </a:p>
          <a:p>
            <a:pPr algn="l">
              <a:buFont typeface="Arial" panose="020B0604020202020204" pitchFamily="34" charset="0"/>
              <a:buChar char="•"/>
            </a:pPr>
            <a:r>
              <a:rPr lang="en-GB" sz="1200" b="0" i="0" dirty="0">
                <a:solidFill>
                  <a:srgbClr val="0B0B0B"/>
                </a:solidFill>
                <a:effectLst/>
                <a:latin typeface="+mj-lt"/>
                <a:ea typeface="Open Sans" panose="020B0606030504020204" pitchFamily="34" charset="0"/>
                <a:cs typeface="Open Sans" panose="020B0606030504020204" pitchFamily="34" charset="0"/>
              </a:rPr>
              <a:t>Product Manager (me)</a:t>
            </a:r>
          </a:p>
          <a:p>
            <a:pPr algn="l">
              <a:buFont typeface="Arial" panose="020B0604020202020204" pitchFamily="34" charset="0"/>
              <a:buChar char="•"/>
            </a:pPr>
            <a:r>
              <a:rPr lang="en-GB" sz="1200" b="0" i="0" dirty="0">
                <a:solidFill>
                  <a:srgbClr val="0B0B0B"/>
                </a:solidFill>
                <a:effectLst/>
                <a:latin typeface="+mj-lt"/>
                <a:ea typeface="Open Sans" panose="020B0606030504020204" pitchFamily="34" charset="0"/>
                <a:cs typeface="Open Sans" panose="020B0606030504020204" pitchFamily="34" charset="0"/>
              </a:rPr>
              <a:t>Engineering Lead (Mario)</a:t>
            </a:r>
          </a:p>
          <a:p>
            <a:pPr algn="l">
              <a:buFont typeface="Arial" panose="020B0604020202020204" pitchFamily="34" charset="0"/>
              <a:buChar char="•"/>
            </a:pPr>
            <a:r>
              <a:rPr lang="en-GB" sz="1200" b="0" i="0" dirty="0">
                <a:solidFill>
                  <a:srgbClr val="0B0B0B"/>
                </a:solidFill>
                <a:effectLst/>
                <a:latin typeface="+mj-lt"/>
                <a:ea typeface="Open Sans" panose="020B0606030504020204" pitchFamily="34" charset="0"/>
                <a:cs typeface="Open Sans" panose="020B0606030504020204" pitchFamily="34" charset="0"/>
              </a:rPr>
              <a:t>UX Designer (Sara)</a:t>
            </a:r>
          </a:p>
          <a:p>
            <a:pPr marL="139700" indent="0">
              <a:buNone/>
            </a:pPr>
            <a:endParaRPr lang="en-GB" sz="1200" dirty="0">
              <a:solidFill>
                <a:srgbClr val="0B0B0B"/>
              </a:solidFill>
              <a:latin typeface="+mj-lt"/>
              <a:ea typeface="Open Sans" panose="020B0606030504020204" pitchFamily="34" charset="0"/>
              <a:cs typeface="Open Sans" panose="020B0606030504020204" pitchFamily="34" charset="0"/>
            </a:endParaRPr>
          </a:p>
          <a:p>
            <a:pPr marL="139700" indent="0">
              <a:buNone/>
            </a:pPr>
            <a:r>
              <a:rPr lang="en-GB" sz="1200" dirty="0">
                <a:latin typeface="+mj-lt"/>
                <a:ea typeface="Open Sans" panose="020B0606030504020204" pitchFamily="34" charset="0"/>
                <a:cs typeface="Open Sans" panose="020B0606030504020204" pitchFamily="34" charset="0"/>
                <a:sym typeface="Open Sans"/>
              </a:rPr>
              <a:t>Purpose:</a:t>
            </a:r>
          </a:p>
          <a:p>
            <a:pPr algn="l">
              <a:buFont typeface="Arial" panose="020B0604020202020204" pitchFamily="34" charset="0"/>
              <a:buChar char="•"/>
            </a:pPr>
            <a:r>
              <a:rPr lang="en-GB" sz="1200" b="0" i="0" dirty="0">
                <a:solidFill>
                  <a:srgbClr val="0B0B0B"/>
                </a:solidFill>
                <a:effectLst/>
                <a:latin typeface="+mj-lt"/>
                <a:ea typeface="Open Sans" panose="020B0606030504020204" pitchFamily="34" charset="0"/>
                <a:cs typeface="Open Sans" panose="020B0606030504020204" pitchFamily="34" charset="0"/>
              </a:rPr>
              <a:t>Discuss challenges with the features</a:t>
            </a:r>
          </a:p>
          <a:p>
            <a:pPr algn="l">
              <a:buFont typeface="Arial" panose="020B0604020202020204" pitchFamily="34" charset="0"/>
              <a:buChar char="•"/>
            </a:pPr>
            <a:r>
              <a:rPr lang="en-GB" sz="1200" b="0" i="0" dirty="0">
                <a:solidFill>
                  <a:srgbClr val="0B0B0B"/>
                </a:solidFill>
                <a:effectLst/>
                <a:latin typeface="+mj-lt"/>
                <a:ea typeface="Open Sans" panose="020B0606030504020204" pitchFamily="34" charset="0"/>
                <a:cs typeface="Open Sans" panose="020B0606030504020204" pitchFamily="34" charset="0"/>
              </a:rPr>
              <a:t>Identify a path forward</a:t>
            </a:r>
          </a:p>
          <a:p>
            <a:pPr algn="l">
              <a:buFont typeface="Arial" panose="020B0604020202020204" pitchFamily="34" charset="0"/>
              <a:buChar char="•"/>
            </a:pPr>
            <a:endParaRPr lang="en-GB" sz="1200" dirty="0">
              <a:solidFill>
                <a:srgbClr val="0B0B0B"/>
              </a:solidFill>
              <a:latin typeface="+mj-lt"/>
              <a:ea typeface="Open Sans" panose="020B0606030504020204" pitchFamily="34" charset="0"/>
              <a:cs typeface="Open Sans" panose="020B0606030504020204" pitchFamily="34" charset="0"/>
            </a:endParaRPr>
          </a:p>
          <a:p>
            <a:pPr marL="139700" indent="0">
              <a:buNone/>
            </a:pPr>
            <a:r>
              <a:rPr lang="en-GB" sz="1200" dirty="0">
                <a:latin typeface="+mj-lt"/>
                <a:ea typeface="Open Sans" panose="020B0606030504020204" pitchFamily="34" charset="0"/>
                <a:cs typeface="Open Sans" panose="020B0606030504020204" pitchFamily="34" charset="0"/>
                <a:sym typeface="Open Sans"/>
              </a:rPr>
              <a:t>Agenda:</a:t>
            </a:r>
          </a:p>
          <a:p>
            <a:pPr algn="l">
              <a:buFont typeface="Arial" panose="020B0604020202020204" pitchFamily="34" charset="0"/>
              <a:buChar char="•"/>
            </a:pPr>
            <a:r>
              <a:rPr lang="en-GB" sz="1200" b="0" i="0" dirty="0">
                <a:solidFill>
                  <a:srgbClr val="0B0B0B"/>
                </a:solidFill>
                <a:effectLst/>
                <a:latin typeface="+mj-lt"/>
                <a:ea typeface="Open Sans" panose="020B0606030504020204" pitchFamily="34" charset="0"/>
                <a:cs typeface="Open Sans" panose="020B0606030504020204" pitchFamily="34" charset="0"/>
              </a:rPr>
              <a:t>Review current UX design (10 minutes)</a:t>
            </a:r>
          </a:p>
          <a:p>
            <a:pPr algn="l">
              <a:buFont typeface="Arial" panose="020B0604020202020204" pitchFamily="34" charset="0"/>
              <a:buChar char="•"/>
            </a:pPr>
            <a:r>
              <a:rPr lang="en-GB" sz="1200" b="0" i="0" dirty="0">
                <a:solidFill>
                  <a:srgbClr val="0B0B0B"/>
                </a:solidFill>
                <a:effectLst/>
                <a:latin typeface="+mj-lt"/>
                <a:ea typeface="Open Sans" panose="020B0606030504020204" pitchFamily="34" charset="0"/>
                <a:cs typeface="Open Sans" panose="020B0606030504020204" pitchFamily="34" charset="0"/>
              </a:rPr>
              <a:t>Discuss Engineering challenges (10 min)</a:t>
            </a:r>
          </a:p>
          <a:p>
            <a:pPr algn="l">
              <a:buFont typeface="Arial" panose="020B0604020202020204" pitchFamily="34" charset="0"/>
              <a:buChar char="•"/>
            </a:pPr>
            <a:r>
              <a:rPr lang="en-GB" sz="1200" b="0" i="0" dirty="0">
                <a:solidFill>
                  <a:srgbClr val="0B0B0B"/>
                </a:solidFill>
                <a:effectLst/>
                <a:latin typeface="+mj-lt"/>
                <a:ea typeface="Open Sans" panose="020B0606030504020204" pitchFamily="34" charset="0"/>
                <a:cs typeface="Open Sans" panose="020B0606030504020204" pitchFamily="34" charset="0"/>
              </a:rPr>
              <a:t>Brainstorms solutions &amp; path forward (30m)</a:t>
            </a:r>
          </a:p>
          <a:p>
            <a:pPr algn="l">
              <a:buFont typeface="Arial" panose="020B0604020202020204" pitchFamily="34" charset="0"/>
              <a:buChar char="•"/>
            </a:pPr>
            <a:r>
              <a:rPr lang="en-GB" sz="1200" b="0" i="0" dirty="0">
                <a:solidFill>
                  <a:srgbClr val="0B0B0B"/>
                </a:solidFill>
                <a:effectLst/>
                <a:latin typeface="+mj-lt"/>
                <a:ea typeface="Open Sans" panose="020B0606030504020204" pitchFamily="34" charset="0"/>
                <a:cs typeface="Open Sans" panose="020B0606030504020204" pitchFamily="34" charset="0"/>
              </a:rPr>
              <a:t>Review action items and next steps (5 min)</a:t>
            </a:r>
          </a:p>
          <a:p>
            <a:pPr marL="139700" indent="0">
              <a:buNone/>
            </a:pPr>
            <a:endParaRPr lang="en-GB" dirty="0">
              <a:latin typeface="Open Sans"/>
              <a:ea typeface="Open Sans"/>
              <a:cs typeface="Open Sans"/>
              <a:sym typeface="Open Sans"/>
            </a:endParaRPr>
          </a:p>
          <a:p>
            <a:pPr algn="l">
              <a:buFont typeface="Arial" panose="020B0604020202020204" pitchFamily="34" charset="0"/>
              <a:buChar char="•"/>
            </a:pPr>
            <a:endParaRPr lang="en-GB" b="0" i="0" dirty="0">
              <a:solidFill>
                <a:srgbClr val="0B0B0B"/>
              </a:solidFill>
              <a:effectLst/>
              <a:latin typeface="Open Sans" panose="020B0606030504020204" pitchFamily="34" charset="0"/>
            </a:endParaRPr>
          </a:p>
          <a:p>
            <a:pPr marL="139700" lvl="0" indent="0" algn="l" rtl="0">
              <a:spcBef>
                <a:spcPts val="0"/>
              </a:spcBef>
              <a:spcAft>
                <a:spcPts val="0"/>
              </a:spcAft>
              <a:buSzPts val="1400"/>
              <a:buNone/>
            </a:pPr>
            <a:endParaRPr dirty="0">
              <a:latin typeface="Open Sans"/>
              <a:ea typeface="Open Sans"/>
              <a:cs typeface="Open Sans"/>
              <a:sym typeface="Open Sans"/>
            </a:endParaRPr>
          </a:p>
        </p:txBody>
      </p:sp>
      <p:sp>
        <p:nvSpPr>
          <p:cNvPr id="393" name="Google Shape;393;p57"/>
          <p:cNvSpPr txBox="1">
            <a:spLocks noGrp="1"/>
          </p:cNvSpPr>
          <p:nvPr>
            <p:ph type="body" idx="2"/>
          </p:nvPr>
        </p:nvSpPr>
        <p:spPr>
          <a:xfrm>
            <a:off x="4487476" y="771934"/>
            <a:ext cx="4656524" cy="4210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solidFill>
                  <a:schemeClr val="tx1"/>
                </a:solidFill>
                <a:latin typeface="+mj-lt"/>
                <a:ea typeface="Open Sans"/>
                <a:cs typeface="Open Sans"/>
                <a:sym typeface="Open Sans"/>
              </a:rPr>
              <a:t>Message:</a:t>
            </a:r>
          </a:p>
          <a:p>
            <a:pPr marL="0" lvl="0" indent="0" algn="l" rtl="0">
              <a:spcBef>
                <a:spcPts val="0"/>
              </a:spcBef>
              <a:spcAft>
                <a:spcPts val="0"/>
              </a:spcAft>
              <a:buNone/>
            </a:pPr>
            <a:r>
              <a:rPr lang="en" sz="1200" dirty="0">
                <a:solidFill>
                  <a:schemeClr val="tx1"/>
                </a:solidFill>
                <a:latin typeface="+mj-lt"/>
                <a:ea typeface="Open Sans"/>
                <a:cs typeface="Open Sans"/>
                <a:sym typeface="Open Sans"/>
              </a:rPr>
              <a:t>Hi, </a:t>
            </a:r>
            <a:endParaRPr lang="en" sz="1200" dirty="0">
              <a:latin typeface="+mj-lt"/>
              <a:ea typeface="Open Sans"/>
              <a:cs typeface="Open Sans"/>
              <a:sym typeface="Open Sans"/>
            </a:endParaRPr>
          </a:p>
          <a:p>
            <a:pPr marL="0" lvl="0" indent="0" algn="l" rtl="0">
              <a:spcBef>
                <a:spcPts val="0"/>
              </a:spcBef>
              <a:spcAft>
                <a:spcPts val="0"/>
              </a:spcAft>
              <a:buNone/>
            </a:pPr>
            <a:r>
              <a:rPr lang="en" sz="1200" dirty="0">
                <a:solidFill>
                  <a:schemeClr val="tx1"/>
                </a:solidFill>
                <a:latin typeface="+mj-lt"/>
                <a:ea typeface="Open Sans" panose="020B0606030504020204" pitchFamily="34" charset="0"/>
                <a:cs typeface="Open Sans" panose="020B0606030504020204" pitchFamily="34" charset="0"/>
                <a:sym typeface="Open Sans"/>
              </a:rPr>
              <a:t>Based on the test plan</a:t>
            </a:r>
            <a:r>
              <a:rPr lang="en" sz="1200" b="1" dirty="0">
                <a:solidFill>
                  <a:schemeClr val="tx1"/>
                </a:solidFill>
                <a:latin typeface="+mj-lt"/>
                <a:ea typeface="Open Sans" panose="020B0606030504020204" pitchFamily="34" charset="0"/>
                <a:cs typeface="Open Sans" panose="020B0606030504020204" pitchFamily="34" charset="0"/>
                <a:sym typeface="Open Sans"/>
              </a:rPr>
              <a:t>, </a:t>
            </a:r>
            <a:r>
              <a:rPr lang="en" sz="1200" dirty="0">
                <a:solidFill>
                  <a:schemeClr val="tx1"/>
                </a:solidFill>
                <a:latin typeface="+mj-lt"/>
                <a:ea typeface="Open Sans" panose="020B0606030504020204" pitchFamily="34" charset="0"/>
                <a:cs typeface="Open Sans" panose="020B0606030504020204" pitchFamily="34" charset="0"/>
                <a:sym typeface="Open Sans"/>
              </a:rPr>
              <a:t>I would </a:t>
            </a:r>
            <a:r>
              <a:rPr lang="en" sz="1200" b="1" dirty="0">
                <a:solidFill>
                  <a:schemeClr val="tx1"/>
                </a:solidFill>
                <a:latin typeface="+mj-lt"/>
                <a:ea typeface="Open Sans" panose="020B0606030504020204" pitchFamily="34" charset="0"/>
                <a:cs typeface="Open Sans" panose="020B0606030504020204" pitchFamily="34" charset="0"/>
                <a:sym typeface="Open Sans"/>
              </a:rPr>
              <a:t>recommend NOT to launch yet. </a:t>
            </a:r>
            <a:r>
              <a:rPr lang="en" sz="1200" dirty="0">
                <a:solidFill>
                  <a:schemeClr val="tx1"/>
                </a:solidFill>
                <a:latin typeface="+mj-lt"/>
                <a:ea typeface="Open Sans" panose="020B0606030504020204" pitchFamily="34" charset="0"/>
                <a:cs typeface="Open Sans" panose="020B0606030504020204" pitchFamily="34" charset="0"/>
                <a:sym typeface="Open Sans"/>
              </a:rPr>
              <a:t>Instead, we should continue to improve the basic features until all key features pass the test before launch.</a:t>
            </a:r>
          </a:p>
          <a:p>
            <a:pPr marL="0" lvl="0" indent="0" algn="l" rtl="0">
              <a:spcBef>
                <a:spcPts val="0"/>
              </a:spcBef>
              <a:spcAft>
                <a:spcPts val="0"/>
              </a:spcAft>
              <a:buNone/>
            </a:pPr>
            <a:endParaRPr lang="en" sz="1200" dirty="0">
              <a:solidFill>
                <a:schemeClr val="tx1"/>
              </a:solidFill>
              <a:latin typeface="+mj-lt"/>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 sz="1200" dirty="0">
                <a:solidFill>
                  <a:schemeClr val="tx1"/>
                </a:solidFill>
                <a:latin typeface="+mj-lt"/>
                <a:ea typeface="Open Sans" panose="020B0606030504020204" pitchFamily="34" charset="0"/>
                <a:cs typeface="Open Sans" panose="020B0606030504020204" pitchFamily="34" charset="0"/>
                <a:sym typeface="Open Sans"/>
              </a:rPr>
              <a:t>We need </a:t>
            </a:r>
            <a:r>
              <a:rPr lang="en" sz="1200" i="1" dirty="0">
                <a:solidFill>
                  <a:schemeClr val="tx1"/>
                </a:solidFill>
                <a:latin typeface="+mj-lt"/>
                <a:ea typeface="Open Sans" panose="020B0606030504020204" pitchFamily="34" charset="0"/>
                <a:cs typeface="Open Sans" panose="020B0606030504020204" pitchFamily="34" charset="0"/>
                <a:sym typeface="Open Sans"/>
              </a:rPr>
              <a:t>two more weeks </a:t>
            </a:r>
            <a:r>
              <a:rPr lang="en" sz="1200" dirty="0">
                <a:solidFill>
                  <a:schemeClr val="tx1"/>
                </a:solidFill>
                <a:latin typeface="+mj-lt"/>
                <a:ea typeface="Open Sans" panose="020B0606030504020204" pitchFamily="34" charset="0"/>
                <a:cs typeface="Open Sans" panose="020B0606030504020204" pitchFamily="34" charset="0"/>
                <a:sym typeface="Open Sans"/>
              </a:rPr>
              <a:t>to get the three missing key features with basic requirements fully functional and improved customer experience.</a:t>
            </a:r>
          </a:p>
          <a:p>
            <a:pPr marL="0" lvl="0" indent="0" algn="l" rtl="0">
              <a:spcBef>
                <a:spcPts val="0"/>
              </a:spcBef>
              <a:spcAft>
                <a:spcPts val="0"/>
              </a:spcAft>
              <a:buNone/>
            </a:pPr>
            <a:endParaRPr lang="en" sz="1200" dirty="0">
              <a:solidFill>
                <a:schemeClr val="tx1"/>
              </a:solidFill>
              <a:latin typeface="+mj-lt"/>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 sz="1200" dirty="0">
                <a:solidFill>
                  <a:schemeClr val="tx1"/>
                </a:solidFill>
                <a:latin typeface="+mj-lt"/>
                <a:ea typeface="Open Sans" panose="020B0606030504020204" pitchFamily="34" charset="0"/>
                <a:cs typeface="Open Sans" panose="020B0606030504020204" pitchFamily="34" charset="0"/>
                <a:sym typeface="Open Sans"/>
              </a:rPr>
              <a:t>Launching before the basic features are fully operational, will lead to a negative user experience and a high workload of our customer service support team. </a:t>
            </a:r>
          </a:p>
          <a:p>
            <a:pPr marL="0" lvl="0" indent="0" algn="l" rtl="0">
              <a:spcBef>
                <a:spcPts val="0"/>
              </a:spcBef>
              <a:spcAft>
                <a:spcPts val="0"/>
              </a:spcAft>
              <a:buNone/>
            </a:pPr>
            <a:endParaRPr lang="en" sz="1200" dirty="0">
              <a:solidFill>
                <a:schemeClr val="tx1"/>
              </a:solidFill>
              <a:latin typeface="+mj-lt"/>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 sz="1200" dirty="0">
                <a:solidFill>
                  <a:schemeClr val="tx1"/>
                </a:solidFill>
                <a:latin typeface="+mj-lt"/>
                <a:ea typeface="Open Sans" panose="020B0606030504020204" pitchFamily="34" charset="0"/>
                <a:cs typeface="Open Sans" panose="020B0606030504020204" pitchFamily="34" charset="0"/>
                <a:sym typeface="Open Sans"/>
              </a:rPr>
              <a:t>Let’s discuss together how to improve the app.</a:t>
            </a:r>
          </a:p>
          <a:p>
            <a:pPr marL="0" lvl="0" indent="0" algn="l" rtl="0">
              <a:spcBef>
                <a:spcPts val="0"/>
              </a:spcBef>
              <a:spcAft>
                <a:spcPts val="0"/>
              </a:spcAft>
              <a:buNone/>
            </a:pPr>
            <a:endParaRPr lang="en" sz="1200" dirty="0">
              <a:solidFill>
                <a:schemeClr val="tx1"/>
              </a:solidFill>
              <a:latin typeface="+mj-lt"/>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GB" sz="1200" dirty="0">
                <a:solidFill>
                  <a:schemeClr val="tx1"/>
                </a:solidFill>
                <a:latin typeface="+mj-lt"/>
                <a:ea typeface="Open Sans" panose="020B0606030504020204" pitchFamily="34" charset="0"/>
                <a:cs typeface="Open Sans" panose="020B0606030504020204" pitchFamily="34" charset="0"/>
                <a:sym typeface="Open Sans"/>
              </a:rPr>
              <a:t>K</a:t>
            </a:r>
            <a:r>
              <a:rPr lang="en" sz="1200" dirty="0">
                <a:solidFill>
                  <a:schemeClr val="tx1"/>
                </a:solidFill>
                <a:latin typeface="+mj-lt"/>
                <a:ea typeface="Open Sans" panose="020B0606030504020204" pitchFamily="34" charset="0"/>
                <a:cs typeface="Open Sans" panose="020B0606030504020204" pitchFamily="34" charset="0"/>
                <a:sym typeface="Open Sans"/>
              </a:rPr>
              <a:t>ind regards,</a:t>
            </a:r>
          </a:p>
          <a:p>
            <a:pPr marL="0" lvl="0" indent="0" algn="l" rtl="0">
              <a:spcBef>
                <a:spcPts val="0"/>
              </a:spcBef>
              <a:spcAft>
                <a:spcPts val="0"/>
              </a:spcAft>
              <a:buNone/>
            </a:pPr>
            <a:r>
              <a:rPr lang="en" sz="1200" dirty="0">
                <a:solidFill>
                  <a:schemeClr val="tx1"/>
                </a:solidFill>
                <a:latin typeface="+mj-lt"/>
                <a:ea typeface="Open Sans" panose="020B0606030504020204" pitchFamily="34" charset="0"/>
                <a:cs typeface="Open Sans" panose="020B0606030504020204" pitchFamily="34" charset="0"/>
                <a:sym typeface="Open Sans"/>
              </a:rPr>
              <a:t>Diana - Product Manager HealthY.</a:t>
            </a:r>
            <a:endParaRPr sz="1200" dirty="0">
              <a:latin typeface="+mj-lt"/>
              <a:ea typeface="Open Sans"/>
              <a:cs typeface="Open Sans"/>
              <a:sym typeface="Open Sans"/>
            </a:endParaRPr>
          </a:p>
          <a:p>
            <a:pPr marL="0" lvl="0" indent="0" algn="l" rtl="0">
              <a:spcBef>
                <a:spcPts val="0"/>
              </a:spcBef>
              <a:spcAft>
                <a:spcPts val="0"/>
              </a:spcAft>
              <a:buNone/>
            </a:pPr>
            <a:endParaRPr lang="en" dirty="0">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ea typeface="Open Sans"/>
                <a:cs typeface="Open Sans"/>
                <a:sym typeface="Open Sans"/>
              </a:rPr>
              <a:t>Responding to Feedback</a:t>
            </a:r>
            <a:endParaRPr dirty="0">
              <a:latin typeface="+mj-lt"/>
              <a:ea typeface="Open Sans"/>
              <a:cs typeface="Open Sans"/>
              <a:sym typeface="Open Sans"/>
            </a:endParaRPr>
          </a:p>
        </p:txBody>
      </p:sp>
      <p:sp>
        <p:nvSpPr>
          <p:cNvPr id="408" name="Google Shape;408;p5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mj-lt"/>
                <a:ea typeface="Open Sans"/>
                <a:cs typeface="Open Sans"/>
                <a:sym typeface="Open Sans"/>
              </a:rPr>
              <a:t>Your director:</a:t>
            </a:r>
            <a:endParaRPr sz="1200" dirty="0">
              <a:latin typeface="+mj-lt"/>
              <a:ea typeface="Open Sans"/>
              <a:cs typeface="Open Sans"/>
              <a:sym typeface="Open Sans"/>
            </a:endParaRPr>
          </a:p>
          <a:p>
            <a:pPr marL="0" lvl="0" indent="0" algn="l" rtl="0">
              <a:spcBef>
                <a:spcPts val="0"/>
              </a:spcBef>
              <a:spcAft>
                <a:spcPts val="0"/>
              </a:spcAft>
              <a:buNone/>
            </a:pPr>
            <a:endParaRPr sz="1200" dirty="0">
              <a:latin typeface="+mj-lt"/>
              <a:ea typeface="Open Sans"/>
              <a:cs typeface="Open Sans"/>
              <a:sym typeface="Open Sans"/>
            </a:endParaRPr>
          </a:p>
          <a:p>
            <a:pPr marL="0" lvl="0" indent="0" algn="l" rtl="0">
              <a:spcBef>
                <a:spcPts val="0"/>
              </a:spcBef>
              <a:spcAft>
                <a:spcPts val="0"/>
              </a:spcAft>
              <a:buNone/>
            </a:pPr>
            <a:r>
              <a:rPr lang="en" sz="1200" dirty="0">
                <a:latin typeface="+mj-lt"/>
                <a:ea typeface="Open Sans"/>
                <a:cs typeface="Open Sans"/>
                <a:sym typeface="Open Sans"/>
              </a:rPr>
              <a:t>This all looks really promising! Can we launch two weeks earlier than originally planned?</a:t>
            </a:r>
            <a:endParaRPr sz="1200" dirty="0">
              <a:latin typeface="+mj-lt"/>
              <a:ea typeface="Open Sans"/>
              <a:cs typeface="Open Sans"/>
              <a:sym typeface="Open Sans"/>
            </a:endParaRPr>
          </a:p>
        </p:txBody>
      </p:sp>
      <p:sp>
        <p:nvSpPr>
          <p:cNvPr id="409" name="Google Shape;409;p59"/>
          <p:cNvSpPr txBox="1">
            <a:spLocks noGrp="1"/>
          </p:cNvSpPr>
          <p:nvPr>
            <p:ph type="body" idx="2"/>
          </p:nvPr>
        </p:nvSpPr>
        <p:spPr>
          <a:xfrm>
            <a:off x="4832400" y="445025"/>
            <a:ext cx="3999900" cy="45803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solidFill>
                  <a:schemeClr val="tx1"/>
                </a:solidFill>
                <a:latin typeface="+mj-lt"/>
                <a:ea typeface="Open Sans" panose="020B0606030504020204" pitchFamily="34" charset="0"/>
                <a:cs typeface="Open Sans" panose="020B0606030504020204" pitchFamily="34" charset="0"/>
                <a:sym typeface="Open Sans"/>
              </a:rPr>
              <a:t>Your response:</a:t>
            </a:r>
          </a:p>
          <a:p>
            <a:pPr marL="0" lvl="0" indent="0" algn="l" rtl="0">
              <a:spcBef>
                <a:spcPts val="0"/>
              </a:spcBef>
              <a:spcAft>
                <a:spcPts val="0"/>
              </a:spcAft>
              <a:buNone/>
            </a:pPr>
            <a:endParaRPr lang="en" sz="1200" dirty="0">
              <a:solidFill>
                <a:schemeClr val="tx1"/>
              </a:solidFill>
              <a:latin typeface="+mj-lt"/>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None/>
            </a:pPr>
            <a:r>
              <a:rPr lang="en" sz="1200" dirty="0">
                <a:solidFill>
                  <a:schemeClr val="tx1"/>
                </a:solidFill>
                <a:latin typeface="+mj-lt"/>
                <a:ea typeface="Open Sans" panose="020B0606030504020204" pitchFamily="34" charset="0"/>
                <a:cs typeface="Open Sans" panose="020B0606030504020204" pitchFamily="34" charset="0"/>
                <a:sym typeface="Open Sans"/>
              </a:rPr>
              <a:t>Hi Gregory, </a:t>
            </a:r>
          </a:p>
          <a:p>
            <a:pPr marL="0" lvl="0" indent="0" algn="l" rtl="0">
              <a:spcBef>
                <a:spcPts val="0"/>
              </a:spcBef>
              <a:spcAft>
                <a:spcPts val="0"/>
              </a:spcAft>
              <a:buNone/>
            </a:pPr>
            <a:endParaRPr lang="en" sz="1200" dirty="0">
              <a:solidFill>
                <a:schemeClr val="tx1"/>
              </a:solidFill>
              <a:latin typeface="+mj-lt"/>
              <a:ea typeface="Open Sans" panose="020B0606030504020204" pitchFamily="34" charset="0"/>
              <a:cs typeface="Open Sans" panose="020B0606030504020204" pitchFamily="34" charset="0"/>
              <a:sym typeface="Open Sans"/>
            </a:endParaRPr>
          </a:p>
          <a:p>
            <a:pPr marL="0" indent="0">
              <a:buNone/>
            </a:pPr>
            <a:r>
              <a:rPr lang="en" sz="1200" dirty="0">
                <a:solidFill>
                  <a:schemeClr val="tx1"/>
                </a:solidFill>
                <a:latin typeface="+mj-lt"/>
                <a:ea typeface="Open Sans" panose="020B0606030504020204" pitchFamily="34" charset="0"/>
                <a:cs typeface="Open Sans" panose="020B0606030504020204" pitchFamily="34" charset="0"/>
                <a:sym typeface="Open Sans"/>
              </a:rPr>
              <a:t>A full 100% production will need an extra two weeks of production and will not be available two weeks earlier. So, we basically have two options. </a:t>
            </a:r>
          </a:p>
          <a:p>
            <a:pPr marL="0" indent="0">
              <a:buNone/>
            </a:pPr>
            <a:endParaRPr lang="en" sz="1200" dirty="0">
              <a:solidFill>
                <a:schemeClr val="tx1"/>
              </a:solidFill>
              <a:latin typeface="+mj-lt"/>
              <a:ea typeface="Open Sans" panose="020B0606030504020204" pitchFamily="34" charset="0"/>
              <a:cs typeface="Open Sans" panose="020B0606030504020204" pitchFamily="34" charset="0"/>
              <a:sym typeface="Open Sans"/>
            </a:endParaRPr>
          </a:p>
          <a:p>
            <a:pPr marL="285750" indent="-285750">
              <a:buFont typeface="Arial" panose="020B0604020202020204" pitchFamily="34" charset="0"/>
              <a:buChar char="•"/>
            </a:pPr>
            <a:r>
              <a:rPr lang="en" sz="1200" b="1" dirty="0">
                <a:solidFill>
                  <a:schemeClr val="tx1"/>
                </a:solidFill>
                <a:latin typeface="+mj-lt"/>
                <a:ea typeface="Open Sans" panose="020B0606030504020204" pitchFamily="34" charset="0"/>
                <a:cs typeface="Open Sans" panose="020B0606030504020204" pitchFamily="34" charset="0"/>
                <a:sym typeface="Open Sans"/>
              </a:rPr>
              <a:t>Option 1: </a:t>
            </a:r>
            <a:r>
              <a:rPr lang="en" sz="1200" dirty="0">
                <a:solidFill>
                  <a:schemeClr val="tx1"/>
                </a:solidFill>
                <a:latin typeface="+mj-lt"/>
                <a:ea typeface="Open Sans" panose="020B0606030504020204" pitchFamily="34" charset="0"/>
                <a:cs typeface="Open Sans" panose="020B0606030504020204" pitchFamily="34" charset="0"/>
                <a:sym typeface="Open Sans"/>
              </a:rPr>
              <a:t>Prioritize a </a:t>
            </a:r>
            <a:r>
              <a:rPr lang="en" sz="1200" u="sng" dirty="0">
                <a:solidFill>
                  <a:schemeClr val="tx1"/>
                </a:solidFill>
                <a:latin typeface="+mj-lt"/>
                <a:ea typeface="Open Sans" panose="020B0606030504020204" pitchFamily="34" charset="0"/>
                <a:cs typeface="Open Sans" panose="020B0606030504020204" pitchFamily="34" charset="0"/>
                <a:sym typeface="Open Sans"/>
              </a:rPr>
              <a:t>50% Application</a:t>
            </a:r>
            <a:r>
              <a:rPr lang="en" sz="1200" dirty="0">
                <a:solidFill>
                  <a:schemeClr val="tx1"/>
                </a:solidFill>
                <a:latin typeface="+mj-lt"/>
                <a:ea typeface="Open Sans" panose="020B0606030504020204" pitchFamily="34" charset="0"/>
                <a:cs typeface="Open Sans" panose="020B0606030504020204" pitchFamily="34" charset="0"/>
                <a:sym typeface="Open Sans"/>
              </a:rPr>
              <a:t>, including 2 major features (register, login). The features (Goals, Health Test will not be fully operational).</a:t>
            </a:r>
          </a:p>
          <a:p>
            <a:pPr marL="285750" indent="-285750">
              <a:buFont typeface="Arial" panose="020B0604020202020204" pitchFamily="34" charset="0"/>
              <a:buChar char="•"/>
            </a:pPr>
            <a:r>
              <a:rPr lang="en" sz="1200" b="1" dirty="0">
                <a:solidFill>
                  <a:schemeClr val="tx1"/>
                </a:solidFill>
                <a:latin typeface="+mj-lt"/>
                <a:ea typeface="Open Sans" panose="020B0606030504020204" pitchFamily="34" charset="0"/>
                <a:cs typeface="Open Sans" panose="020B0606030504020204" pitchFamily="34" charset="0"/>
                <a:sym typeface="Open Sans"/>
              </a:rPr>
              <a:t>Option 2: </a:t>
            </a:r>
            <a:r>
              <a:rPr lang="en" sz="1200" dirty="0">
                <a:solidFill>
                  <a:schemeClr val="tx1"/>
                </a:solidFill>
                <a:latin typeface="+mj-lt"/>
                <a:ea typeface="Open Sans" panose="020B0606030504020204" pitchFamily="34" charset="0"/>
                <a:cs typeface="Open Sans" panose="020B0606030504020204" pitchFamily="34" charset="0"/>
                <a:sym typeface="Open Sans"/>
              </a:rPr>
              <a:t>Delay the meeting for two extra weeks for the full production application to be ready. </a:t>
            </a:r>
            <a:r>
              <a:rPr lang="en" sz="1200" u="sng" dirty="0">
                <a:solidFill>
                  <a:schemeClr val="tx1"/>
                </a:solidFill>
                <a:latin typeface="+mj-lt"/>
                <a:ea typeface="Open Sans" panose="020B0606030504020204" pitchFamily="34" charset="0"/>
                <a:cs typeface="Open Sans" panose="020B0606030504020204" pitchFamily="34" charset="0"/>
                <a:sym typeface="Open Sans"/>
              </a:rPr>
              <a:t>100% of applications</a:t>
            </a:r>
            <a:r>
              <a:rPr lang="en" sz="1200" dirty="0">
                <a:solidFill>
                  <a:schemeClr val="tx1"/>
                </a:solidFill>
                <a:latin typeface="+mj-lt"/>
                <a:ea typeface="Open Sans" panose="020B0606030504020204" pitchFamily="34" charset="0"/>
                <a:cs typeface="Open Sans" panose="020B0606030504020204" pitchFamily="34" charset="0"/>
                <a:sym typeface="Open Sans"/>
              </a:rPr>
              <a:t> are available.</a:t>
            </a:r>
          </a:p>
          <a:p>
            <a:pPr marL="0" indent="0">
              <a:buNone/>
            </a:pPr>
            <a:endParaRPr lang="en" sz="1200" dirty="0">
              <a:solidFill>
                <a:schemeClr val="tx1"/>
              </a:solidFill>
              <a:latin typeface="+mj-lt"/>
              <a:ea typeface="Open Sans" panose="020B0606030504020204" pitchFamily="34" charset="0"/>
              <a:cs typeface="Open Sans" panose="020B0606030504020204" pitchFamily="34" charset="0"/>
              <a:sym typeface="Open Sans"/>
            </a:endParaRPr>
          </a:p>
          <a:p>
            <a:pPr marL="0" indent="0">
              <a:buNone/>
            </a:pPr>
            <a:r>
              <a:rPr lang="en-GB" sz="1200" dirty="0">
                <a:solidFill>
                  <a:schemeClr val="tx1"/>
                </a:solidFill>
                <a:latin typeface="+mj-lt"/>
                <a:ea typeface="Open Sans" panose="020B0606030504020204" pitchFamily="34" charset="0"/>
                <a:cs typeface="Open Sans" panose="020B0606030504020204" pitchFamily="34" charset="0"/>
                <a:sym typeface="Open Sans"/>
              </a:rPr>
              <a:t>I believe the </a:t>
            </a:r>
            <a:r>
              <a:rPr lang="en-GB" sz="1200" b="1" dirty="0">
                <a:solidFill>
                  <a:schemeClr val="tx1"/>
                </a:solidFill>
                <a:latin typeface="+mj-lt"/>
                <a:ea typeface="Open Sans" panose="020B0606030504020204" pitchFamily="34" charset="0"/>
                <a:cs typeface="Open Sans" panose="020B0606030504020204" pitchFamily="34" charset="0"/>
                <a:sym typeface="Open Sans"/>
              </a:rPr>
              <a:t>75% application </a:t>
            </a:r>
            <a:r>
              <a:rPr lang="en-GB" sz="1200" dirty="0">
                <a:solidFill>
                  <a:schemeClr val="tx1"/>
                </a:solidFill>
                <a:latin typeface="+mj-lt"/>
                <a:ea typeface="Open Sans" panose="020B0606030504020204" pitchFamily="34" charset="0"/>
                <a:cs typeface="Open Sans" panose="020B0606030504020204" pitchFamily="34" charset="0"/>
                <a:sym typeface="Open Sans"/>
              </a:rPr>
              <a:t>(3 key features fully functioning) will be sufficient for Demo purposes</a:t>
            </a:r>
            <a:r>
              <a:rPr lang="en" sz="1200" dirty="0">
                <a:solidFill>
                  <a:schemeClr val="tx1"/>
                </a:solidFill>
                <a:latin typeface="+mj-lt"/>
                <a:ea typeface="Open Sans" panose="020B0606030504020204" pitchFamily="34" charset="0"/>
                <a:cs typeface="Open Sans" panose="020B0606030504020204" pitchFamily="34" charset="0"/>
                <a:sym typeface="Open Sans"/>
              </a:rPr>
              <a:t>.</a:t>
            </a:r>
          </a:p>
          <a:p>
            <a:pPr marL="0" indent="0">
              <a:buNone/>
            </a:pPr>
            <a:endParaRPr lang="en" sz="1200" dirty="0">
              <a:solidFill>
                <a:schemeClr val="tx1"/>
              </a:solidFill>
              <a:latin typeface="+mj-lt"/>
              <a:ea typeface="Open Sans" panose="020B0606030504020204" pitchFamily="34" charset="0"/>
              <a:cs typeface="Open Sans" panose="020B0606030504020204" pitchFamily="34" charset="0"/>
              <a:sym typeface="Open Sans"/>
            </a:endParaRPr>
          </a:p>
          <a:p>
            <a:pPr marL="0" indent="0">
              <a:buNone/>
            </a:pPr>
            <a:r>
              <a:rPr lang="en-GB" sz="1200" dirty="0">
                <a:solidFill>
                  <a:schemeClr val="tx1"/>
                </a:solidFill>
                <a:latin typeface="+mj-lt"/>
                <a:ea typeface="Open Sans" panose="020B0606030504020204" pitchFamily="34" charset="0"/>
                <a:cs typeface="Open Sans" panose="020B0606030504020204" pitchFamily="34" charset="0"/>
              </a:rPr>
              <a:t>Please let me know what you prefer. </a:t>
            </a:r>
          </a:p>
          <a:p>
            <a:pPr marL="0" indent="0">
              <a:buNone/>
            </a:pPr>
            <a:r>
              <a:rPr lang="en-GB" sz="1200" dirty="0">
                <a:solidFill>
                  <a:schemeClr val="tx1"/>
                </a:solidFill>
                <a:latin typeface="+mj-lt"/>
                <a:ea typeface="Open Sans" panose="020B0606030504020204" pitchFamily="34" charset="0"/>
                <a:cs typeface="Open Sans" panose="020B0606030504020204" pitchFamily="34" charset="0"/>
              </a:rPr>
              <a:t>Thanks, </a:t>
            </a:r>
          </a:p>
          <a:p>
            <a:pPr marL="0" indent="0">
              <a:buNone/>
            </a:pPr>
            <a:r>
              <a:rPr lang="en-GB" sz="1200" dirty="0">
                <a:solidFill>
                  <a:schemeClr val="tx1"/>
                </a:solidFill>
                <a:latin typeface="+mj-lt"/>
                <a:ea typeface="Open Sans" panose="020B0606030504020204" pitchFamily="34" charset="0"/>
                <a:cs typeface="Open Sans" panose="020B0606030504020204" pitchFamily="34" charset="0"/>
              </a:rPr>
              <a:t>Diana</a:t>
            </a:r>
            <a:r>
              <a:rPr lang="en-GB" sz="1200" dirty="0">
                <a:solidFill>
                  <a:schemeClr val="tx1"/>
                </a:solidFill>
                <a:latin typeface="+mj-lt"/>
                <a:ea typeface="Open Sans" panose="020B0606030504020204" pitchFamily="34" charset="0"/>
                <a:cs typeface="Open Sans" panose="020B0606030504020204" pitchFamily="34" charset="0"/>
                <a:sym typeface="Open Sans"/>
              </a:rPr>
              <a:t>- Product Manager HealthY.</a:t>
            </a:r>
            <a:endParaRPr lang="en-GB" sz="1200" dirty="0">
              <a:latin typeface="+mj-lt"/>
              <a:ea typeface="Open Sans"/>
              <a:cs typeface="Open Sans"/>
              <a:sym typeface="Open Sans"/>
            </a:endParaRPr>
          </a:p>
          <a:p>
            <a:pPr marL="0" indent="0">
              <a:buNone/>
            </a:pPr>
            <a:r>
              <a:rPr lang="en-GB" sz="1200" dirty="0">
                <a:solidFill>
                  <a:schemeClr val="tx1"/>
                </a:solidFill>
                <a:latin typeface="+mj-lt"/>
                <a:ea typeface="Open Sans" panose="020B0606030504020204" pitchFamily="34" charset="0"/>
                <a:cs typeface="Open Sans" panose="020B0606030504020204" pitchFamily="34" charset="0"/>
              </a:rPr>
              <a:t> </a:t>
            </a:r>
            <a:endParaRPr sz="1200" dirty="0">
              <a:solidFill>
                <a:schemeClr val="tx1"/>
              </a:solidFill>
              <a:highlight>
                <a:srgbClr val="FFFF00"/>
              </a:highlight>
              <a:latin typeface="+mj-lt"/>
              <a:ea typeface="Open Sans" panose="020B0606030504020204" pitchFamily="34" charset="0"/>
              <a:cs typeface="Open Sans" panose="020B0606030504020204" pitchFamily="34" charset="0"/>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dirty="0">
                <a:latin typeface="+mj-lt"/>
              </a:rPr>
              <a:t>Thank you</a:t>
            </a:r>
            <a:endParaRPr sz="500" dirty="0">
              <a:latin typeface="+mj-lt"/>
            </a:endParaRPr>
          </a:p>
        </p:txBody>
      </p:sp>
      <p:sp>
        <p:nvSpPr>
          <p:cNvPr id="153" name="Google Shape;153;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extLst>
      <p:ext uri="{BB962C8B-B14F-4D97-AF65-F5344CB8AC3E}">
        <p14:creationId xmlns:p14="http://schemas.microsoft.com/office/powerpoint/2010/main" val="3749191784"/>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7"/>
          <p:cNvSpPr txBox="1">
            <a:spLocks noGrp="1"/>
          </p:cNvSpPr>
          <p:nvPr>
            <p:ph type="title"/>
          </p:nvPr>
        </p:nvSpPr>
        <p:spPr>
          <a:xfrm>
            <a:off x="311700" y="19145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Updated PRD </a:t>
            </a:r>
            <a:r>
              <a:rPr lang="en" sz="1800" dirty="0"/>
              <a:t>(page 2)</a:t>
            </a:r>
            <a:endParaRPr sz="1800" dirty="0"/>
          </a:p>
        </p:txBody>
      </p:sp>
      <p:sp>
        <p:nvSpPr>
          <p:cNvPr id="184" name="Google Shape;184;p37"/>
          <p:cNvSpPr txBox="1">
            <a:spLocks noGrp="1"/>
          </p:cNvSpPr>
          <p:nvPr>
            <p:ph type="body" idx="1"/>
          </p:nvPr>
        </p:nvSpPr>
        <p:spPr>
          <a:xfrm>
            <a:off x="311700" y="764151"/>
            <a:ext cx="8520600" cy="3846268"/>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1100" b="1" dirty="0">
                <a:solidFill>
                  <a:schemeClr val="tx1"/>
                </a:solidFill>
                <a:latin typeface="+mj-lt"/>
                <a:ea typeface="Open Sans"/>
                <a:cs typeface="Open Sans"/>
                <a:sym typeface="Open Sans"/>
              </a:rPr>
              <a:t>Problem</a:t>
            </a:r>
          </a:p>
          <a:p>
            <a:pPr marL="114300" lvl="0" indent="0" algn="l" rtl="0">
              <a:lnSpc>
                <a:spcPct val="115000"/>
              </a:lnSpc>
              <a:spcBef>
                <a:spcPts val="0"/>
              </a:spcBef>
              <a:spcAft>
                <a:spcPts val="0"/>
              </a:spcAft>
              <a:buSzPts val="1800"/>
              <a:buNone/>
            </a:pPr>
            <a:r>
              <a:rPr lang="en" sz="1100" dirty="0">
                <a:solidFill>
                  <a:schemeClr val="tx1"/>
                </a:solidFill>
                <a:latin typeface="+mj-lt"/>
                <a:ea typeface="Open Sans" panose="020B0606030504020204" pitchFamily="34" charset="0"/>
                <a:cs typeface="Open Sans" panose="020B0606030504020204" pitchFamily="34" charset="0"/>
                <a:sym typeface="Open Sans"/>
              </a:rPr>
              <a:t>Chronic diseases such as Diabetes and Pre-Diabetes (Diabetes type 2) not only affect people’s health, it also affects their productivity at work, due to frequent medical and hospital visits with a calculated </a:t>
            </a:r>
            <a:r>
              <a:rPr lang="en-GB" sz="1100" dirty="0">
                <a:solidFill>
                  <a:schemeClr val="tx1"/>
                </a:solidFill>
                <a:effectLst/>
                <a:latin typeface="+mj-lt"/>
                <a:ea typeface="Open Sans" panose="020B0606030504020204" pitchFamily="34" charset="0"/>
                <a:cs typeface="Open Sans" panose="020B0606030504020204" pitchFamily="34" charset="0"/>
              </a:rPr>
              <a:t>$2.8 Billion of unnecessary healthcare costs if preventive healthcare is taken more seriously.</a:t>
            </a:r>
          </a:p>
          <a:p>
            <a:pPr marL="114300" lvl="0" indent="0" algn="l" rtl="0">
              <a:lnSpc>
                <a:spcPct val="115000"/>
              </a:lnSpc>
              <a:spcBef>
                <a:spcPts val="0"/>
              </a:spcBef>
              <a:spcAft>
                <a:spcPts val="0"/>
              </a:spcAft>
              <a:buSzPts val="1800"/>
              <a:buNone/>
            </a:pPr>
            <a:endParaRPr lang="en-GB" sz="1100" dirty="0">
              <a:solidFill>
                <a:schemeClr val="tx1"/>
              </a:solidFill>
              <a:effectLst/>
              <a:latin typeface="+mj-lt"/>
              <a:ea typeface="Open Sans" panose="020B0606030504020204" pitchFamily="34" charset="0"/>
              <a:cs typeface="Open Sans" panose="020B0606030504020204" pitchFamily="34" charset="0"/>
            </a:endParaRPr>
          </a:p>
          <a:p>
            <a:pPr marL="114300" lvl="0" indent="0" algn="l" rtl="0">
              <a:lnSpc>
                <a:spcPct val="115000"/>
              </a:lnSpc>
              <a:spcBef>
                <a:spcPts val="0"/>
              </a:spcBef>
              <a:spcAft>
                <a:spcPts val="0"/>
              </a:spcAft>
              <a:buSzPts val="1800"/>
              <a:buNone/>
            </a:pPr>
            <a:r>
              <a:rPr lang="en-GB" sz="1100" dirty="0">
                <a:solidFill>
                  <a:schemeClr val="tx1"/>
                </a:solidFill>
                <a:latin typeface="+mj-lt"/>
                <a:ea typeface="Open Sans" panose="020B0606030504020204" pitchFamily="34" charset="0"/>
                <a:cs typeface="Open Sans" panose="020B0606030504020204" pitchFamily="34" charset="0"/>
                <a:sym typeface="Open Sans"/>
              </a:rPr>
              <a:t>As a result, Kaiser Permanente aims to </a:t>
            </a:r>
            <a:r>
              <a:rPr lang="en-GB" sz="1100" b="1" dirty="0">
                <a:solidFill>
                  <a:schemeClr val="tx1"/>
                </a:solidFill>
                <a:latin typeface="+mj-lt"/>
                <a:ea typeface="Open Sans" panose="020B0606030504020204" pitchFamily="34" charset="0"/>
                <a:cs typeface="Open Sans" panose="020B0606030504020204" pitchFamily="34" charset="0"/>
                <a:sym typeface="Open Sans"/>
              </a:rPr>
              <a:t>reduce expenses on preventable diseases,</a:t>
            </a:r>
            <a:r>
              <a:rPr lang="en-GB" sz="1100" dirty="0">
                <a:solidFill>
                  <a:schemeClr val="tx1"/>
                </a:solidFill>
                <a:latin typeface="+mj-lt"/>
                <a:ea typeface="Open Sans" panose="020B0606030504020204" pitchFamily="34" charset="0"/>
                <a:cs typeface="Open Sans" panose="020B0606030504020204" pitchFamily="34" charset="0"/>
                <a:sym typeface="Open Sans"/>
              </a:rPr>
              <a:t> such as Diabetes and Diabetes type 2 (Pre-Diabetes), </a:t>
            </a:r>
            <a:r>
              <a:rPr lang="en-GB" sz="1100" b="1" dirty="0">
                <a:solidFill>
                  <a:schemeClr val="tx1"/>
                </a:solidFill>
                <a:latin typeface="+mj-lt"/>
                <a:ea typeface="Open Sans" panose="020B0606030504020204" pitchFamily="34" charset="0"/>
                <a:cs typeface="Open Sans" panose="020B0606030504020204" pitchFamily="34" charset="0"/>
                <a:sym typeface="Open Sans"/>
              </a:rPr>
              <a:t>increase health awareness </a:t>
            </a:r>
            <a:r>
              <a:rPr lang="en-GB" sz="1100" dirty="0">
                <a:solidFill>
                  <a:schemeClr val="tx1"/>
                </a:solidFill>
                <a:latin typeface="+mj-lt"/>
                <a:ea typeface="Open Sans" panose="020B0606030504020204" pitchFamily="34" charset="0"/>
                <a:cs typeface="Open Sans" panose="020B0606030504020204" pitchFamily="34" charset="0"/>
                <a:sym typeface="Open Sans"/>
              </a:rPr>
              <a:t>and </a:t>
            </a:r>
            <a:r>
              <a:rPr lang="en-GB" sz="1100" b="1" dirty="0">
                <a:solidFill>
                  <a:schemeClr val="tx1"/>
                </a:solidFill>
                <a:latin typeface="+mj-lt"/>
                <a:ea typeface="Open Sans" panose="020B0606030504020204" pitchFamily="34" charset="0"/>
                <a:cs typeface="Open Sans" panose="020B0606030504020204" pitchFamily="34" charset="0"/>
                <a:sym typeface="Open Sans"/>
              </a:rPr>
              <a:t>promote fitness and physical activity as a healthcare provider. </a:t>
            </a:r>
            <a:r>
              <a:rPr lang="en-GB" sz="1100" dirty="0">
                <a:solidFill>
                  <a:schemeClr val="tx1"/>
                </a:solidFill>
                <a:latin typeface="+mj-lt"/>
                <a:ea typeface="Open Sans" panose="020B0606030504020204" pitchFamily="34" charset="0"/>
                <a:cs typeface="Open Sans" panose="020B0606030504020204" pitchFamily="34" charset="0"/>
                <a:sym typeface="Open Sans"/>
              </a:rPr>
              <a:t>Therefore, Kaiser Permanente is currently partnering with health-related businesses and technology partners to create tailored health initiative programs for the existing Kaiser Permanente App on mobile devices Ios and Android. These digital modules in the form of Paid Subscription to the existing free Kaiser Permanente App are:</a:t>
            </a:r>
          </a:p>
          <a:p>
            <a:pPr marL="114300" lvl="0" indent="0" algn="l" rtl="0">
              <a:lnSpc>
                <a:spcPct val="115000"/>
              </a:lnSpc>
              <a:spcBef>
                <a:spcPts val="0"/>
              </a:spcBef>
              <a:spcAft>
                <a:spcPts val="0"/>
              </a:spcAft>
              <a:buSzPts val="1800"/>
              <a:buNone/>
            </a:pPr>
            <a:endParaRPr lang="en-GB" sz="1100" dirty="0">
              <a:solidFill>
                <a:schemeClr val="tx1"/>
              </a:solidFill>
              <a:latin typeface="+mj-lt"/>
              <a:ea typeface="Open Sans" panose="020B0606030504020204" pitchFamily="34" charset="0"/>
              <a:cs typeface="Open Sans" panose="020B0606030504020204" pitchFamily="34" charset="0"/>
              <a:sym typeface="Open Sans"/>
            </a:endParaRPr>
          </a:p>
          <a:p>
            <a:r>
              <a:rPr lang="en-GB" sz="1100" dirty="0">
                <a:solidFill>
                  <a:schemeClr val="tx1"/>
                </a:solidFill>
                <a:latin typeface="+mj-lt"/>
                <a:ea typeface="Open Sans" panose="020B0606030504020204" pitchFamily="34" charset="0"/>
                <a:cs typeface="Open Sans" panose="020B0606030504020204" pitchFamily="34" charset="0"/>
                <a:sym typeface="Open Sans"/>
              </a:rPr>
              <a:t>Module 0: Healthy tips from Health pros.</a:t>
            </a:r>
          </a:p>
          <a:p>
            <a:r>
              <a:rPr lang="en-GB" sz="1100" dirty="0">
                <a:solidFill>
                  <a:schemeClr val="tx1"/>
                </a:solidFill>
                <a:latin typeface="+mj-lt"/>
                <a:ea typeface="Open Sans" panose="020B0606030504020204" pitchFamily="34" charset="0"/>
                <a:cs typeface="Open Sans" panose="020B0606030504020204" pitchFamily="34" charset="0"/>
                <a:sym typeface="Open Sans"/>
              </a:rPr>
              <a:t>Module 1: Sports &amp; Nutrition.</a:t>
            </a:r>
          </a:p>
          <a:p>
            <a:r>
              <a:rPr lang="en-GB" sz="1100" dirty="0">
                <a:solidFill>
                  <a:schemeClr val="tx1"/>
                </a:solidFill>
                <a:latin typeface="+mj-lt"/>
                <a:ea typeface="Open Sans" panose="020B0606030504020204" pitchFamily="34" charset="0"/>
                <a:cs typeface="Open Sans" panose="020B0606030504020204" pitchFamily="34" charset="0"/>
                <a:sym typeface="Open Sans"/>
              </a:rPr>
              <a:t>Module 2: Self-care (future build).</a:t>
            </a:r>
          </a:p>
          <a:p>
            <a:pPr marL="114300" indent="0">
              <a:buNone/>
            </a:pPr>
            <a:endParaRPr lang="en" sz="1100" dirty="0">
              <a:solidFill>
                <a:schemeClr val="tx1"/>
              </a:solidFill>
              <a:latin typeface="+mj-lt"/>
              <a:ea typeface="Open Sans" panose="020B0606030504020204" pitchFamily="34" charset="0"/>
              <a:cs typeface="Open Sans" panose="020B0606030504020204" pitchFamily="34" charset="0"/>
              <a:sym typeface="Open Sans"/>
            </a:endParaRPr>
          </a:p>
          <a:p>
            <a:pPr marL="114300" lvl="0" indent="0" algn="l" rtl="0">
              <a:lnSpc>
                <a:spcPct val="115000"/>
              </a:lnSpc>
              <a:spcBef>
                <a:spcPts val="0"/>
              </a:spcBef>
              <a:spcAft>
                <a:spcPts val="0"/>
              </a:spcAft>
              <a:buSzPts val="1800"/>
              <a:buNone/>
            </a:pPr>
            <a:r>
              <a:rPr lang="en-GB" sz="1100" dirty="0">
                <a:solidFill>
                  <a:srgbClr val="000000"/>
                </a:solidFill>
                <a:latin typeface="+mj-lt"/>
                <a:ea typeface="Open Sans" panose="020B0606030504020204" pitchFamily="34" charset="0"/>
                <a:cs typeface="Open Sans" panose="020B0606030504020204" pitchFamily="34" charset="0"/>
              </a:rPr>
              <a:t>Consequently, we propose a </a:t>
            </a:r>
            <a:r>
              <a:rPr lang="en-GB" sz="1100" b="1" dirty="0">
                <a:solidFill>
                  <a:srgbClr val="000000"/>
                </a:solidFill>
                <a:latin typeface="+mj-lt"/>
                <a:ea typeface="Open Sans" panose="020B0606030504020204" pitchFamily="34" charset="0"/>
                <a:cs typeface="Open Sans" panose="020B0606030504020204" pitchFamily="34" charset="0"/>
              </a:rPr>
              <a:t>Paid Subscription add-on Module </a:t>
            </a:r>
            <a:r>
              <a:rPr lang="en-GB" sz="1100" u="sng" dirty="0">
                <a:solidFill>
                  <a:srgbClr val="000000"/>
                </a:solidFill>
                <a:latin typeface="+mj-lt"/>
                <a:ea typeface="Open Sans" panose="020B0606030504020204" pitchFamily="34" charset="0"/>
                <a:cs typeface="Open Sans" panose="020B0606030504020204" pitchFamily="34" charset="0"/>
              </a:rPr>
              <a:t>to the existing application </a:t>
            </a:r>
            <a:r>
              <a:rPr lang="en-GB" sz="1100" dirty="0">
                <a:solidFill>
                  <a:srgbClr val="000000"/>
                </a:solidFill>
                <a:latin typeface="+mj-lt"/>
                <a:ea typeface="Open Sans" panose="020B0606030504020204" pitchFamily="34" charset="0"/>
                <a:cs typeface="Open Sans" panose="020B0606030504020204" pitchFamily="34" charset="0"/>
              </a:rPr>
              <a:t>to promote physical activities and improve customers’ nutrition. Assuming 5% of the 12.6M Kaiser Permanente members will subscribe and benefit from it in the first year. In the second year, we focus on attracting more customers to subscribe and increasing our member base and creating the second module Self-care.</a:t>
            </a:r>
          </a:p>
          <a:p>
            <a:pPr marL="114300" lvl="0" indent="0" algn="l" rtl="0">
              <a:lnSpc>
                <a:spcPct val="115000"/>
              </a:lnSpc>
              <a:spcBef>
                <a:spcPts val="0"/>
              </a:spcBef>
              <a:spcAft>
                <a:spcPts val="0"/>
              </a:spcAft>
              <a:buSzPts val="1800"/>
              <a:buNone/>
            </a:pPr>
            <a:endParaRPr dirty="0">
              <a:solidFill>
                <a:schemeClr val="tx1"/>
              </a:solidFill>
            </a:endParaRPr>
          </a:p>
          <a:p>
            <a:pPr marL="457200" lvl="0" indent="-22860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409067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7"/>
          <p:cNvSpPr txBox="1">
            <a:spLocks noGrp="1"/>
          </p:cNvSpPr>
          <p:nvPr>
            <p:ph type="title"/>
          </p:nvPr>
        </p:nvSpPr>
        <p:spPr>
          <a:xfrm>
            <a:off x="311700" y="8387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Updated PRD </a:t>
            </a:r>
            <a:r>
              <a:rPr lang="en" sz="1800" dirty="0"/>
              <a:t>(page 3)</a:t>
            </a:r>
            <a:endParaRPr sz="1800" dirty="0"/>
          </a:p>
        </p:txBody>
      </p:sp>
      <p:sp>
        <p:nvSpPr>
          <p:cNvPr id="184" name="Google Shape;184;p37"/>
          <p:cNvSpPr txBox="1">
            <a:spLocks noGrp="1"/>
          </p:cNvSpPr>
          <p:nvPr>
            <p:ph type="body" idx="1"/>
          </p:nvPr>
        </p:nvSpPr>
        <p:spPr>
          <a:xfrm>
            <a:off x="311700" y="656576"/>
            <a:ext cx="8520600" cy="355115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1200" b="1" dirty="0">
                <a:solidFill>
                  <a:schemeClr val="tx1"/>
                </a:solidFill>
                <a:latin typeface="+mj-lt"/>
                <a:ea typeface="Open Sans"/>
                <a:cs typeface="Open Sans"/>
                <a:sym typeface="Open Sans"/>
              </a:rPr>
              <a:t>Goals</a:t>
            </a:r>
          </a:p>
          <a:p>
            <a:pPr marL="114300" lvl="0" indent="0" algn="l" rtl="0">
              <a:lnSpc>
                <a:spcPct val="115000"/>
              </a:lnSpc>
              <a:spcBef>
                <a:spcPts val="0"/>
              </a:spcBef>
              <a:spcAft>
                <a:spcPts val="0"/>
              </a:spcAft>
              <a:buSzPts val="1800"/>
              <a:buNone/>
            </a:pPr>
            <a:endParaRPr lang="en" sz="1200" b="1" dirty="0">
              <a:solidFill>
                <a:schemeClr val="tx1"/>
              </a:solidFill>
              <a:latin typeface="+mj-lt"/>
              <a:ea typeface="Open Sans"/>
              <a:cs typeface="Open Sans"/>
              <a:sym typeface="Open Sans"/>
            </a:endParaRPr>
          </a:p>
          <a:p>
            <a:pPr marL="114300" lvl="0" indent="0" algn="l" rtl="0">
              <a:lnSpc>
                <a:spcPct val="100000"/>
              </a:lnSpc>
              <a:spcBef>
                <a:spcPts val="0"/>
              </a:spcBef>
              <a:spcAft>
                <a:spcPts val="0"/>
              </a:spcAft>
              <a:buSzPts val="1800"/>
              <a:buNone/>
            </a:pPr>
            <a:r>
              <a:rPr lang="en" sz="1100" b="1" dirty="0">
                <a:solidFill>
                  <a:schemeClr val="tx1"/>
                </a:solidFill>
                <a:latin typeface="+mj-lt"/>
                <a:ea typeface="Open Sans" panose="020B0606030504020204" pitchFamily="34" charset="0"/>
                <a:cs typeface="Open Sans" panose="020B0606030504020204" pitchFamily="34" charset="0"/>
                <a:sym typeface="Open Sans"/>
              </a:rPr>
              <a:t>First-year:</a:t>
            </a:r>
            <a:endParaRPr sz="1100" dirty="0">
              <a:solidFill>
                <a:schemeClr val="tx1"/>
              </a:solidFill>
              <a:latin typeface="+mj-lt"/>
              <a:ea typeface="Open Sans" panose="020B0606030504020204" pitchFamily="34" charset="0"/>
              <a:cs typeface="Open Sans" panose="020B0606030504020204" pitchFamily="34" charset="0"/>
            </a:endParaRPr>
          </a:p>
          <a:p>
            <a:pPr marL="114300" indent="0">
              <a:lnSpc>
                <a:spcPct val="100000"/>
              </a:lnSpc>
              <a:spcAft>
                <a:spcPts val="800"/>
              </a:spcAft>
              <a:buNone/>
            </a:pPr>
            <a:r>
              <a:rPr lang="en-GB" sz="1100" dirty="0">
                <a:solidFill>
                  <a:schemeClr val="tx1"/>
                </a:solidFill>
                <a:effectLst/>
                <a:latin typeface="+mj-lt"/>
                <a:ea typeface="Open Sans" panose="020B0606030504020204" pitchFamily="34" charset="0"/>
                <a:cs typeface="Open Sans" panose="020B0606030504020204" pitchFamily="34" charset="0"/>
              </a:rPr>
              <a:t>● Build an application that encourages customers to perform physical activities and manage their</a:t>
            </a:r>
            <a:r>
              <a:rPr lang="en-GB" sz="1100" dirty="0">
                <a:solidFill>
                  <a:schemeClr val="tx1"/>
                </a:solidFill>
                <a:latin typeface="+mj-lt"/>
                <a:ea typeface="Open Sans" panose="020B0606030504020204" pitchFamily="34" charset="0"/>
                <a:cs typeface="Open Sans" panose="020B0606030504020204" pitchFamily="34" charset="0"/>
              </a:rPr>
              <a:t> </a:t>
            </a:r>
            <a:r>
              <a:rPr lang="en-GB" sz="1100" dirty="0">
                <a:solidFill>
                  <a:schemeClr val="tx1"/>
                </a:solidFill>
                <a:effectLst/>
                <a:latin typeface="+mj-lt"/>
                <a:ea typeface="Open Sans" panose="020B0606030504020204" pitchFamily="34" charset="0"/>
                <a:cs typeface="Open Sans" panose="020B0606030504020204" pitchFamily="34" charset="0"/>
              </a:rPr>
              <a:t>nutrition.</a:t>
            </a:r>
          </a:p>
          <a:p>
            <a:pPr marL="114300" indent="0">
              <a:lnSpc>
                <a:spcPct val="100000"/>
              </a:lnSpc>
              <a:spcAft>
                <a:spcPts val="800"/>
              </a:spcAft>
              <a:buNone/>
            </a:pPr>
            <a:r>
              <a:rPr lang="en-GB" sz="1100" dirty="0">
                <a:solidFill>
                  <a:schemeClr val="tx1"/>
                </a:solidFill>
                <a:effectLst/>
                <a:latin typeface="+mj-lt"/>
                <a:ea typeface="Open Sans" panose="020B0606030504020204" pitchFamily="34" charset="0"/>
                <a:cs typeface="Open Sans" panose="020B0606030504020204" pitchFamily="34" charset="0"/>
              </a:rPr>
              <a:t>● Provide personalized training and nutrition programs to paid subscribers.</a:t>
            </a:r>
          </a:p>
          <a:p>
            <a:pPr marL="114300" indent="0">
              <a:lnSpc>
                <a:spcPct val="100000"/>
              </a:lnSpc>
              <a:spcAft>
                <a:spcPts val="800"/>
              </a:spcAft>
              <a:buNone/>
            </a:pPr>
            <a:r>
              <a:rPr lang="en-GB" sz="1100" dirty="0">
                <a:solidFill>
                  <a:schemeClr val="tx1"/>
                </a:solidFill>
                <a:effectLst/>
                <a:latin typeface="+mj-lt"/>
                <a:ea typeface="Open Sans" panose="020B0606030504020204" pitchFamily="34" charset="0"/>
                <a:cs typeface="Open Sans" panose="020B0606030504020204" pitchFamily="34" charset="0"/>
              </a:rPr>
              <a:t>● Decrease diseases associated with lack of physical activities.</a:t>
            </a:r>
          </a:p>
          <a:p>
            <a:pPr marL="114300" indent="0">
              <a:lnSpc>
                <a:spcPct val="100000"/>
              </a:lnSpc>
              <a:spcAft>
                <a:spcPts val="800"/>
              </a:spcAft>
              <a:buNone/>
            </a:pPr>
            <a:endParaRPr lang="en-GB" sz="1100" dirty="0">
              <a:solidFill>
                <a:schemeClr val="tx1"/>
              </a:solidFill>
              <a:effectLst/>
              <a:latin typeface="+mj-lt"/>
              <a:ea typeface="Open Sans" panose="020B0606030504020204" pitchFamily="34" charset="0"/>
              <a:cs typeface="Open Sans" panose="020B0606030504020204" pitchFamily="34" charset="0"/>
            </a:endParaRPr>
          </a:p>
          <a:p>
            <a:pPr marL="114300" indent="0">
              <a:lnSpc>
                <a:spcPct val="100000"/>
              </a:lnSpc>
              <a:buNone/>
            </a:pPr>
            <a:r>
              <a:rPr lang="en-GB" sz="1100" b="1" dirty="0">
                <a:solidFill>
                  <a:schemeClr val="tx1"/>
                </a:solidFill>
                <a:latin typeface="+mj-lt"/>
                <a:ea typeface="Open Sans" panose="020B0606030504020204" pitchFamily="34" charset="0"/>
                <a:cs typeface="Open Sans" panose="020B0606030504020204" pitchFamily="34" charset="0"/>
              </a:rPr>
              <a:t>Second year:</a:t>
            </a:r>
            <a:endParaRPr lang="en-GB" sz="1100" b="1" dirty="0">
              <a:solidFill>
                <a:schemeClr val="tx1"/>
              </a:solidFill>
              <a:effectLst/>
              <a:latin typeface="+mj-lt"/>
              <a:ea typeface="Open Sans" panose="020B0606030504020204" pitchFamily="34" charset="0"/>
              <a:cs typeface="Open Sans" panose="020B0606030504020204" pitchFamily="34" charset="0"/>
            </a:endParaRPr>
          </a:p>
          <a:p>
            <a:pPr marL="114300" indent="0">
              <a:lnSpc>
                <a:spcPct val="100000"/>
              </a:lnSpc>
              <a:buNone/>
            </a:pPr>
            <a:r>
              <a:rPr lang="en-GB" sz="1100" dirty="0">
                <a:solidFill>
                  <a:schemeClr val="tx1"/>
                </a:solidFill>
                <a:effectLst/>
                <a:latin typeface="+mj-lt"/>
                <a:ea typeface="Open Sans" panose="020B0606030504020204" pitchFamily="34" charset="0"/>
                <a:cs typeface="Open Sans" panose="020B0606030504020204" pitchFamily="34" charset="0"/>
              </a:rPr>
              <a:t>● Increase the number of subscribers’ base.</a:t>
            </a:r>
          </a:p>
          <a:p>
            <a:pPr marL="114300" indent="0">
              <a:lnSpc>
                <a:spcPct val="100000"/>
              </a:lnSpc>
              <a:buNone/>
            </a:pPr>
            <a:endParaRPr lang="en-GB" sz="1100" dirty="0">
              <a:solidFill>
                <a:schemeClr val="tx1"/>
              </a:solidFill>
              <a:effectLst/>
              <a:latin typeface="+mj-lt"/>
              <a:ea typeface="Open Sans" panose="020B0606030504020204" pitchFamily="34" charset="0"/>
              <a:cs typeface="Open Sans" panose="020B0606030504020204" pitchFamily="34" charset="0"/>
            </a:endParaRPr>
          </a:p>
          <a:p>
            <a:pPr marL="114300" indent="0">
              <a:lnSpc>
                <a:spcPct val="100000"/>
              </a:lnSpc>
              <a:spcAft>
                <a:spcPts val="800"/>
              </a:spcAft>
              <a:buNone/>
            </a:pPr>
            <a:r>
              <a:rPr lang="en-GB" sz="1100" dirty="0">
                <a:solidFill>
                  <a:schemeClr val="tx1"/>
                </a:solidFill>
                <a:effectLst/>
                <a:latin typeface="+mj-lt"/>
                <a:ea typeface="Open Sans" panose="020B0606030504020204" pitchFamily="34" charset="0"/>
                <a:cs typeface="Open Sans" panose="020B0606030504020204" pitchFamily="34" charset="0"/>
              </a:rPr>
              <a:t>● Improve patient satisfaction and well-being.</a:t>
            </a:r>
          </a:p>
          <a:p>
            <a:pPr marL="114300" indent="0">
              <a:lnSpc>
                <a:spcPct val="100000"/>
              </a:lnSpc>
              <a:spcAft>
                <a:spcPts val="800"/>
              </a:spcAft>
              <a:buNone/>
            </a:pPr>
            <a:r>
              <a:rPr lang="en-GB" sz="1100" dirty="0">
                <a:solidFill>
                  <a:schemeClr val="tx1"/>
                </a:solidFill>
                <a:effectLst/>
                <a:latin typeface="+mj-lt"/>
                <a:ea typeface="Open Sans" panose="020B0606030504020204" pitchFamily="34" charset="0"/>
                <a:cs typeface="Open Sans" panose="020B0606030504020204" pitchFamily="34" charset="0"/>
              </a:rPr>
              <a:t>● Reduce annual health costs.</a:t>
            </a:r>
          </a:p>
          <a:p>
            <a:pPr marL="457200" lvl="0" indent="-22860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354826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5"/>
          <p:cNvSpPr txBox="1">
            <a:spLocks noGrp="1"/>
          </p:cNvSpPr>
          <p:nvPr>
            <p:ph type="title"/>
          </p:nvPr>
        </p:nvSpPr>
        <p:spPr>
          <a:xfrm>
            <a:off x="311700" y="11705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rPr>
              <a:t>Updated PRD </a:t>
            </a:r>
            <a:r>
              <a:rPr lang="en" sz="1800" dirty="0">
                <a:latin typeface="+mj-lt"/>
              </a:rPr>
              <a:t>(page 4)</a:t>
            </a:r>
            <a:endParaRPr sz="1800" dirty="0">
              <a:latin typeface="+mj-lt"/>
            </a:endParaRPr>
          </a:p>
        </p:txBody>
      </p:sp>
      <p:sp>
        <p:nvSpPr>
          <p:cNvPr id="548" name="Google Shape;548;p85"/>
          <p:cNvSpPr txBox="1">
            <a:spLocks noGrp="1"/>
          </p:cNvSpPr>
          <p:nvPr>
            <p:ph type="body" idx="1"/>
          </p:nvPr>
        </p:nvSpPr>
        <p:spPr>
          <a:xfrm>
            <a:off x="311700" y="789647"/>
            <a:ext cx="8520600" cy="3416400"/>
          </a:xfrm>
          <a:prstGeom prst="rect">
            <a:avLst/>
          </a:prstGeom>
          <a:noFill/>
          <a:ln>
            <a:noFill/>
          </a:ln>
        </p:spPr>
        <p:txBody>
          <a:bodyPr spcFirstLastPara="1" wrap="square" lIns="91425" tIns="91425" rIns="91425" bIns="91425" anchor="t" anchorCtr="0">
            <a:noAutofit/>
          </a:bodyPr>
          <a:lstStyle/>
          <a:p>
            <a:pPr marL="114300" indent="0">
              <a:lnSpc>
                <a:spcPct val="100000"/>
              </a:lnSpc>
              <a:spcAft>
                <a:spcPts val="800"/>
              </a:spcAft>
              <a:buNone/>
            </a:pPr>
            <a:r>
              <a:rPr lang="en-GB" sz="1200" b="1" dirty="0">
                <a:solidFill>
                  <a:schemeClr val="tx1"/>
                </a:solidFill>
                <a:effectLst/>
                <a:latin typeface="+mj-lt"/>
                <a:ea typeface="Open Sans" panose="020B0606030504020204" pitchFamily="34" charset="0"/>
                <a:cs typeface="Open Sans" panose="020B0606030504020204" pitchFamily="34" charset="0"/>
              </a:rPr>
              <a:t>Success Metrics</a:t>
            </a:r>
          </a:p>
          <a:p>
            <a:pPr marL="114300" indent="0">
              <a:lnSpc>
                <a:spcPct val="100000"/>
              </a:lnSpc>
              <a:spcAft>
                <a:spcPts val="800"/>
              </a:spcAft>
              <a:buNone/>
            </a:pPr>
            <a:r>
              <a:rPr lang="en-GB" sz="1200" dirty="0">
                <a:solidFill>
                  <a:schemeClr val="tx1"/>
                </a:solidFill>
                <a:effectLst/>
                <a:latin typeface="+mj-lt"/>
                <a:ea typeface="Open Sans" panose="020B0606030504020204" pitchFamily="34" charset="0"/>
                <a:cs typeface="Open Sans" panose="020B0606030504020204" pitchFamily="34" charset="0"/>
              </a:rPr>
              <a:t>● 5% of current members (12.6M) use the subscription model.</a:t>
            </a:r>
          </a:p>
          <a:p>
            <a:pPr marL="114300" indent="0">
              <a:lnSpc>
                <a:spcPct val="100000"/>
              </a:lnSpc>
              <a:spcAft>
                <a:spcPts val="800"/>
              </a:spcAft>
              <a:buNone/>
            </a:pPr>
            <a:r>
              <a:rPr lang="en-GB" sz="1200" dirty="0">
                <a:solidFill>
                  <a:schemeClr val="tx1"/>
                </a:solidFill>
                <a:effectLst/>
                <a:latin typeface="+mj-lt"/>
                <a:ea typeface="Open Sans" panose="020B0606030504020204" pitchFamily="34" charset="0"/>
                <a:cs typeface="Open Sans" panose="020B0606030504020204" pitchFamily="34" charset="0"/>
              </a:rPr>
              <a:t>● 30% of current members (12.6M) download the Application.</a:t>
            </a:r>
          </a:p>
          <a:p>
            <a:pPr marL="114300" indent="0">
              <a:lnSpc>
                <a:spcPct val="100000"/>
              </a:lnSpc>
              <a:spcAft>
                <a:spcPts val="800"/>
              </a:spcAft>
              <a:buNone/>
            </a:pPr>
            <a:r>
              <a:rPr lang="en-GB" sz="1200" dirty="0">
                <a:solidFill>
                  <a:schemeClr val="tx1"/>
                </a:solidFill>
                <a:effectLst/>
                <a:latin typeface="+mj-lt"/>
                <a:ea typeface="Open Sans" panose="020B0606030504020204" pitchFamily="34" charset="0"/>
                <a:cs typeface="Open Sans" panose="020B0606030504020204" pitchFamily="34" charset="0"/>
              </a:rPr>
              <a:t>● 50% of application users with Paid Subscription module </a:t>
            </a:r>
            <a:r>
              <a:rPr lang="en-GB" sz="1200" dirty="0">
                <a:solidFill>
                  <a:schemeClr val="tx1"/>
                </a:solidFill>
                <a:latin typeface="+mj-lt"/>
                <a:ea typeface="Open Sans" panose="020B0606030504020204" pitchFamily="34" charset="0"/>
                <a:cs typeface="Open Sans" panose="020B0606030504020204" pitchFamily="34" charset="0"/>
              </a:rPr>
              <a:t>r</a:t>
            </a:r>
            <a:r>
              <a:rPr lang="en-GB" sz="1200" dirty="0">
                <a:solidFill>
                  <a:schemeClr val="tx1"/>
                </a:solidFill>
                <a:effectLst/>
                <a:latin typeface="+mj-lt"/>
                <a:ea typeface="Open Sans" panose="020B0606030504020204" pitchFamily="34" charset="0"/>
                <a:cs typeface="Open Sans" panose="020B0606030504020204" pitchFamily="34" charset="0"/>
              </a:rPr>
              <a:t>educed the infection of chronic diseases.</a:t>
            </a:r>
            <a:endParaRPr dirty="0">
              <a:latin typeface="+mj-lt"/>
            </a:endParaRPr>
          </a:p>
          <a:p>
            <a:pPr marL="114300" lvl="0" indent="0" algn="l" rtl="0">
              <a:lnSpc>
                <a:spcPct val="115000"/>
              </a:lnSpc>
              <a:spcBef>
                <a:spcPts val="0"/>
              </a:spcBef>
              <a:spcAft>
                <a:spcPts val="0"/>
              </a:spcAft>
              <a:buSzPts val="1800"/>
              <a:buNone/>
            </a:pPr>
            <a:endParaRPr sz="1400" b="1" dirty="0">
              <a:solidFill>
                <a:srgbClr val="9E9E9E"/>
              </a:solidFill>
              <a:latin typeface="+mj-lt"/>
              <a:ea typeface="Open Sans"/>
              <a:cs typeface="Open Sans"/>
              <a:sym typeface="Open Sans"/>
            </a:endParaRPr>
          </a:p>
          <a:p>
            <a:pPr marL="114300" lvl="0" indent="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129904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rPr>
              <a:t>Updated PRD </a:t>
            </a:r>
            <a:r>
              <a:rPr lang="en" sz="1800" dirty="0">
                <a:latin typeface="+mj-lt"/>
              </a:rPr>
              <a:t>(page 5)</a:t>
            </a:r>
            <a:endParaRPr dirty="0">
              <a:latin typeface="+mj-lt"/>
            </a:endParaRPr>
          </a:p>
        </p:txBody>
      </p:sp>
      <p:sp>
        <p:nvSpPr>
          <p:cNvPr id="548" name="Google Shape;548;p85"/>
          <p:cNvSpPr txBox="1">
            <a:spLocks noGrp="1"/>
          </p:cNvSpPr>
          <p:nvPr>
            <p:ph type="body" idx="1"/>
          </p:nvPr>
        </p:nvSpPr>
        <p:spPr>
          <a:xfrm>
            <a:off x="311700" y="1017726"/>
            <a:ext cx="8520600" cy="3885200"/>
          </a:xfrm>
          <a:prstGeom prst="rect">
            <a:avLst/>
          </a:prstGeom>
          <a:noFill/>
          <a:ln>
            <a:noFill/>
          </a:ln>
        </p:spPr>
        <p:txBody>
          <a:bodyPr spcFirstLastPara="1" wrap="square" lIns="91425" tIns="91425" rIns="91425" bIns="91425" anchor="t" anchorCtr="0">
            <a:noAutofit/>
          </a:bodyPr>
          <a:lstStyle/>
          <a:p>
            <a:pPr marL="114300" indent="0">
              <a:lnSpc>
                <a:spcPct val="100000"/>
              </a:lnSpc>
              <a:spcAft>
                <a:spcPts val="800"/>
              </a:spcAft>
              <a:buNone/>
            </a:pPr>
            <a:r>
              <a:rPr lang="en-GB" sz="1200" dirty="0">
                <a:solidFill>
                  <a:schemeClr val="tx1"/>
                </a:solidFill>
                <a:effectLst/>
                <a:latin typeface="+mj-lt"/>
                <a:ea typeface="Open Sans" panose="020B0606030504020204" pitchFamily="34" charset="0"/>
                <a:cs typeface="Open Sans" panose="020B0606030504020204" pitchFamily="34" charset="0"/>
              </a:rPr>
              <a:t>For </a:t>
            </a:r>
            <a:r>
              <a:rPr lang="en-GB" sz="1200" b="1" dirty="0">
                <a:solidFill>
                  <a:schemeClr val="tx1"/>
                </a:solidFill>
                <a:effectLst/>
                <a:latin typeface="+mj-lt"/>
                <a:ea typeface="Open Sans" panose="020B0606030504020204" pitchFamily="34" charset="0"/>
                <a:cs typeface="Open Sans" panose="020B0606030504020204" pitchFamily="34" charset="0"/>
              </a:rPr>
              <a:t>Phase 1 of the HealthY Paid Add-on modules </a:t>
            </a:r>
            <a:r>
              <a:rPr lang="en-GB" sz="1200" dirty="0">
                <a:solidFill>
                  <a:schemeClr val="tx1"/>
                </a:solidFill>
                <a:effectLst/>
                <a:latin typeface="+mj-lt"/>
                <a:ea typeface="Open Sans" panose="020B0606030504020204" pitchFamily="34" charset="0"/>
                <a:cs typeface="Open Sans" panose="020B0606030504020204" pitchFamily="34" charset="0"/>
              </a:rPr>
              <a:t>for the Kaiser Permanente app, we will focus on building the basic functionality (Module 0), </a:t>
            </a:r>
            <a:r>
              <a:rPr lang="en-GB" sz="1200" i="1" dirty="0">
                <a:solidFill>
                  <a:schemeClr val="tx1"/>
                </a:solidFill>
                <a:effectLst/>
                <a:latin typeface="+mj-lt"/>
                <a:ea typeface="Open Sans" panose="020B0606030504020204" pitchFamily="34" charset="0"/>
                <a:cs typeface="Open Sans" panose="020B0606030504020204" pitchFamily="34" charset="0"/>
              </a:rPr>
              <a:t>not including Fitness &amp; Nutrition (Module 1, phase 2) </a:t>
            </a:r>
            <a:r>
              <a:rPr lang="en-GB" sz="1200" dirty="0">
                <a:solidFill>
                  <a:schemeClr val="tx1"/>
                </a:solidFill>
                <a:effectLst/>
                <a:latin typeface="+mj-lt"/>
                <a:ea typeface="Open Sans" panose="020B0606030504020204" pitchFamily="34" charset="0"/>
                <a:cs typeface="Open Sans" panose="020B0606030504020204" pitchFamily="34" charset="0"/>
              </a:rPr>
              <a:t>or </a:t>
            </a:r>
            <a:r>
              <a:rPr lang="en-GB" sz="1200" i="1" dirty="0">
                <a:solidFill>
                  <a:schemeClr val="tx1"/>
                </a:solidFill>
                <a:latin typeface="+mj-lt"/>
                <a:ea typeface="Open Sans" panose="020B0606030504020204" pitchFamily="34" charset="0"/>
                <a:cs typeface="Open Sans" panose="020B0606030504020204" pitchFamily="34" charset="0"/>
              </a:rPr>
              <a:t>Self-care</a:t>
            </a:r>
            <a:r>
              <a:rPr lang="en-GB" sz="1200" i="1" dirty="0">
                <a:solidFill>
                  <a:schemeClr val="tx1"/>
                </a:solidFill>
                <a:effectLst/>
                <a:latin typeface="+mj-lt"/>
                <a:ea typeface="Open Sans" panose="020B0606030504020204" pitchFamily="34" charset="0"/>
                <a:cs typeface="Open Sans" panose="020B0606030504020204" pitchFamily="34" charset="0"/>
              </a:rPr>
              <a:t> (Module 2, phase 3)</a:t>
            </a:r>
            <a:r>
              <a:rPr lang="en-GB" sz="1200" dirty="0">
                <a:solidFill>
                  <a:schemeClr val="tx1"/>
                </a:solidFill>
                <a:effectLst/>
                <a:latin typeface="+mj-lt"/>
                <a:ea typeface="Open Sans" panose="020B0606030504020204" pitchFamily="34" charset="0"/>
                <a:cs typeface="Open Sans" panose="020B0606030504020204" pitchFamily="34" charset="0"/>
              </a:rPr>
              <a:t>:</a:t>
            </a:r>
            <a:endParaRPr lang="en-GB" sz="1200" b="1" i="0" dirty="0">
              <a:solidFill>
                <a:srgbClr val="0B0B0B"/>
              </a:solidFill>
              <a:effectLst/>
              <a:latin typeface="+mj-lt"/>
            </a:endParaRPr>
          </a:p>
          <a:p>
            <a:pPr marL="114300" indent="0" algn="l">
              <a:buNone/>
            </a:pPr>
            <a:r>
              <a:rPr lang="en-GB" sz="1200" b="1" i="0" dirty="0">
                <a:solidFill>
                  <a:srgbClr val="0B0B0B"/>
                </a:solidFill>
                <a:effectLst/>
                <a:latin typeface="+mj-lt"/>
              </a:rPr>
              <a:t>Priority level:</a:t>
            </a:r>
          </a:p>
          <a:p>
            <a:pPr algn="l">
              <a:buFont typeface="Arial" panose="020B0604020202020204" pitchFamily="34" charset="0"/>
              <a:buChar char="•"/>
            </a:pPr>
            <a:r>
              <a:rPr lang="en-GB" sz="1100" b="0" i="0" dirty="0">
                <a:solidFill>
                  <a:srgbClr val="0B0B0B"/>
                </a:solidFill>
                <a:effectLst/>
                <a:latin typeface="+mj-lt"/>
              </a:rPr>
              <a:t>P0 = launch blocker. The product will not launch without this feature.</a:t>
            </a:r>
          </a:p>
          <a:p>
            <a:pPr algn="l">
              <a:buFont typeface="Arial" panose="020B0604020202020204" pitchFamily="34" charset="0"/>
              <a:buChar char="•"/>
            </a:pPr>
            <a:r>
              <a:rPr lang="en-GB" sz="1100" b="0" i="0" dirty="0">
                <a:solidFill>
                  <a:srgbClr val="0B0B0B"/>
                </a:solidFill>
                <a:effectLst/>
                <a:latin typeface="+mj-lt"/>
              </a:rPr>
              <a:t>P1 = desirable for launch, but not required. Will follow after launch.</a:t>
            </a:r>
          </a:p>
          <a:p>
            <a:pPr algn="l">
              <a:buFont typeface="Arial" panose="020B0604020202020204" pitchFamily="34" charset="0"/>
              <a:buChar char="•"/>
            </a:pPr>
            <a:r>
              <a:rPr lang="en-GB" sz="1100" b="0" i="0" dirty="0">
                <a:solidFill>
                  <a:srgbClr val="0B0B0B"/>
                </a:solidFill>
                <a:effectLst/>
                <a:latin typeface="+mj-lt"/>
              </a:rPr>
              <a:t>P2 = nice to have.</a:t>
            </a:r>
          </a:p>
          <a:p>
            <a:pPr algn="l">
              <a:buFont typeface="Arial" panose="020B0604020202020204" pitchFamily="34" charset="0"/>
              <a:buChar char="•"/>
            </a:pPr>
            <a:r>
              <a:rPr lang="en-GB" sz="1100" b="0" i="0" dirty="0">
                <a:solidFill>
                  <a:srgbClr val="0B0B0B"/>
                </a:solidFill>
                <a:effectLst/>
                <a:latin typeface="+mj-lt"/>
              </a:rPr>
              <a:t>P3, P4 = unlikely to get built.</a:t>
            </a:r>
          </a:p>
          <a:p>
            <a:pPr algn="l">
              <a:buFont typeface="Arial" panose="020B0604020202020204" pitchFamily="34" charset="0"/>
              <a:buChar char="•"/>
            </a:pPr>
            <a:endParaRPr lang="en-GB" sz="1100" dirty="0">
              <a:solidFill>
                <a:srgbClr val="0B0B0B"/>
              </a:solidFill>
              <a:latin typeface="+mj-lt"/>
            </a:endParaRPr>
          </a:p>
        </p:txBody>
      </p:sp>
    </p:spTree>
    <p:extLst>
      <p:ext uri="{BB962C8B-B14F-4D97-AF65-F5344CB8AC3E}">
        <p14:creationId xmlns:p14="http://schemas.microsoft.com/office/powerpoint/2010/main" val="300790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5"/>
          <p:cNvSpPr txBox="1">
            <a:spLocks noGrp="1"/>
          </p:cNvSpPr>
          <p:nvPr>
            <p:ph type="title"/>
          </p:nvPr>
        </p:nvSpPr>
        <p:spPr>
          <a:xfrm>
            <a:off x="311700" y="12273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latin typeface="+mj-lt"/>
              </a:rPr>
              <a:t>Updated PRD </a:t>
            </a:r>
            <a:r>
              <a:rPr lang="en" sz="1800" dirty="0">
                <a:latin typeface="+mj-lt"/>
              </a:rPr>
              <a:t>(page 6)</a:t>
            </a:r>
            <a:endParaRPr dirty="0">
              <a:latin typeface="+mj-lt"/>
            </a:endParaRPr>
          </a:p>
        </p:txBody>
      </p:sp>
      <p:sp>
        <p:nvSpPr>
          <p:cNvPr id="548" name="Google Shape;548;p85"/>
          <p:cNvSpPr txBox="1">
            <a:spLocks noGrp="1"/>
          </p:cNvSpPr>
          <p:nvPr>
            <p:ph type="body" idx="1"/>
          </p:nvPr>
        </p:nvSpPr>
        <p:spPr>
          <a:xfrm>
            <a:off x="311700" y="557349"/>
            <a:ext cx="8520600" cy="4345577"/>
          </a:xfrm>
          <a:prstGeom prst="rect">
            <a:avLst/>
          </a:prstGeom>
          <a:noFill/>
          <a:ln>
            <a:noFill/>
          </a:ln>
        </p:spPr>
        <p:txBody>
          <a:bodyPr spcFirstLastPara="1" wrap="square" lIns="91425" tIns="91425" rIns="91425" bIns="91425" anchor="t" anchorCtr="0">
            <a:noAutofit/>
          </a:bodyPr>
          <a:lstStyle/>
          <a:p>
            <a:pPr marL="114300" indent="0">
              <a:lnSpc>
                <a:spcPct val="100000"/>
              </a:lnSpc>
              <a:spcAft>
                <a:spcPts val="800"/>
              </a:spcAft>
              <a:buNone/>
            </a:pPr>
            <a:r>
              <a:rPr lang="en-GB" sz="1200" b="1" dirty="0">
                <a:solidFill>
                  <a:schemeClr val="tx1"/>
                </a:solidFill>
                <a:effectLst/>
                <a:latin typeface="+mj-lt"/>
                <a:ea typeface="Open Sans" panose="020B0606030504020204" pitchFamily="34" charset="0"/>
                <a:cs typeface="Open Sans" panose="020B0606030504020204" pitchFamily="34" charset="0"/>
              </a:rPr>
              <a:t>Key Features &amp; Scope                                                                                                                                                                       </a:t>
            </a:r>
            <a:r>
              <a:rPr lang="en-GB" sz="1200" i="1" dirty="0">
                <a:solidFill>
                  <a:schemeClr val="tx1"/>
                </a:solidFill>
                <a:effectLst/>
                <a:latin typeface="+mj-lt"/>
                <a:ea typeface="Open Sans" panose="020B0606030504020204" pitchFamily="34" charset="0"/>
                <a:cs typeface="Open Sans" panose="020B0606030504020204" pitchFamily="34" charset="0"/>
              </a:rPr>
              <a:t>Handoff [What are we building? What are we explicitly not building?]</a:t>
            </a:r>
            <a:endParaRPr lang="en-GB" sz="1200" dirty="0">
              <a:solidFill>
                <a:schemeClr val="tx1"/>
              </a:solidFill>
              <a:latin typeface="+mj-lt"/>
              <a:ea typeface="Open Sans" panose="020B0606030504020204" pitchFamily="34" charset="0"/>
              <a:cs typeface="Open Sans" panose="020B0606030504020204" pitchFamily="34" charset="0"/>
            </a:endParaRPr>
          </a:p>
          <a:p>
            <a:pPr marL="114300" indent="0">
              <a:lnSpc>
                <a:spcPct val="100000"/>
              </a:lnSpc>
              <a:spcAft>
                <a:spcPts val="800"/>
              </a:spcAft>
              <a:buNone/>
            </a:pPr>
            <a:endParaRPr lang="en-GB" sz="1200" dirty="0">
              <a:solidFill>
                <a:schemeClr val="tx1"/>
              </a:solidFill>
              <a:latin typeface="+mj-lt"/>
              <a:ea typeface="Open Sans" panose="020B0606030504020204" pitchFamily="34" charset="0"/>
              <a:cs typeface="Open Sans" panose="020B0606030504020204" pitchFamily="34" charset="0"/>
            </a:endParaRPr>
          </a:p>
          <a:p>
            <a:pPr marL="114300" indent="0">
              <a:lnSpc>
                <a:spcPct val="100000"/>
              </a:lnSpc>
              <a:spcAft>
                <a:spcPts val="800"/>
              </a:spcAft>
              <a:buNone/>
            </a:pPr>
            <a:endParaRPr lang="en-GB" sz="1200" dirty="0">
              <a:solidFill>
                <a:schemeClr val="tx1"/>
              </a:solidFill>
              <a:latin typeface="+mj-lt"/>
              <a:ea typeface="Open Sans" panose="020B0606030504020204" pitchFamily="34" charset="0"/>
              <a:cs typeface="Open Sans" panose="020B0606030504020204" pitchFamily="34" charset="0"/>
            </a:endParaRPr>
          </a:p>
          <a:p>
            <a:pPr marL="114300" indent="0">
              <a:lnSpc>
                <a:spcPct val="100000"/>
              </a:lnSpc>
              <a:spcAft>
                <a:spcPts val="800"/>
              </a:spcAft>
              <a:buNone/>
            </a:pPr>
            <a:endParaRPr lang="en-GB" sz="1200" dirty="0">
              <a:solidFill>
                <a:schemeClr val="tx1"/>
              </a:solidFill>
              <a:latin typeface="+mj-lt"/>
              <a:ea typeface="Open Sans" panose="020B0606030504020204" pitchFamily="34" charset="0"/>
              <a:cs typeface="Open Sans" panose="020B0606030504020204" pitchFamily="34" charset="0"/>
            </a:endParaRPr>
          </a:p>
          <a:p>
            <a:pPr marL="114300" indent="0">
              <a:lnSpc>
                <a:spcPct val="100000"/>
              </a:lnSpc>
              <a:spcAft>
                <a:spcPts val="800"/>
              </a:spcAft>
              <a:buNone/>
            </a:pPr>
            <a:endParaRPr lang="en-GB" sz="1100" dirty="0">
              <a:solidFill>
                <a:schemeClr val="tx1"/>
              </a:solidFill>
              <a:latin typeface="+mj-lt"/>
              <a:ea typeface="Open Sans" panose="020B0606030504020204" pitchFamily="34" charset="0"/>
              <a:cs typeface="Open Sans" panose="020B0606030504020204" pitchFamily="34" charset="0"/>
            </a:endParaRPr>
          </a:p>
          <a:p>
            <a:pPr marL="114300" indent="0">
              <a:lnSpc>
                <a:spcPct val="100000"/>
              </a:lnSpc>
              <a:spcAft>
                <a:spcPts val="800"/>
              </a:spcAft>
              <a:buNone/>
            </a:pPr>
            <a:endParaRPr lang="en-GB" sz="1100" dirty="0">
              <a:solidFill>
                <a:schemeClr val="tx1"/>
              </a:solidFill>
              <a:latin typeface="+mj-lt"/>
              <a:ea typeface="Open Sans" panose="020B0606030504020204" pitchFamily="34" charset="0"/>
              <a:cs typeface="Open Sans" panose="020B0606030504020204" pitchFamily="34" charset="0"/>
            </a:endParaRPr>
          </a:p>
          <a:p>
            <a:pPr marL="114300" indent="0">
              <a:lnSpc>
                <a:spcPct val="100000"/>
              </a:lnSpc>
              <a:spcAft>
                <a:spcPts val="800"/>
              </a:spcAft>
              <a:buNone/>
            </a:pPr>
            <a:endParaRPr lang="en-GB" sz="1200" b="1" dirty="0">
              <a:solidFill>
                <a:schemeClr val="tx1"/>
              </a:solidFill>
              <a:latin typeface="+mj-lt"/>
              <a:ea typeface="Open Sans" panose="020B0606030504020204" pitchFamily="34" charset="0"/>
              <a:cs typeface="Open Sans" panose="020B0606030504020204" pitchFamily="34" charset="0"/>
            </a:endParaRPr>
          </a:p>
          <a:p>
            <a:pPr marL="114300" indent="0">
              <a:lnSpc>
                <a:spcPct val="100000"/>
              </a:lnSpc>
              <a:spcAft>
                <a:spcPts val="800"/>
              </a:spcAft>
              <a:buNone/>
            </a:pPr>
            <a:endParaRPr lang="en-GB" sz="1200" b="1" dirty="0">
              <a:solidFill>
                <a:schemeClr val="tx1"/>
              </a:solidFill>
              <a:effectLst/>
              <a:latin typeface="+mj-lt"/>
              <a:ea typeface="Open Sans" panose="020B0606030504020204" pitchFamily="34" charset="0"/>
              <a:cs typeface="Open Sans" panose="020B0606030504020204" pitchFamily="34" charset="0"/>
            </a:endParaRPr>
          </a:p>
          <a:p>
            <a:pPr marL="114300" indent="0">
              <a:lnSpc>
                <a:spcPct val="100000"/>
              </a:lnSpc>
              <a:spcAft>
                <a:spcPts val="800"/>
              </a:spcAft>
              <a:buNone/>
            </a:pPr>
            <a:endParaRPr lang="en-GB" sz="1200" b="1" dirty="0">
              <a:solidFill>
                <a:schemeClr val="tx1"/>
              </a:solidFill>
              <a:latin typeface="+mj-lt"/>
              <a:ea typeface="Open Sans" panose="020B0606030504020204" pitchFamily="34" charset="0"/>
              <a:cs typeface="Open Sans" panose="020B0606030504020204" pitchFamily="34" charset="0"/>
            </a:endParaRPr>
          </a:p>
          <a:p>
            <a:pPr marL="114300" indent="0" algn="l">
              <a:buNone/>
            </a:pPr>
            <a:endParaRPr lang="en-GB" sz="1100" b="0" i="0" dirty="0">
              <a:solidFill>
                <a:srgbClr val="0B0B0B"/>
              </a:solidFill>
              <a:effectLst/>
              <a:latin typeface="Open Sans" panose="020B0606030504020204" pitchFamily="34" charset="0"/>
            </a:endParaRPr>
          </a:p>
        </p:txBody>
      </p:sp>
      <p:graphicFrame>
        <p:nvGraphicFramePr>
          <p:cNvPr id="2" name="Table 2">
            <a:extLst>
              <a:ext uri="{FF2B5EF4-FFF2-40B4-BE49-F238E27FC236}">
                <a16:creationId xmlns:a16="http://schemas.microsoft.com/office/drawing/2014/main" id="{22D7B86C-E6FF-5D76-0290-DCB0A9E2D1AD}"/>
              </a:ext>
            </a:extLst>
          </p:cNvPr>
          <p:cNvGraphicFramePr>
            <a:graphicFrameLocks noGrp="1"/>
          </p:cNvGraphicFramePr>
          <p:nvPr/>
        </p:nvGraphicFramePr>
        <p:xfrm>
          <a:off x="478971" y="1343297"/>
          <a:ext cx="7532916" cy="2976880"/>
        </p:xfrm>
        <a:graphic>
          <a:graphicData uri="http://schemas.openxmlformats.org/drawingml/2006/table">
            <a:tbl>
              <a:tblPr firstRow="1" bandRow="1"/>
              <a:tblGrid>
                <a:gridCol w="1219897">
                  <a:extLst>
                    <a:ext uri="{9D8B030D-6E8A-4147-A177-3AD203B41FA5}">
                      <a16:colId xmlns:a16="http://schemas.microsoft.com/office/drawing/2014/main" val="788175075"/>
                    </a:ext>
                  </a:extLst>
                </a:gridCol>
                <a:gridCol w="1566846">
                  <a:extLst>
                    <a:ext uri="{9D8B030D-6E8A-4147-A177-3AD203B41FA5}">
                      <a16:colId xmlns:a16="http://schemas.microsoft.com/office/drawing/2014/main" val="1813248339"/>
                    </a:ext>
                  </a:extLst>
                </a:gridCol>
                <a:gridCol w="4746173">
                  <a:extLst>
                    <a:ext uri="{9D8B030D-6E8A-4147-A177-3AD203B41FA5}">
                      <a16:colId xmlns:a16="http://schemas.microsoft.com/office/drawing/2014/main" val="3581924345"/>
                    </a:ext>
                  </a:extLst>
                </a:gridCol>
              </a:tblGrid>
              <a:tr h="370840">
                <a:tc>
                  <a:txBody>
                    <a:bodyPr/>
                    <a:lstStyle/>
                    <a:p>
                      <a:r>
                        <a:rPr lang="en-GB" sz="1000" b="1" dirty="0"/>
                        <a:t>Prioritization</a:t>
                      </a:r>
                    </a:p>
                  </a:txBody>
                  <a:tcPr/>
                </a:tc>
                <a:tc>
                  <a:txBody>
                    <a:bodyPr/>
                    <a:lstStyle/>
                    <a:p>
                      <a:r>
                        <a:rPr lang="en-GB" sz="1000" b="1" dirty="0"/>
                        <a:t>Feature</a:t>
                      </a:r>
                    </a:p>
                  </a:txBody>
                  <a:tcPr/>
                </a:tc>
                <a:tc>
                  <a:txBody>
                    <a:bodyPr/>
                    <a:lstStyle/>
                    <a:p>
                      <a:r>
                        <a:rPr lang="en-GB" sz="1000" b="1" dirty="0"/>
                        <a:t>Description</a:t>
                      </a:r>
                    </a:p>
                  </a:txBody>
                  <a:tcPr/>
                </a:tc>
                <a:extLst>
                  <a:ext uri="{0D108BD9-81ED-4DB2-BD59-A6C34878D82A}">
                    <a16:rowId xmlns:a16="http://schemas.microsoft.com/office/drawing/2014/main" val="1295427066"/>
                  </a:ext>
                </a:extLst>
              </a:tr>
              <a:tr h="370840">
                <a:tc>
                  <a:txBody>
                    <a:bodyPr/>
                    <a:lstStyle/>
                    <a:p>
                      <a:r>
                        <a:rPr lang="en-GB" sz="1000" dirty="0"/>
                        <a:t>P0</a:t>
                      </a:r>
                    </a:p>
                  </a:txBody>
                  <a:tcPr/>
                </a:tc>
                <a:tc>
                  <a:txBody>
                    <a:bodyPr/>
                    <a:lstStyle/>
                    <a:p>
                      <a:r>
                        <a:rPr lang="en-GB" sz="1000" b="0" i="0" u="none" strike="noStrike" cap="none" dirty="0">
                          <a:solidFill>
                            <a:schemeClr val="tx1"/>
                          </a:solidFill>
                          <a:effectLst/>
                          <a:latin typeface="Arial"/>
                          <a:ea typeface="Open Sans" panose="020B0606030504020204" pitchFamily="34" charset="0"/>
                          <a:cs typeface="Open Sans" panose="020B0606030504020204" pitchFamily="34" charset="0"/>
                          <a:sym typeface="Arial"/>
                        </a:rPr>
                        <a:t>Register to </a:t>
                      </a:r>
                      <a:r>
                        <a:rPr lang="en-GB" sz="1000" b="0" i="0" u="none" strike="noStrike" cap="none" dirty="0" err="1">
                          <a:solidFill>
                            <a:schemeClr val="tx1"/>
                          </a:solidFill>
                          <a:effectLst/>
                          <a:latin typeface="Arial"/>
                          <a:ea typeface="Open Sans" panose="020B0606030504020204" pitchFamily="34" charset="0"/>
                          <a:cs typeface="Open Sans" panose="020B0606030504020204" pitchFamily="34" charset="0"/>
                          <a:sym typeface="Arial"/>
                        </a:rPr>
                        <a:t>HealthY</a:t>
                      </a:r>
                      <a:r>
                        <a:rPr lang="en-GB" sz="1000" b="0" i="0" u="none" strike="noStrike" cap="none" dirty="0">
                          <a:solidFill>
                            <a:schemeClr val="tx1"/>
                          </a:solidFill>
                          <a:effectLst/>
                          <a:latin typeface="Arial"/>
                          <a:ea typeface="Open Sans" panose="020B0606030504020204" pitchFamily="34" charset="0"/>
                          <a:cs typeface="Open Sans" panose="020B0606030504020204" pitchFamily="34" charset="0"/>
                          <a:sym typeface="Arial"/>
                        </a:rPr>
                        <a:t> </a:t>
                      </a:r>
                      <a:endParaRPr lang="en-GB" sz="1000" b="0" dirty="0"/>
                    </a:p>
                  </a:txBody>
                  <a:tcPr/>
                </a:tc>
                <a:tc>
                  <a:txBody>
                    <a:bodyPr/>
                    <a:lstStyle/>
                    <a:p>
                      <a:r>
                        <a:rPr lang="en-GB" sz="1000" dirty="0"/>
                        <a:t>The User will be asked to register for the (paid) app.</a:t>
                      </a:r>
                    </a:p>
                    <a:p>
                      <a:r>
                        <a:rPr lang="en-GB" sz="1000" dirty="0"/>
                        <a:t>User-sensitive data such as name, Health ID-number and email address will be asked consent for.</a:t>
                      </a:r>
                    </a:p>
                  </a:txBody>
                  <a:tcPr/>
                </a:tc>
                <a:extLst>
                  <a:ext uri="{0D108BD9-81ED-4DB2-BD59-A6C34878D82A}">
                    <a16:rowId xmlns:a16="http://schemas.microsoft.com/office/drawing/2014/main" val="3016991632"/>
                  </a:ext>
                </a:extLst>
              </a:tr>
              <a:tr h="370840">
                <a:tc>
                  <a:txBody>
                    <a:bodyPr/>
                    <a:lstStyle/>
                    <a:p>
                      <a:r>
                        <a:rPr lang="en-GB" sz="1000" dirty="0"/>
                        <a:t>P0</a:t>
                      </a:r>
                    </a:p>
                  </a:txBody>
                  <a:tcPr/>
                </a:tc>
                <a:tc>
                  <a:txBody>
                    <a:bodyPr/>
                    <a:lstStyle/>
                    <a:p>
                      <a:r>
                        <a:rPr lang="en-GB" sz="1000" b="0" i="0" u="none" strike="noStrike" cap="none" dirty="0">
                          <a:solidFill>
                            <a:schemeClr val="tx1"/>
                          </a:solidFill>
                          <a:effectLst/>
                          <a:latin typeface="Arial"/>
                          <a:ea typeface="Open Sans" panose="020B0606030504020204" pitchFamily="34" charset="0"/>
                          <a:cs typeface="Open Sans" panose="020B0606030504020204" pitchFamily="34" charset="0"/>
                          <a:sym typeface="Arial"/>
                        </a:rPr>
                        <a:t>Log in to </a:t>
                      </a:r>
                      <a:r>
                        <a:rPr lang="en-GB" sz="1000" b="0" i="0" u="none" strike="noStrike" cap="none" dirty="0" err="1">
                          <a:solidFill>
                            <a:schemeClr val="tx1"/>
                          </a:solidFill>
                          <a:effectLst/>
                          <a:latin typeface="Arial"/>
                          <a:ea typeface="Open Sans" panose="020B0606030504020204" pitchFamily="34" charset="0"/>
                          <a:cs typeface="Open Sans" panose="020B0606030504020204" pitchFamily="34" charset="0"/>
                          <a:sym typeface="Arial"/>
                        </a:rPr>
                        <a:t>HealthY</a:t>
                      </a:r>
                      <a:r>
                        <a:rPr lang="en-GB" sz="1000" b="0" i="0" u="none" strike="noStrike" cap="none" dirty="0">
                          <a:solidFill>
                            <a:schemeClr val="tx1"/>
                          </a:solidFill>
                          <a:effectLst/>
                          <a:latin typeface="Arial"/>
                          <a:ea typeface="Open Sans" panose="020B0606030504020204" pitchFamily="34" charset="0"/>
                          <a:cs typeface="Open Sans" panose="020B0606030504020204" pitchFamily="34" charset="0"/>
                          <a:sym typeface="Arial"/>
                        </a:rPr>
                        <a:t> </a:t>
                      </a:r>
                      <a:endParaRPr lang="en-GB" sz="1000" b="0" dirty="0"/>
                    </a:p>
                  </a:txBody>
                  <a:tcPr/>
                </a:tc>
                <a:tc>
                  <a:txBody>
                    <a:bodyPr/>
                    <a:lstStyle/>
                    <a:p>
                      <a:r>
                        <a:rPr lang="en-GB" sz="1000" dirty="0"/>
                        <a:t>After registration, the user will be asked to login to the (paid) app.</a:t>
                      </a:r>
                    </a:p>
                  </a:txBody>
                  <a:tcPr/>
                </a:tc>
                <a:extLst>
                  <a:ext uri="{0D108BD9-81ED-4DB2-BD59-A6C34878D82A}">
                    <a16:rowId xmlns:a16="http://schemas.microsoft.com/office/drawing/2014/main" val="1476560207"/>
                  </a:ext>
                </a:extLst>
              </a:tr>
              <a:tr h="370840">
                <a:tc>
                  <a:txBody>
                    <a:bodyPr/>
                    <a:lstStyle/>
                    <a:p>
                      <a:r>
                        <a:rPr lang="en-GB" sz="1000" dirty="0"/>
                        <a:t>P2</a:t>
                      </a:r>
                    </a:p>
                  </a:txBody>
                  <a:tcPr/>
                </a:tc>
                <a:tc>
                  <a:txBody>
                    <a:bodyPr/>
                    <a:lstStyle/>
                    <a:p>
                      <a:r>
                        <a:rPr lang="en-GB" sz="1000" dirty="0"/>
                        <a:t>Create a profile</a:t>
                      </a:r>
                    </a:p>
                  </a:txBody>
                  <a:tcPr/>
                </a:tc>
                <a:tc>
                  <a:txBody>
                    <a:bodyPr/>
                    <a:lstStyle/>
                    <a:p>
                      <a:r>
                        <a:rPr lang="en-GB" sz="1000" dirty="0"/>
                        <a:t>Upon Registration, the user will be able to create and edit their profile. </a:t>
                      </a:r>
                    </a:p>
                  </a:txBody>
                  <a:tcPr/>
                </a:tc>
                <a:extLst>
                  <a:ext uri="{0D108BD9-81ED-4DB2-BD59-A6C34878D82A}">
                    <a16:rowId xmlns:a16="http://schemas.microsoft.com/office/drawing/2014/main" val="1772918425"/>
                  </a:ext>
                </a:extLst>
              </a:tr>
              <a:tr h="370840">
                <a:tc>
                  <a:txBody>
                    <a:bodyPr/>
                    <a:lstStyle/>
                    <a:p>
                      <a:r>
                        <a:rPr lang="en-GB" sz="1000" dirty="0"/>
                        <a:t>P0</a:t>
                      </a:r>
                    </a:p>
                  </a:txBody>
                  <a:tcPr/>
                </a:tc>
                <a:tc>
                  <a:txBody>
                    <a:bodyPr/>
                    <a:lstStyle/>
                    <a:p>
                      <a:r>
                        <a:rPr lang="en-GB" sz="1000" dirty="0"/>
                        <a:t>Create a </a:t>
                      </a:r>
                      <a:r>
                        <a:rPr lang="en-GB" sz="1000" dirty="0" err="1"/>
                        <a:t>HealthY</a:t>
                      </a:r>
                      <a:r>
                        <a:rPr lang="en-GB" sz="1000" dirty="0"/>
                        <a:t> Goal</a:t>
                      </a:r>
                    </a:p>
                  </a:txBody>
                  <a:tcPr/>
                </a:tc>
                <a:tc>
                  <a:txBody>
                    <a:bodyPr/>
                    <a:lstStyle/>
                    <a:p>
                      <a:r>
                        <a:rPr lang="en-GB" sz="1000" dirty="0"/>
                        <a:t>The user will be able to choose different </a:t>
                      </a:r>
                      <a:r>
                        <a:rPr lang="en-GB" sz="1000" dirty="0" err="1"/>
                        <a:t>HealthY</a:t>
                      </a:r>
                      <a:r>
                        <a:rPr lang="en-GB" sz="1000" dirty="0"/>
                        <a:t> Roadmaps to start to improve his health one step at the time. Goals are predetermined and follow a fixed path.</a:t>
                      </a:r>
                    </a:p>
                  </a:txBody>
                  <a:tcPr/>
                </a:tc>
                <a:extLst>
                  <a:ext uri="{0D108BD9-81ED-4DB2-BD59-A6C34878D82A}">
                    <a16:rowId xmlns:a16="http://schemas.microsoft.com/office/drawing/2014/main" val="3930003110"/>
                  </a:ext>
                </a:extLst>
              </a:tr>
              <a:tr h="370840">
                <a:tc>
                  <a:txBody>
                    <a:bodyPr/>
                    <a:lstStyle/>
                    <a:p>
                      <a:r>
                        <a:rPr lang="en-GB" sz="1000" dirty="0"/>
                        <a:t>P1</a:t>
                      </a:r>
                    </a:p>
                  </a:txBody>
                  <a:tcPr/>
                </a:tc>
                <a:tc>
                  <a:txBody>
                    <a:bodyPr/>
                    <a:lstStyle/>
                    <a:p>
                      <a:r>
                        <a:rPr lang="en-GB" sz="1000" dirty="0"/>
                        <a:t>Create a health Test</a:t>
                      </a:r>
                    </a:p>
                  </a:txBody>
                  <a:tcPr/>
                </a:tc>
                <a:tc>
                  <a:txBody>
                    <a:bodyPr/>
                    <a:lstStyle/>
                    <a:p>
                      <a:r>
                        <a:rPr lang="en-GB" sz="1000" dirty="0"/>
                        <a:t>Each main goal start with a health test. </a:t>
                      </a:r>
                    </a:p>
                  </a:txBody>
                  <a:tcPr/>
                </a:tc>
                <a:extLst>
                  <a:ext uri="{0D108BD9-81ED-4DB2-BD59-A6C34878D82A}">
                    <a16:rowId xmlns:a16="http://schemas.microsoft.com/office/drawing/2014/main" val="3901151065"/>
                  </a:ext>
                </a:extLst>
              </a:tr>
              <a:tr h="0">
                <a:tc>
                  <a:txBody>
                    <a:bodyPr/>
                    <a:lstStyle/>
                    <a:p>
                      <a:r>
                        <a:rPr lang="en-GB" sz="1000" dirty="0"/>
                        <a:t>P3</a:t>
                      </a:r>
                    </a:p>
                  </a:txBody>
                  <a:tcPr/>
                </a:tc>
                <a:tc>
                  <a:txBody>
                    <a:bodyPr/>
                    <a:lstStyle/>
                    <a:p>
                      <a:r>
                        <a:rPr lang="en-GB" sz="1000" dirty="0"/>
                        <a:t>Get Health Test Results</a:t>
                      </a:r>
                    </a:p>
                  </a:txBody>
                  <a:tcPr/>
                </a:tc>
                <a:tc>
                  <a:txBody>
                    <a:bodyPr/>
                    <a:lstStyle/>
                    <a:p>
                      <a:r>
                        <a:rPr lang="en-GB" sz="1000" dirty="0"/>
                        <a:t>At the end of each health test, the results will be available inside the app and/or sent to an email address. This will help the user to know how his health is and how it can be improved.</a:t>
                      </a:r>
                    </a:p>
                  </a:txBody>
                  <a:tcPr/>
                </a:tc>
                <a:extLst>
                  <a:ext uri="{0D108BD9-81ED-4DB2-BD59-A6C34878D82A}">
                    <a16:rowId xmlns:a16="http://schemas.microsoft.com/office/drawing/2014/main" val="4076001067"/>
                  </a:ext>
                </a:extLst>
              </a:tr>
            </a:tbl>
          </a:graphicData>
        </a:graphic>
      </p:graphicFrame>
    </p:spTree>
    <p:extLst>
      <p:ext uri="{BB962C8B-B14F-4D97-AF65-F5344CB8AC3E}">
        <p14:creationId xmlns:p14="http://schemas.microsoft.com/office/powerpoint/2010/main" val="287817155"/>
      </p:ext>
    </p:extLst>
  </p:cSld>
  <p:clrMapOvr>
    <a:masterClrMapping/>
  </p:clrMapOvr>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4749</Words>
  <Application>Microsoft Office PowerPoint</Application>
  <PresentationFormat>On-screen Show (16:9)</PresentationFormat>
  <Paragraphs>571</Paragraphs>
  <Slides>44</Slides>
  <Notes>44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44</vt:i4>
      </vt:variant>
    </vt:vector>
  </HeadingPairs>
  <TitlesOfParts>
    <vt:vector size="48" baseType="lpstr">
      <vt:lpstr>Arial</vt:lpstr>
      <vt:lpstr>Open Sans</vt:lpstr>
      <vt:lpstr>Udacity Template 16x9</vt:lpstr>
      <vt:lpstr>Simple Light</vt:lpstr>
      <vt:lpstr>Kaiser Permanente</vt:lpstr>
      <vt:lpstr>Updated PRD &amp; Prototype</vt:lpstr>
      <vt:lpstr>Kaiser Permanente</vt:lpstr>
      <vt:lpstr>Updated PRD</vt:lpstr>
      <vt:lpstr>Updated PRD (page 2)</vt:lpstr>
      <vt:lpstr>Updated PRD (page 3)</vt:lpstr>
      <vt:lpstr>Updated PRD (page 4)</vt:lpstr>
      <vt:lpstr>Updated PRD (page 5)</vt:lpstr>
      <vt:lpstr>Updated PRD (page 6)</vt:lpstr>
      <vt:lpstr>Updated PRD (page 7)</vt:lpstr>
      <vt:lpstr>Test Plan</vt:lpstr>
      <vt:lpstr>Test Plan:</vt:lpstr>
      <vt:lpstr>Test Cases: Functional Requirements</vt:lpstr>
      <vt:lpstr>Test Cases: Functional Requirements</vt:lpstr>
      <vt:lpstr>Test Cases: Functional Requirements</vt:lpstr>
      <vt:lpstr>Test Cases: Functional Requirements</vt:lpstr>
      <vt:lpstr>Test Cases: Non-functional Requirements</vt:lpstr>
      <vt:lpstr>Dogfood Survey</vt:lpstr>
      <vt:lpstr>Dogfood Survey</vt:lpstr>
      <vt:lpstr>Dogfood Survey</vt:lpstr>
      <vt:lpstr>Dogfood Survey</vt:lpstr>
      <vt:lpstr>Dogfood Survey</vt:lpstr>
      <vt:lpstr>Dogfood Survey</vt:lpstr>
      <vt:lpstr>Dogfood Survey</vt:lpstr>
      <vt:lpstr>Dogfood Survey</vt:lpstr>
      <vt:lpstr>Dogfood Survey</vt:lpstr>
      <vt:lpstr>Dogfood Survey</vt:lpstr>
      <vt:lpstr>Dogfood Survey</vt:lpstr>
      <vt:lpstr>Fire Drills &amp; Prioritization</vt:lpstr>
      <vt:lpstr>Team</vt:lpstr>
      <vt:lpstr>Fire Drills </vt:lpstr>
      <vt:lpstr>Prioritization</vt:lpstr>
      <vt:lpstr>Go No Go</vt:lpstr>
      <vt:lpstr>HealthY- Key Features (Phase1 Basic functionality)</vt:lpstr>
      <vt:lpstr>Key feature 1: Register to HealthY </vt:lpstr>
      <vt:lpstr>Key feature 2: Log in to HealthY </vt:lpstr>
      <vt:lpstr>Key feature 3: Create a HealthY Goal</vt:lpstr>
      <vt:lpstr>Key feature 4: Create a Health Test </vt:lpstr>
      <vt:lpstr>Summary: Issues Key Features</vt:lpstr>
      <vt:lpstr>Summary: Risk, Mitigation, Launch</vt:lpstr>
      <vt:lpstr>Launch Recommendation: No Go </vt:lpstr>
      <vt:lpstr>Invitation: Go / No Go Launch Meeting</vt:lpstr>
      <vt:lpstr>Responding to Feedback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Kaiser Permanente</dc:title>
  <cp:lastModifiedBy>Diana Vile</cp:lastModifiedBy>
  <cp:revision>1</cp:revision>
  <dcterms:modified xsi:type="dcterms:W3CDTF">2023-07-07T09:53:28Z</dcterms:modified>
</cp:coreProperties>
</file>