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39"/>
  </p:notesMasterIdLst>
  <p:sldIdLst>
    <p:sldId id="257" r:id="rId2"/>
    <p:sldId id="283" r:id="rId3"/>
    <p:sldId id="287" r:id="rId4"/>
    <p:sldId id="259" r:id="rId5"/>
    <p:sldId id="286" r:id="rId6"/>
    <p:sldId id="299" r:id="rId7"/>
    <p:sldId id="296" r:id="rId8"/>
    <p:sldId id="297" r:id="rId9"/>
    <p:sldId id="300" r:id="rId10"/>
    <p:sldId id="314" r:id="rId11"/>
    <p:sldId id="290" r:id="rId12"/>
    <p:sldId id="262" r:id="rId13"/>
    <p:sldId id="309" r:id="rId14"/>
    <p:sldId id="311" r:id="rId15"/>
    <p:sldId id="312" r:id="rId16"/>
    <p:sldId id="313" r:id="rId17"/>
    <p:sldId id="318" r:id="rId18"/>
    <p:sldId id="319" r:id="rId19"/>
    <p:sldId id="320" r:id="rId20"/>
    <p:sldId id="265" r:id="rId21"/>
    <p:sldId id="306" r:id="rId22"/>
    <p:sldId id="304" r:id="rId23"/>
    <p:sldId id="316" r:id="rId24"/>
    <p:sldId id="268" r:id="rId25"/>
    <p:sldId id="269" r:id="rId26"/>
    <p:sldId id="270" r:id="rId27"/>
    <p:sldId id="273" r:id="rId28"/>
    <p:sldId id="272" r:id="rId29"/>
    <p:sldId id="271" r:id="rId30"/>
    <p:sldId id="274" r:id="rId31"/>
    <p:sldId id="275" r:id="rId32"/>
    <p:sldId id="280" r:id="rId33"/>
    <p:sldId id="295" r:id="rId34"/>
    <p:sldId id="279" r:id="rId35"/>
    <p:sldId id="317" r:id="rId36"/>
    <p:sldId id="321" r:id="rId37"/>
    <p:sldId id="282" r:id="rId38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9B1355-B292-4004-9089-BE83A6885226}" v="1" dt="2023-07-05T11:18:25.1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0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ana Vile" userId="2cd273ef-06ed-4e97-80bd-2966785216a7" providerId="ADAL" clId="{E09B1355-B292-4004-9089-BE83A6885226}"/>
    <pc:docChg chg="modSld">
      <pc:chgData name="Diana Vile" userId="2cd273ef-06ed-4e97-80bd-2966785216a7" providerId="ADAL" clId="{E09B1355-B292-4004-9089-BE83A6885226}" dt="2023-07-05T11:43:22.686" v="2" actId="1076"/>
      <pc:docMkLst>
        <pc:docMk/>
      </pc:docMkLst>
      <pc:sldChg chg="modSp">
        <pc:chgData name="Diana Vile" userId="2cd273ef-06ed-4e97-80bd-2966785216a7" providerId="ADAL" clId="{E09B1355-B292-4004-9089-BE83A6885226}" dt="2023-07-05T11:18:25.130" v="1"/>
        <pc:sldMkLst>
          <pc:docMk/>
          <pc:sldMk cId="2501715702" sldId="280"/>
        </pc:sldMkLst>
        <pc:spChg chg="mod">
          <ac:chgData name="Diana Vile" userId="2cd273ef-06ed-4e97-80bd-2966785216a7" providerId="ADAL" clId="{E09B1355-B292-4004-9089-BE83A6885226}" dt="2023-07-05T11:18:25.130" v="1"/>
          <ac:spMkLst>
            <pc:docMk/>
            <pc:sldMk cId="2501715702" sldId="280"/>
            <ac:spMk id="2" creationId="{2E121F01-38D0-D7D1-345B-2D664911B74D}"/>
          </ac:spMkLst>
        </pc:spChg>
      </pc:sldChg>
      <pc:sldChg chg="modSp mod">
        <pc:chgData name="Diana Vile" userId="2cd273ef-06ed-4e97-80bd-2966785216a7" providerId="ADAL" clId="{E09B1355-B292-4004-9089-BE83A6885226}" dt="2023-07-05T07:58:09.744" v="0" actId="1076"/>
        <pc:sldMkLst>
          <pc:docMk/>
          <pc:sldMk cId="3454726223" sldId="287"/>
        </pc:sldMkLst>
        <pc:spChg chg="mod">
          <ac:chgData name="Diana Vile" userId="2cd273ef-06ed-4e97-80bd-2966785216a7" providerId="ADAL" clId="{E09B1355-B292-4004-9089-BE83A6885226}" dt="2023-07-05T07:58:09.744" v="0" actId="1076"/>
          <ac:spMkLst>
            <pc:docMk/>
            <pc:sldMk cId="3454726223" sldId="287"/>
            <ac:spMk id="7" creationId="{C1755CEF-8903-73C1-0C45-A1032F873460}"/>
          </ac:spMkLst>
        </pc:spChg>
      </pc:sldChg>
      <pc:sldChg chg="modSp mod">
        <pc:chgData name="Diana Vile" userId="2cd273ef-06ed-4e97-80bd-2966785216a7" providerId="ADAL" clId="{E09B1355-B292-4004-9089-BE83A6885226}" dt="2023-07-05T11:43:22.686" v="2" actId="1076"/>
        <pc:sldMkLst>
          <pc:docMk/>
          <pc:sldMk cId="3301695386" sldId="296"/>
        </pc:sldMkLst>
        <pc:spChg chg="mod">
          <ac:chgData name="Diana Vile" userId="2cd273ef-06ed-4e97-80bd-2966785216a7" providerId="ADAL" clId="{E09B1355-B292-4004-9089-BE83A6885226}" dt="2023-07-05T11:43:22.686" v="2" actId="1076"/>
          <ac:spMkLst>
            <pc:docMk/>
            <pc:sldMk cId="3301695386" sldId="296"/>
            <ac:spMk id="4" creationId="{2B31C9B4-3E02-9A8D-D813-CD0953BA382C}"/>
          </ac:spMkLst>
        </pc:spChg>
      </pc:sldChg>
    </pc:docChg>
  </pc:docChgLst>
  <pc:docChgLst>
    <pc:chgData name="Diana Vile" userId="S::diana@xplore.marketing::2cd273ef-06ed-4e97-80bd-2966785216a7" providerId="AD" clId="Web-{06950F20-BA99-10AC-B5E4-92408BE43CA4}"/>
    <pc:docChg chg="modSld">
      <pc:chgData name="Diana Vile" userId="S::diana@xplore.marketing::2cd273ef-06ed-4e97-80bd-2966785216a7" providerId="AD" clId="Web-{06950F20-BA99-10AC-B5E4-92408BE43CA4}" dt="2023-05-19T11:41:30.068" v="32" actId="20577"/>
      <pc:docMkLst>
        <pc:docMk/>
      </pc:docMkLst>
      <pc:sldChg chg="modSp">
        <pc:chgData name="Diana Vile" userId="S::diana@xplore.marketing::2cd273ef-06ed-4e97-80bd-2966785216a7" providerId="AD" clId="Web-{06950F20-BA99-10AC-B5E4-92408BE43CA4}" dt="2023-05-19T11:41:30.068" v="32" actId="20577"/>
        <pc:sldMkLst>
          <pc:docMk/>
          <pc:sldMk cId="2656393673" sldId="321"/>
        </pc:sldMkLst>
        <pc:spChg chg="mod">
          <ac:chgData name="Diana Vile" userId="S::diana@xplore.marketing::2cd273ef-06ed-4e97-80bd-2966785216a7" providerId="AD" clId="Web-{06950F20-BA99-10AC-B5E4-92408BE43CA4}" dt="2023-05-19T11:41:30.068" v="32" actId="20577"/>
          <ac:spMkLst>
            <pc:docMk/>
            <pc:sldMk cId="2656393673" sldId="321"/>
            <ac:spMk id="3" creationId="{37045566-208A-AADC-D944-E7AEB977B3B2}"/>
          </ac:spMkLst>
        </pc:spChg>
      </pc:sldChg>
    </pc:docChg>
  </pc:docChgLst>
  <pc:docChgLst>
    <pc:chgData name="Diana Vile" userId="S::diana@xplore.marketing::2cd273ef-06ed-4e97-80bd-2966785216a7" providerId="AD" clId="Web-{A6423044-BBBA-835B-0A84-281E39E9BFCD}"/>
    <pc:docChg chg="addSld delSld modSld">
      <pc:chgData name="Diana Vile" userId="S::diana@xplore.marketing::2cd273ef-06ed-4e97-80bd-2966785216a7" providerId="AD" clId="Web-{A6423044-BBBA-835B-0A84-281E39E9BFCD}" dt="2023-05-19T11:05:32.008" v="13"/>
      <pc:docMkLst>
        <pc:docMk/>
      </pc:docMkLst>
      <pc:sldChg chg="modSp">
        <pc:chgData name="Diana Vile" userId="S::diana@xplore.marketing::2cd273ef-06ed-4e97-80bd-2966785216a7" providerId="AD" clId="Web-{A6423044-BBBA-835B-0A84-281E39E9BFCD}" dt="2023-05-19T10:57:09.976" v="2" actId="20577"/>
        <pc:sldMkLst>
          <pc:docMk/>
          <pc:sldMk cId="0" sldId="259"/>
        </pc:sldMkLst>
        <pc:spChg chg="mod">
          <ac:chgData name="Diana Vile" userId="S::diana@xplore.marketing::2cd273ef-06ed-4e97-80bd-2966785216a7" providerId="AD" clId="Web-{A6423044-BBBA-835B-0A84-281E39E9BFCD}" dt="2023-05-19T10:57:09.976" v="2" actId="20577"/>
          <ac:spMkLst>
            <pc:docMk/>
            <pc:sldMk cId="0" sldId="259"/>
            <ac:spMk id="152" creationId="{00000000-0000-0000-0000-000000000000}"/>
          </ac:spMkLst>
        </pc:spChg>
      </pc:sldChg>
      <pc:sldChg chg="del">
        <pc:chgData name="Diana Vile" userId="S::diana@xplore.marketing::2cd273ef-06ed-4e97-80bd-2966785216a7" providerId="AD" clId="Web-{A6423044-BBBA-835B-0A84-281E39E9BFCD}" dt="2023-05-19T11:00:30.545" v="8"/>
        <pc:sldMkLst>
          <pc:docMk/>
          <pc:sldMk cId="0" sldId="264"/>
        </pc:sldMkLst>
      </pc:sldChg>
      <pc:sldChg chg="modSp">
        <pc:chgData name="Diana Vile" userId="S::diana@xplore.marketing::2cd273ef-06ed-4e97-80bd-2966785216a7" providerId="AD" clId="Web-{A6423044-BBBA-835B-0A84-281E39E9BFCD}" dt="2023-05-19T11:03:23.081" v="11" actId="20577"/>
        <pc:sldMkLst>
          <pc:docMk/>
          <pc:sldMk cId="0" sldId="271"/>
        </pc:sldMkLst>
        <pc:spChg chg="mod">
          <ac:chgData name="Diana Vile" userId="S::diana@xplore.marketing::2cd273ef-06ed-4e97-80bd-2966785216a7" providerId="AD" clId="Web-{A6423044-BBBA-835B-0A84-281E39E9BFCD}" dt="2023-05-19T11:03:23.081" v="11" actId="20577"/>
          <ac:spMkLst>
            <pc:docMk/>
            <pc:sldMk cId="0" sldId="271"/>
            <ac:spMk id="254" creationId="{00000000-0000-0000-0000-000000000000}"/>
          </ac:spMkLst>
        </pc:spChg>
      </pc:sldChg>
      <pc:sldChg chg="modSp">
        <pc:chgData name="Diana Vile" userId="S::diana@xplore.marketing::2cd273ef-06ed-4e97-80bd-2966785216a7" providerId="AD" clId="Web-{A6423044-BBBA-835B-0A84-281E39E9BFCD}" dt="2023-05-19T10:56:55.444" v="0" actId="1076"/>
        <pc:sldMkLst>
          <pc:docMk/>
          <pc:sldMk cId="2393892088" sldId="283"/>
        </pc:sldMkLst>
        <pc:picChg chg="mod">
          <ac:chgData name="Diana Vile" userId="S::diana@xplore.marketing::2cd273ef-06ed-4e97-80bd-2966785216a7" providerId="AD" clId="Web-{A6423044-BBBA-835B-0A84-281E39E9BFCD}" dt="2023-05-19T10:56:55.444" v="0" actId="1076"/>
          <ac:picMkLst>
            <pc:docMk/>
            <pc:sldMk cId="2393892088" sldId="283"/>
            <ac:picMk id="3" creationId="{9FD1D6F1-6D24-76FF-F823-26523EAC59B4}"/>
          </ac:picMkLst>
        </pc:picChg>
      </pc:sldChg>
      <pc:sldChg chg="modSp">
        <pc:chgData name="Diana Vile" userId="S::diana@xplore.marketing::2cd273ef-06ed-4e97-80bd-2966785216a7" providerId="AD" clId="Web-{A6423044-BBBA-835B-0A84-281E39E9BFCD}" dt="2023-05-19T11:00:04.794" v="7" actId="20577"/>
        <pc:sldMkLst>
          <pc:docMk/>
          <pc:sldMk cId="1052140999" sldId="318"/>
        </pc:sldMkLst>
        <pc:spChg chg="mod">
          <ac:chgData name="Diana Vile" userId="S::diana@xplore.marketing::2cd273ef-06ed-4e97-80bd-2966785216a7" providerId="AD" clId="Web-{A6423044-BBBA-835B-0A84-281E39E9BFCD}" dt="2023-05-19T11:00:04.794" v="7" actId="20577"/>
          <ac:spMkLst>
            <pc:docMk/>
            <pc:sldMk cId="1052140999" sldId="318"/>
            <ac:spMk id="188" creationId="{00000000-0000-0000-0000-000000000000}"/>
          </ac:spMkLst>
        </pc:spChg>
      </pc:sldChg>
      <pc:sldChg chg="new del">
        <pc:chgData name="Diana Vile" userId="S::diana@xplore.marketing::2cd273ef-06ed-4e97-80bd-2966785216a7" providerId="AD" clId="Web-{A6423044-BBBA-835B-0A84-281E39E9BFCD}" dt="2023-05-19T11:05:32.008" v="13"/>
        <pc:sldMkLst>
          <pc:docMk/>
          <pc:sldMk cId="2430280312" sldId="321"/>
        </pc:sldMkLst>
      </pc:sldChg>
    </pc:docChg>
  </pc:docChgLst>
  <pc:docChgLst>
    <pc:chgData name="Diana Vile" userId="2cd273ef-06ed-4e97-80bd-2966785216a7" providerId="ADAL" clId="{0D0A5BB1-3298-4851-9C8F-35FFE78C53C7}"/>
    <pc:docChg chg="undo custSel addSld delSld modSld sldOrd">
      <pc:chgData name="Diana Vile" userId="2cd273ef-06ed-4e97-80bd-2966785216a7" providerId="ADAL" clId="{0D0A5BB1-3298-4851-9C8F-35FFE78C53C7}" dt="2023-06-01T14:58:50.886" v="39393" actId="21"/>
      <pc:docMkLst>
        <pc:docMk/>
      </pc:docMkLst>
      <pc:sldChg chg="del">
        <pc:chgData name="Diana Vile" userId="2cd273ef-06ed-4e97-80bd-2966785216a7" providerId="ADAL" clId="{0D0A5BB1-3298-4851-9C8F-35FFE78C53C7}" dt="2023-05-09T13:29:29.970" v="0" actId="47"/>
        <pc:sldMkLst>
          <pc:docMk/>
          <pc:sldMk cId="0" sldId="256"/>
        </pc:sldMkLst>
      </pc:sldChg>
      <pc:sldChg chg="modSp mod">
        <pc:chgData name="Diana Vile" userId="2cd273ef-06ed-4e97-80bd-2966785216a7" providerId="ADAL" clId="{0D0A5BB1-3298-4851-9C8F-35FFE78C53C7}" dt="2023-05-11T08:02:41.790" v="4587"/>
        <pc:sldMkLst>
          <pc:docMk/>
          <pc:sldMk cId="0" sldId="257"/>
        </pc:sldMkLst>
        <pc:spChg chg="mod">
          <ac:chgData name="Diana Vile" userId="2cd273ef-06ed-4e97-80bd-2966785216a7" providerId="ADAL" clId="{0D0A5BB1-3298-4851-9C8F-35FFE78C53C7}" dt="2023-05-09T14:47:01.791" v="47" actId="20577"/>
          <ac:spMkLst>
            <pc:docMk/>
            <pc:sldMk cId="0" sldId="257"/>
            <ac:spMk id="136" creationId="{00000000-0000-0000-0000-000000000000}"/>
          </ac:spMkLst>
        </pc:spChg>
        <pc:spChg chg="mod">
          <ac:chgData name="Diana Vile" userId="2cd273ef-06ed-4e97-80bd-2966785216a7" providerId="ADAL" clId="{0D0A5BB1-3298-4851-9C8F-35FFE78C53C7}" dt="2023-05-11T08:02:41.790" v="4587"/>
          <ac:spMkLst>
            <pc:docMk/>
            <pc:sldMk cId="0" sldId="257"/>
            <ac:spMk id="137" creationId="{00000000-0000-0000-0000-000000000000}"/>
          </ac:spMkLst>
        </pc:spChg>
        <pc:spChg chg="mod">
          <ac:chgData name="Diana Vile" userId="2cd273ef-06ed-4e97-80bd-2966785216a7" providerId="ADAL" clId="{0D0A5BB1-3298-4851-9C8F-35FFE78C53C7}" dt="2023-05-09T14:47:45.776" v="102" actId="20577"/>
          <ac:spMkLst>
            <pc:docMk/>
            <pc:sldMk cId="0" sldId="257"/>
            <ac:spMk id="138" creationId="{00000000-0000-0000-0000-000000000000}"/>
          </ac:spMkLst>
        </pc:spChg>
      </pc:sldChg>
      <pc:sldChg chg="modSp del mod ord">
        <pc:chgData name="Diana Vile" userId="2cd273ef-06ed-4e97-80bd-2966785216a7" providerId="ADAL" clId="{0D0A5BB1-3298-4851-9C8F-35FFE78C53C7}" dt="2023-05-10T09:51:55.923" v="2550" actId="47"/>
        <pc:sldMkLst>
          <pc:docMk/>
          <pc:sldMk cId="0" sldId="258"/>
        </pc:sldMkLst>
        <pc:spChg chg="mod">
          <ac:chgData name="Diana Vile" userId="2cd273ef-06ed-4e97-80bd-2966785216a7" providerId="ADAL" clId="{0D0A5BB1-3298-4851-9C8F-35FFE78C53C7}" dt="2023-05-10T09:50:40.067" v="2540" actId="21"/>
          <ac:spMkLst>
            <pc:docMk/>
            <pc:sldMk cId="0" sldId="258"/>
            <ac:spMk id="146" creationId="{00000000-0000-0000-0000-000000000000}"/>
          </ac:spMkLst>
        </pc:spChg>
      </pc:sldChg>
      <pc:sldChg chg="modSp mod">
        <pc:chgData name="Diana Vile" userId="2cd273ef-06ed-4e97-80bd-2966785216a7" providerId="ADAL" clId="{0D0A5BB1-3298-4851-9C8F-35FFE78C53C7}" dt="2023-05-15T15:31:38.266" v="11839" actId="21"/>
        <pc:sldMkLst>
          <pc:docMk/>
          <pc:sldMk cId="0" sldId="259"/>
        </pc:sldMkLst>
        <pc:spChg chg="mod">
          <ac:chgData name="Diana Vile" userId="2cd273ef-06ed-4e97-80bd-2966785216a7" providerId="ADAL" clId="{0D0A5BB1-3298-4851-9C8F-35FFE78C53C7}" dt="2023-05-15T15:31:38.266" v="11839" actId="21"/>
          <ac:spMkLst>
            <pc:docMk/>
            <pc:sldMk cId="0" sldId="259"/>
            <ac:spMk id="152" creationId="{00000000-0000-0000-0000-000000000000}"/>
          </ac:spMkLst>
        </pc:spChg>
      </pc:sldChg>
      <pc:sldChg chg="addSp delSp modSp del mod ord">
        <pc:chgData name="Diana Vile" userId="2cd273ef-06ed-4e97-80bd-2966785216a7" providerId="ADAL" clId="{0D0A5BB1-3298-4851-9C8F-35FFE78C53C7}" dt="2023-05-15T14:03:31.387" v="10752" actId="47"/>
        <pc:sldMkLst>
          <pc:docMk/>
          <pc:sldMk cId="0" sldId="260"/>
        </pc:sldMkLst>
        <pc:spChg chg="add mod">
          <ac:chgData name="Diana Vile" userId="2cd273ef-06ed-4e97-80bd-2966785216a7" providerId="ADAL" clId="{0D0A5BB1-3298-4851-9C8F-35FFE78C53C7}" dt="2023-05-15T13:51:55.388" v="10534" actId="1076"/>
          <ac:spMkLst>
            <pc:docMk/>
            <pc:sldMk cId="0" sldId="260"/>
            <ac:spMk id="5" creationId="{BAFF9493-3541-1C9F-EE5A-5A8D19A366D3}"/>
          </ac:spMkLst>
        </pc:spChg>
        <pc:spChg chg="mod">
          <ac:chgData name="Diana Vile" userId="2cd273ef-06ed-4e97-80bd-2966785216a7" providerId="ADAL" clId="{0D0A5BB1-3298-4851-9C8F-35FFE78C53C7}" dt="2023-05-10T14:42:08.184" v="4376" actId="1076"/>
          <ac:spMkLst>
            <pc:docMk/>
            <pc:sldMk cId="0" sldId="260"/>
            <ac:spMk id="160" creationId="{00000000-0000-0000-0000-000000000000}"/>
          </ac:spMkLst>
        </pc:spChg>
        <pc:spChg chg="mod">
          <ac:chgData name="Diana Vile" userId="2cd273ef-06ed-4e97-80bd-2966785216a7" providerId="ADAL" clId="{0D0A5BB1-3298-4851-9C8F-35FFE78C53C7}" dt="2023-05-15T13:28:27.402" v="9939" actId="20577"/>
          <ac:spMkLst>
            <pc:docMk/>
            <pc:sldMk cId="0" sldId="260"/>
            <ac:spMk id="162" creationId="{00000000-0000-0000-0000-000000000000}"/>
          </ac:spMkLst>
        </pc:spChg>
        <pc:graphicFrameChg chg="add mod modGraphic">
          <ac:chgData name="Diana Vile" userId="2cd273ef-06ed-4e97-80bd-2966785216a7" providerId="ADAL" clId="{0D0A5BB1-3298-4851-9C8F-35FFE78C53C7}" dt="2023-05-15T14:03:19.459" v="10748" actId="21"/>
          <ac:graphicFrameMkLst>
            <pc:docMk/>
            <pc:sldMk cId="0" sldId="260"/>
            <ac:graphicFrameMk id="3" creationId="{D7D2C441-1D6C-5EC1-9AEA-AD6A72283F19}"/>
          </ac:graphicFrameMkLst>
        </pc:graphicFrameChg>
        <pc:picChg chg="add del mod">
          <ac:chgData name="Diana Vile" userId="2cd273ef-06ed-4e97-80bd-2966785216a7" providerId="ADAL" clId="{0D0A5BB1-3298-4851-9C8F-35FFE78C53C7}" dt="2023-05-15T13:27:42.647" v="9917" actId="21"/>
          <ac:picMkLst>
            <pc:docMk/>
            <pc:sldMk cId="0" sldId="260"/>
            <ac:picMk id="2" creationId="{10468843-8332-8CF1-E9BF-90310C297975}"/>
          </ac:picMkLst>
        </pc:picChg>
        <pc:picChg chg="add del mod">
          <ac:chgData name="Diana Vile" userId="2cd273ef-06ed-4e97-80bd-2966785216a7" providerId="ADAL" clId="{0D0A5BB1-3298-4851-9C8F-35FFE78C53C7}" dt="2023-05-12T08:09:31.853" v="8729" actId="21"/>
          <ac:picMkLst>
            <pc:docMk/>
            <pc:sldMk cId="0" sldId="260"/>
            <ac:picMk id="3" creationId="{305119DC-B845-261B-9A34-16A284FFF1CD}"/>
          </ac:picMkLst>
        </pc:picChg>
      </pc:sldChg>
      <pc:sldChg chg="del ord">
        <pc:chgData name="Diana Vile" userId="2cd273ef-06ed-4e97-80bd-2966785216a7" providerId="ADAL" clId="{0D0A5BB1-3298-4851-9C8F-35FFE78C53C7}" dt="2023-05-16T07:54:47.952" v="14836" actId="47"/>
        <pc:sldMkLst>
          <pc:docMk/>
          <pc:sldMk cId="0" sldId="261"/>
        </pc:sldMkLst>
      </pc:sldChg>
      <pc:sldChg chg="addSp modSp mod ord">
        <pc:chgData name="Diana Vile" userId="2cd273ef-06ed-4e97-80bd-2966785216a7" providerId="ADAL" clId="{0D0A5BB1-3298-4851-9C8F-35FFE78C53C7}" dt="2023-05-19T10:36:42.818" v="39094" actId="20577"/>
        <pc:sldMkLst>
          <pc:docMk/>
          <pc:sldMk cId="0" sldId="262"/>
        </pc:sldMkLst>
        <pc:spChg chg="mod">
          <ac:chgData name="Diana Vile" userId="2cd273ef-06ed-4e97-80bd-2966785216a7" providerId="ADAL" clId="{0D0A5BB1-3298-4851-9C8F-35FFE78C53C7}" dt="2023-05-19T10:34:26.440" v="39092" actId="20577"/>
          <ac:spMkLst>
            <pc:docMk/>
            <pc:sldMk cId="0" sldId="262"/>
            <ac:spMk id="179" creationId="{00000000-0000-0000-0000-000000000000}"/>
          </ac:spMkLst>
        </pc:spChg>
        <pc:graphicFrameChg chg="add mod modGraphic">
          <ac:chgData name="Diana Vile" userId="2cd273ef-06ed-4e97-80bd-2966785216a7" providerId="ADAL" clId="{0D0A5BB1-3298-4851-9C8F-35FFE78C53C7}" dt="2023-05-19T10:36:42.818" v="39094" actId="20577"/>
          <ac:graphicFrameMkLst>
            <pc:docMk/>
            <pc:sldMk cId="0" sldId="262"/>
            <ac:graphicFrameMk id="2" creationId="{9A7B90E3-F42B-89FD-861E-94F8FC0624C9}"/>
          </ac:graphicFrameMkLst>
        </pc:graphicFrameChg>
      </pc:sldChg>
      <pc:sldChg chg="modSp del mod ord">
        <pc:chgData name="Diana Vile" userId="2cd273ef-06ed-4e97-80bd-2966785216a7" providerId="ADAL" clId="{0D0A5BB1-3298-4851-9C8F-35FFE78C53C7}" dt="2023-05-17T08:23:48.831" v="34286" actId="47"/>
        <pc:sldMkLst>
          <pc:docMk/>
          <pc:sldMk cId="0" sldId="263"/>
        </pc:sldMkLst>
        <pc:spChg chg="mod">
          <ac:chgData name="Diana Vile" userId="2cd273ef-06ed-4e97-80bd-2966785216a7" providerId="ADAL" clId="{0D0A5BB1-3298-4851-9C8F-35FFE78C53C7}" dt="2023-05-17T07:47:18.852" v="33023"/>
          <ac:spMkLst>
            <pc:docMk/>
            <pc:sldMk cId="0" sldId="263"/>
            <ac:spMk id="188" creationId="{00000000-0000-0000-0000-000000000000}"/>
          </ac:spMkLst>
        </pc:spChg>
      </pc:sldChg>
      <pc:sldChg chg="modSp mod">
        <pc:chgData name="Diana Vile" userId="2cd273ef-06ed-4e97-80bd-2966785216a7" providerId="ADAL" clId="{0D0A5BB1-3298-4851-9C8F-35FFE78C53C7}" dt="2023-05-19T10:37:04.705" v="39096" actId="5793"/>
        <pc:sldMkLst>
          <pc:docMk/>
          <pc:sldMk cId="0" sldId="264"/>
        </pc:sldMkLst>
        <pc:spChg chg="mod">
          <ac:chgData name="Diana Vile" userId="2cd273ef-06ed-4e97-80bd-2966785216a7" providerId="ADAL" clId="{0D0A5BB1-3298-4851-9C8F-35FFE78C53C7}" dt="2023-05-19T10:37:04.705" v="39096" actId="5793"/>
          <ac:spMkLst>
            <pc:docMk/>
            <pc:sldMk cId="0" sldId="264"/>
            <ac:spMk id="197" creationId="{00000000-0000-0000-0000-000000000000}"/>
          </ac:spMkLst>
        </pc:spChg>
      </pc:sldChg>
      <pc:sldChg chg="modSp mod">
        <pc:chgData name="Diana Vile" userId="2cd273ef-06ed-4e97-80bd-2966785216a7" providerId="ADAL" clId="{0D0A5BB1-3298-4851-9C8F-35FFE78C53C7}" dt="2023-05-16T11:03:22.154" v="19211" actId="5793"/>
        <pc:sldMkLst>
          <pc:docMk/>
          <pc:sldMk cId="0" sldId="265"/>
        </pc:sldMkLst>
        <pc:spChg chg="mod">
          <ac:chgData name="Diana Vile" userId="2cd273ef-06ed-4e97-80bd-2966785216a7" providerId="ADAL" clId="{0D0A5BB1-3298-4851-9C8F-35FFE78C53C7}" dt="2023-05-16T11:03:22.154" v="19211" actId="5793"/>
          <ac:spMkLst>
            <pc:docMk/>
            <pc:sldMk cId="0" sldId="265"/>
            <ac:spMk id="203" creationId="{00000000-0000-0000-0000-000000000000}"/>
          </ac:spMkLst>
        </pc:spChg>
      </pc:sldChg>
      <pc:sldChg chg="modSp del mod ord">
        <pc:chgData name="Diana Vile" userId="2cd273ef-06ed-4e97-80bd-2966785216a7" providerId="ADAL" clId="{0D0A5BB1-3298-4851-9C8F-35FFE78C53C7}" dt="2023-05-16T10:57:40.779" v="19021" actId="47"/>
        <pc:sldMkLst>
          <pc:docMk/>
          <pc:sldMk cId="0" sldId="266"/>
        </pc:sldMkLst>
        <pc:spChg chg="mod">
          <ac:chgData name="Diana Vile" userId="2cd273ef-06ed-4e97-80bd-2966785216a7" providerId="ADAL" clId="{0D0A5BB1-3298-4851-9C8F-35FFE78C53C7}" dt="2023-05-16T10:15:02.411" v="17746" actId="20577"/>
          <ac:spMkLst>
            <pc:docMk/>
            <pc:sldMk cId="0" sldId="266"/>
            <ac:spMk id="210" creationId="{00000000-0000-0000-0000-000000000000}"/>
          </ac:spMkLst>
        </pc:spChg>
        <pc:spChg chg="mod">
          <ac:chgData name="Diana Vile" userId="2cd273ef-06ed-4e97-80bd-2966785216a7" providerId="ADAL" clId="{0D0A5BB1-3298-4851-9C8F-35FFE78C53C7}" dt="2023-05-16T10:57:05.528" v="19012" actId="21"/>
          <ac:spMkLst>
            <pc:docMk/>
            <pc:sldMk cId="0" sldId="266"/>
            <ac:spMk id="212" creationId="{00000000-0000-0000-0000-000000000000}"/>
          </ac:spMkLst>
        </pc:spChg>
      </pc:sldChg>
      <pc:sldChg chg="addSp modSp del mod">
        <pc:chgData name="Diana Vile" userId="2cd273ef-06ed-4e97-80bd-2966785216a7" providerId="ADAL" clId="{0D0A5BB1-3298-4851-9C8F-35FFE78C53C7}" dt="2023-05-16T09:58:12.038" v="17225" actId="47"/>
        <pc:sldMkLst>
          <pc:docMk/>
          <pc:sldMk cId="0" sldId="267"/>
        </pc:sldMkLst>
        <pc:spChg chg="mod">
          <ac:chgData name="Diana Vile" userId="2cd273ef-06ed-4e97-80bd-2966785216a7" providerId="ADAL" clId="{0D0A5BB1-3298-4851-9C8F-35FFE78C53C7}" dt="2023-05-16T09:47:26.711" v="16871" actId="20577"/>
          <ac:spMkLst>
            <pc:docMk/>
            <pc:sldMk cId="0" sldId="267"/>
            <ac:spMk id="219" creationId="{00000000-0000-0000-0000-000000000000}"/>
          </ac:spMkLst>
        </pc:spChg>
        <pc:spChg chg="mod">
          <ac:chgData name="Diana Vile" userId="2cd273ef-06ed-4e97-80bd-2966785216a7" providerId="ADAL" clId="{0D0A5BB1-3298-4851-9C8F-35FFE78C53C7}" dt="2023-05-16T09:51:11.718" v="16928"/>
          <ac:spMkLst>
            <pc:docMk/>
            <pc:sldMk cId="0" sldId="267"/>
            <ac:spMk id="221" creationId="{00000000-0000-0000-0000-000000000000}"/>
          </ac:spMkLst>
        </pc:spChg>
        <pc:picChg chg="add mod">
          <ac:chgData name="Diana Vile" userId="2cd273ef-06ed-4e97-80bd-2966785216a7" providerId="ADAL" clId="{0D0A5BB1-3298-4851-9C8F-35FFE78C53C7}" dt="2023-05-16T09:49:17.140" v="16923" actId="962"/>
          <ac:picMkLst>
            <pc:docMk/>
            <pc:sldMk cId="0" sldId="267"/>
            <ac:picMk id="3" creationId="{7B90A31B-068E-4DE4-2AD1-FFCDC9E4A694}"/>
          </ac:picMkLst>
        </pc:picChg>
      </pc:sldChg>
      <pc:sldChg chg="addSp delSp modSp mod">
        <pc:chgData name="Diana Vile" userId="2cd273ef-06ed-4e97-80bd-2966785216a7" providerId="ADAL" clId="{0D0A5BB1-3298-4851-9C8F-35FFE78C53C7}" dt="2023-05-19T10:44:29.937" v="39208" actId="14100"/>
        <pc:sldMkLst>
          <pc:docMk/>
          <pc:sldMk cId="0" sldId="268"/>
        </pc:sldMkLst>
        <pc:spChg chg="add del">
          <ac:chgData name="Diana Vile" userId="2cd273ef-06ed-4e97-80bd-2966785216a7" providerId="ADAL" clId="{0D0A5BB1-3298-4851-9C8F-35FFE78C53C7}" dt="2023-05-16T11:10:24.528" v="19555" actId="478"/>
          <ac:spMkLst>
            <pc:docMk/>
            <pc:sldMk cId="0" sldId="268"/>
            <ac:spMk id="4" creationId="{65C11170-512F-72A5-DFB5-DB9082C17E89}"/>
          </ac:spMkLst>
        </pc:spChg>
        <pc:spChg chg="add del mod">
          <ac:chgData name="Diana Vile" userId="2cd273ef-06ed-4e97-80bd-2966785216a7" providerId="ADAL" clId="{0D0A5BB1-3298-4851-9C8F-35FFE78C53C7}" dt="2023-05-16T11:17:55.977" v="19810" actId="478"/>
          <ac:spMkLst>
            <pc:docMk/>
            <pc:sldMk cId="0" sldId="268"/>
            <ac:spMk id="5" creationId="{611F36CD-4426-74B0-0C9D-D63369F0D0C8}"/>
          </ac:spMkLst>
        </pc:spChg>
        <pc:spChg chg="add del mod">
          <ac:chgData name="Diana Vile" userId="2cd273ef-06ed-4e97-80bd-2966785216a7" providerId="ADAL" clId="{0D0A5BB1-3298-4851-9C8F-35FFE78C53C7}" dt="2023-05-16T11:17:08.233" v="19694"/>
          <ac:spMkLst>
            <pc:docMk/>
            <pc:sldMk cId="0" sldId="268"/>
            <ac:spMk id="6" creationId="{6FAF2F06-5A14-E14C-1A7F-297957AEC05D}"/>
          </ac:spMkLst>
        </pc:spChg>
        <pc:spChg chg="add del mod">
          <ac:chgData name="Diana Vile" userId="2cd273ef-06ed-4e97-80bd-2966785216a7" providerId="ADAL" clId="{0D0A5BB1-3298-4851-9C8F-35FFE78C53C7}" dt="2023-05-16T11:33:32.274" v="20546" actId="478"/>
          <ac:spMkLst>
            <pc:docMk/>
            <pc:sldMk cId="0" sldId="268"/>
            <ac:spMk id="9" creationId="{C114DEC6-F736-A35B-4A29-C73566D0B59A}"/>
          </ac:spMkLst>
        </pc:spChg>
        <pc:spChg chg="add del mod">
          <ac:chgData name="Diana Vile" userId="2cd273ef-06ed-4e97-80bd-2966785216a7" providerId="ADAL" clId="{0D0A5BB1-3298-4851-9C8F-35FFE78C53C7}" dt="2023-05-16T11:40:44.774" v="20713"/>
          <ac:spMkLst>
            <pc:docMk/>
            <pc:sldMk cId="0" sldId="268"/>
            <ac:spMk id="10" creationId="{885AF324-1690-B329-4360-3912B2591722}"/>
          </ac:spMkLst>
        </pc:spChg>
        <pc:spChg chg="mod">
          <ac:chgData name="Diana Vile" userId="2cd273ef-06ed-4e97-80bd-2966785216a7" providerId="ADAL" clId="{0D0A5BB1-3298-4851-9C8F-35FFE78C53C7}" dt="2023-05-19T10:44:19.251" v="39207" actId="20577"/>
          <ac:spMkLst>
            <pc:docMk/>
            <pc:sldMk cId="0" sldId="268"/>
            <ac:spMk id="230" creationId="{00000000-0000-0000-0000-000000000000}"/>
          </ac:spMkLst>
        </pc:spChg>
        <pc:graphicFrameChg chg="add mod modGraphic">
          <ac:chgData name="Diana Vile" userId="2cd273ef-06ed-4e97-80bd-2966785216a7" providerId="ADAL" clId="{0D0A5BB1-3298-4851-9C8F-35FFE78C53C7}" dt="2023-05-19T10:43:35.054" v="39195" actId="255"/>
          <ac:graphicFrameMkLst>
            <pc:docMk/>
            <pc:sldMk cId="0" sldId="268"/>
            <ac:graphicFrameMk id="2" creationId="{FCA989D5-84E7-7016-3E5D-52376D042114}"/>
          </ac:graphicFrameMkLst>
        </pc:graphicFrameChg>
        <pc:graphicFrameChg chg="add mod modGraphic">
          <ac:chgData name="Diana Vile" userId="2cd273ef-06ed-4e97-80bd-2966785216a7" providerId="ADAL" clId="{0D0A5BB1-3298-4851-9C8F-35FFE78C53C7}" dt="2023-05-19T10:44:29.937" v="39208" actId="14100"/>
          <ac:graphicFrameMkLst>
            <pc:docMk/>
            <pc:sldMk cId="0" sldId="268"/>
            <ac:graphicFrameMk id="7" creationId="{BD81085D-332F-DD8E-3BCF-8381BE8C417D}"/>
          </ac:graphicFrameMkLst>
        </pc:graphicFrameChg>
        <pc:picChg chg="add mod">
          <ac:chgData name="Diana Vile" userId="2cd273ef-06ed-4e97-80bd-2966785216a7" providerId="ADAL" clId="{0D0A5BB1-3298-4851-9C8F-35FFE78C53C7}" dt="2023-05-17T11:10:49.266" v="37479" actId="1076"/>
          <ac:picMkLst>
            <pc:docMk/>
            <pc:sldMk cId="0" sldId="268"/>
            <ac:picMk id="4" creationId="{39B9B233-B0A6-8169-F2EC-054904D699EC}"/>
          </ac:picMkLst>
        </pc:picChg>
      </pc:sldChg>
      <pc:sldChg chg="modSp mod">
        <pc:chgData name="Diana Vile" userId="2cd273ef-06ed-4e97-80bd-2966785216a7" providerId="ADAL" clId="{0D0A5BB1-3298-4851-9C8F-35FFE78C53C7}" dt="2023-05-17T11:41:13.545" v="38049" actId="20577"/>
        <pc:sldMkLst>
          <pc:docMk/>
          <pc:sldMk cId="0" sldId="270"/>
        </pc:sldMkLst>
        <pc:spChg chg="mod">
          <ac:chgData name="Diana Vile" userId="2cd273ef-06ed-4e97-80bd-2966785216a7" providerId="ADAL" clId="{0D0A5BB1-3298-4851-9C8F-35FFE78C53C7}" dt="2023-05-17T11:41:13.545" v="38049" actId="20577"/>
          <ac:spMkLst>
            <pc:docMk/>
            <pc:sldMk cId="0" sldId="270"/>
            <ac:spMk id="245" creationId="{00000000-0000-0000-0000-000000000000}"/>
          </ac:spMkLst>
        </pc:spChg>
      </pc:sldChg>
      <pc:sldChg chg="modSp mod">
        <pc:chgData name="Diana Vile" userId="2cd273ef-06ed-4e97-80bd-2966785216a7" providerId="ADAL" clId="{0D0A5BB1-3298-4851-9C8F-35FFE78C53C7}" dt="2023-05-17T11:40:16.360" v="38041" actId="5793"/>
        <pc:sldMkLst>
          <pc:docMk/>
          <pc:sldMk cId="0" sldId="271"/>
        </pc:sldMkLst>
        <pc:spChg chg="mod">
          <ac:chgData name="Diana Vile" userId="2cd273ef-06ed-4e97-80bd-2966785216a7" providerId="ADAL" clId="{0D0A5BB1-3298-4851-9C8F-35FFE78C53C7}" dt="2023-05-16T12:04:11.938" v="22004" actId="20577"/>
          <ac:spMkLst>
            <pc:docMk/>
            <pc:sldMk cId="0" sldId="271"/>
            <ac:spMk id="251" creationId="{00000000-0000-0000-0000-000000000000}"/>
          </ac:spMkLst>
        </pc:spChg>
        <pc:spChg chg="mod">
          <ac:chgData name="Diana Vile" userId="2cd273ef-06ed-4e97-80bd-2966785216a7" providerId="ADAL" clId="{0D0A5BB1-3298-4851-9C8F-35FFE78C53C7}" dt="2023-05-16T12:11:16.696" v="22375" actId="20577"/>
          <ac:spMkLst>
            <pc:docMk/>
            <pc:sldMk cId="0" sldId="271"/>
            <ac:spMk id="253" creationId="{00000000-0000-0000-0000-000000000000}"/>
          </ac:spMkLst>
        </pc:spChg>
        <pc:spChg chg="mod">
          <ac:chgData name="Diana Vile" userId="2cd273ef-06ed-4e97-80bd-2966785216a7" providerId="ADAL" clId="{0D0A5BB1-3298-4851-9C8F-35FFE78C53C7}" dt="2023-05-17T11:40:16.360" v="38041" actId="5793"/>
          <ac:spMkLst>
            <pc:docMk/>
            <pc:sldMk cId="0" sldId="271"/>
            <ac:spMk id="254" creationId="{00000000-0000-0000-0000-000000000000}"/>
          </ac:spMkLst>
        </pc:spChg>
      </pc:sldChg>
      <pc:sldChg chg="modSp mod ord">
        <pc:chgData name="Diana Vile" userId="2cd273ef-06ed-4e97-80bd-2966785216a7" providerId="ADAL" clId="{0D0A5BB1-3298-4851-9C8F-35FFE78C53C7}" dt="2023-05-16T17:30:30.656" v="30799" actId="113"/>
        <pc:sldMkLst>
          <pc:docMk/>
          <pc:sldMk cId="0" sldId="272"/>
        </pc:sldMkLst>
        <pc:spChg chg="mod">
          <ac:chgData name="Diana Vile" userId="2cd273ef-06ed-4e97-80bd-2966785216a7" providerId="ADAL" clId="{0D0A5BB1-3298-4851-9C8F-35FFE78C53C7}" dt="2023-05-16T12:03:53.914" v="21982" actId="20577"/>
          <ac:spMkLst>
            <pc:docMk/>
            <pc:sldMk cId="0" sldId="272"/>
            <ac:spMk id="260" creationId="{00000000-0000-0000-0000-000000000000}"/>
          </ac:spMkLst>
        </pc:spChg>
        <pc:spChg chg="mod">
          <ac:chgData name="Diana Vile" userId="2cd273ef-06ed-4e97-80bd-2966785216a7" providerId="ADAL" clId="{0D0A5BB1-3298-4851-9C8F-35FFE78C53C7}" dt="2023-05-16T17:20:07.584" v="30027" actId="20577"/>
          <ac:spMkLst>
            <pc:docMk/>
            <pc:sldMk cId="0" sldId="272"/>
            <ac:spMk id="262" creationId="{00000000-0000-0000-0000-000000000000}"/>
          </ac:spMkLst>
        </pc:spChg>
        <pc:spChg chg="mod">
          <ac:chgData name="Diana Vile" userId="2cd273ef-06ed-4e97-80bd-2966785216a7" providerId="ADAL" clId="{0D0A5BB1-3298-4851-9C8F-35FFE78C53C7}" dt="2023-05-16T17:30:30.656" v="30799" actId="113"/>
          <ac:spMkLst>
            <pc:docMk/>
            <pc:sldMk cId="0" sldId="272"/>
            <ac:spMk id="263" creationId="{00000000-0000-0000-0000-000000000000}"/>
          </ac:spMkLst>
        </pc:spChg>
      </pc:sldChg>
      <pc:sldChg chg="modSp mod ord">
        <pc:chgData name="Diana Vile" userId="2cd273ef-06ed-4e97-80bd-2966785216a7" providerId="ADAL" clId="{0D0A5BB1-3298-4851-9C8F-35FFE78C53C7}" dt="2023-05-17T11:41:49.649" v="38073" actId="20577"/>
        <pc:sldMkLst>
          <pc:docMk/>
          <pc:sldMk cId="0" sldId="273"/>
        </pc:sldMkLst>
        <pc:spChg chg="mod">
          <ac:chgData name="Diana Vile" userId="2cd273ef-06ed-4e97-80bd-2966785216a7" providerId="ADAL" clId="{0D0A5BB1-3298-4851-9C8F-35FFE78C53C7}" dt="2023-05-17T11:41:49.649" v="38073" actId="20577"/>
          <ac:spMkLst>
            <pc:docMk/>
            <pc:sldMk cId="0" sldId="273"/>
            <ac:spMk id="269" creationId="{00000000-0000-0000-0000-000000000000}"/>
          </ac:spMkLst>
        </pc:spChg>
        <pc:spChg chg="mod">
          <ac:chgData name="Diana Vile" userId="2cd273ef-06ed-4e97-80bd-2966785216a7" providerId="ADAL" clId="{0D0A5BB1-3298-4851-9C8F-35FFE78C53C7}" dt="2023-05-16T17:13:15.367" v="29563" actId="20577"/>
          <ac:spMkLst>
            <pc:docMk/>
            <pc:sldMk cId="0" sldId="273"/>
            <ac:spMk id="271" creationId="{00000000-0000-0000-0000-000000000000}"/>
          </ac:spMkLst>
        </pc:spChg>
        <pc:spChg chg="mod">
          <ac:chgData name="Diana Vile" userId="2cd273ef-06ed-4e97-80bd-2966785216a7" providerId="ADAL" clId="{0D0A5BB1-3298-4851-9C8F-35FFE78C53C7}" dt="2023-05-16T17:22:52.795" v="30099" actId="20577"/>
          <ac:spMkLst>
            <pc:docMk/>
            <pc:sldMk cId="0" sldId="273"/>
            <ac:spMk id="272" creationId="{00000000-0000-0000-0000-000000000000}"/>
          </ac:spMkLst>
        </pc:spChg>
      </pc:sldChg>
      <pc:sldChg chg="modSp mod">
        <pc:chgData name="Diana Vile" userId="2cd273ef-06ed-4e97-80bd-2966785216a7" providerId="ADAL" clId="{0D0A5BB1-3298-4851-9C8F-35FFE78C53C7}" dt="2023-05-17T11:40:56.762" v="38046" actId="20577"/>
        <pc:sldMkLst>
          <pc:docMk/>
          <pc:sldMk cId="0" sldId="274"/>
        </pc:sldMkLst>
        <pc:spChg chg="mod">
          <ac:chgData name="Diana Vile" userId="2cd273ef-06ed-4e97-80bd-2966785216a7" providerId="ADAL" clId="{0D0A5BB1-3298-4851-9C8F-35FFE78C53C7}" dt="2023-05-17T11:40:56.762" v="38046" actId="20577"/>
          <ac:spMkLst>
            <pc:docMk/>
            <pc:sldMk cId="0" sldId="274"/>
            <ac:spMk id="281" creationId="{00000000-0000-0000-0000-000000000000}"/>
          </ac:spMkLst>
        </pc:spChg>
      </pc:sldChg>
      <pc:sldChg chg="addSp delSp modSp add mod ord">
        <pc:chgData name="Diana Vile" userId="2cd273ef-06ed-4e97-80bd-2966785216a7" providerId="ADAL" clId="{0D0A5BB1-3298-4851-9C8F-35FFE78C53C7}" dt="2023-05-19T11:31:45.076" v="39389" actId="20577"/>
        <pc:sldMkLst>
          <pc:docMk/>
          <pc:sldMk cId="1092823681" sldId="275"/>
        </pc:sldMkLst>
        <pc:spChg chg="add del mod">
          <ac:chgData name="Diana Vile" userId="2cd273ef-06ed-4e97-80bd-2966785216a7" providerId="ADAL" clId="{0D0A5BB1-3298-4851-9C8F-35FFE78C53C7}" dt="2023-05-10T12:06:36.921" v="4218"/>
          <ac:spMkLst>
            <pc:docMk/>
            <pc:sldMk cId="1092823681" sldId="275"/>
            <ac:spMk id="2" creationId="{4DE4B6E9-4FDB-B569-2D6F-06F05949C4E6}"/>
          </ac:spMkLst>
        </pc:spChg>
        <pc:spChg chg="mod">
          <ac:chgData name="Diana Vile" userId="2cd273ef-06ed-4e97-80bd-2966785216a7" providerId="ADAL" clId="{0D0A5BB1-3298-4851-9C8F-35FFE78C53C7}" dt="2023-05-19T11:31:45.076" v="39389" actId="20577"/>
          <ac:spMkLst>
            <pc:docMk/>
            <pc:sldMk cId="1092823681" sldId="275"/>
            <ac:spMk id="152" creationId="{00000000-0000-0000-0000-000000000000}"/>
          </ac:spMkLst>
        </pc:spChg>
      </pc:sldChg>
      <pc:sldChg chg="modSp add del mod">
        <pc:chgData name="Diana Vile" userId="2cd273ef-06ed-4e97-80bd-2966785216a7" providerId="ADAL" clId="{0D0A5BB1-3298-4851-9C8F-35FFE78C53C7}" dt="2023-05-10T08:26:08.624" v="1304" actId="47"/>
        <pc:sldMkLst>
          <pc:docMk/>
          <pc:sldMk cId="2339835926" sldId="276"/>
        </pc:sldMkLst>
        <pc:spChg chg="mod">
          <ac:chgData name="Diana Vile" userId="2cd273ef-06ed-4e97-80bd-2966785216a7" providerId="ADAL" clId="{0D0A5BB1-3298-4851-9C8F-35FFE78C53C7}" dt="2023-05-10T08:26:01.178" v="1302" actId="20577"/>
          <ac:spMkLst>
            <pc:docMk/>
            <pc:sldMk cId="2339835926" sldId="276"/>
            <ac:spMk id="281" creationId="{00000000-0000-0000-0000-000000000000}"/>
          </ac:spMkLst>
        </pc:spChg>
      </pc:sldChg>
      <pc:sldChg chg="add del">
        <pc:chgData name="Diana Vile" userId="2cd273ef-06ed-4e97-80bd-2966785216a7" providerId="ADAL" clId="{0D0A5BB1-3298-4851-9C8F-35FFE78C53C7}" dt="2023-05-09T15:05:39.323" v="910"/>
        <pc:sldMkLst>
          <pc:docMk/>
          <pc:sldMk cId="4095480994" sldId="276"/>
        </pc:sldMkLst>
      </pc:sldChg>
      <pc:sldChg chg="modSp add del mod ord">
        <pc:chgData name="Diana Vile" userId="2cd273ef-06ed-4e97-80bd-2966785216a7" providerId="ADAL" clId="{0D0A5BB1-3298-4851-9C8F-35FFE78C53C7}" dt="2023-05-10T08:28:54.722" v="1405" actId="47"/>
        <pc:sldMkLst>
          <pc:docMk/>
          <pc:sldMk cId="1145310849" sldId="277"/>
        </pc:sldMkLst>
        <pc:spChg chg="mod">
          <ac:chgData name="Diana Vile" userId="2cd273ef-06ed-4e97-80bd-2966785216a7" providerId="ADAL" clId="{0D0A5BB1-3298-4851-9C8F-35FFE78C53C7}" dt="2023-05-10T08:26:45.702" v="1353" actId="20577"/>
          <ac:spMkLst>
            <pc:docMk/>
            <pc:sldMk cId="1145310849" sldId="277"/>
            <ac:spMk id="278" creationId="{00000000-0000-0000-0000-000000000000}"/>
          </ac:spMkLst>
        </pc:spChg>
        <pc:spChg chg="mod">
          <ac:chgData name="Diana Vile" userId="2cd273ef-06ed-4e97-80bd-2966785216a7" providerId="ADAL" clId="{0D0A5BB1-3298-4851-9C8F-35FFE78C53C7}" dt="2023-05-10T08:26:19.157" v="1318" actId="20577"/>
          <ac:spMkLst>
            <pc:docMk/>
            <pc:sldMk cId="1145310849" sldId="277"/>
            <ac:spMk id="280" creationId="{00000000-0000-0000-0000-000000000000}"/>
          </ac:spMkLst>
        </pc:spChg>
        <pc:spChg chg="mod">
          <ac:chgData name="Diana Vile" userId="2cd273ef-06ed-4e97-80bd-2966785216a7" providerId="ADAL" clId="{0D0A5BB1-3298-4851-9C8F-35FFE78C53C7}" dt="2023-05-10T08:26:53.332" v="1367" actId="20577"/>
          <ac:spMkLst>
            <pc:docMk/>
            <pc:sldMk cId="1145310849" sldId="277"/>
            <ac:spMk id="281" creationId="{00000000-0000-0000-0000-000000000000}"/>
          </ac:spMkLst>
        </pc:spChg>
      </pc:sldChg>
      <pc:sldChg chg="add del">
        <pc:chgData name="Diana Vile" userId="2cd273ef-06ed-4e97-80bd-2966785216a7" providerId="ADAL" clId="{0D0A5BB1-3298-4851-9C8F-35FFE78C53C7}" dt="2023-05-10T08:28:52.567" v="1404" actId="47"/>
        <pc:sldMkLst>
          <pc:docMk/>
          <pc:sldMk cId="2626786982" sldId="278"/>
        </pc:sldMkLst>
      </pc:sldChg>
      <pc:sldChg chg="modSp add mod">
        <pc:chgData name="Diana Vile" userId="2cd273ef-06ed-4e97-80bd-2966785216a7" providerId="ADAL" clId="{0D0A5BB1-3298-4851-9C8F-35FFE78C53C7}" dt="2023-05-17T11:37:17.867" v="37976" actId="20577"/>
        <pc:sldMkLst>
          <pc:docMk/>
          <pc:sldMk cId="3344748853" sldId="279"/>
        </pc:sldMkLst>
        <pc:spChg chg="mod">
          <ac:chgData name="Diana Vile" userId="2cd273ef-06ed-4e97-80bd-2966785216a7" providerId="ADAL" clId="{0D0A5BB1-3298-4851-9C8F-35FFE78C53C7}" dt="2023-05-17T11:37:17.867" v="37976" actId="20577"/>
          <ac:spMkLst>
            <pc:docMk/>
            <pc:sldMk cId="3344748853" sldId="279"/>
            <ac:spMk id="281" creationId="{00000000-0000-0000-0000-000000000000}"/>
          </ac:spMkLst>
        </pc:spChg>
      </pc:sldChg>
      <pc:sldChg chg="addSp delSp modSp add mod ord">
        <pc:chgData name="Diana Vile" userId="2cd273ef-06ed-4e97-80bd-2966785216a7" providerId="ADAL" clId="{0D0A5BB1-3298-4851-9C8F-35FFE78C53C7}" dt="2023-05-17T10:10:00.147" v="35841" actId="20577"/>
        <pc:sldMkLst>
          <pc:docMk/>
          <pc:sldMk cId="2501715702" sldId="280"/>
        </pc:sldMkLst>
        <pc:spChg chg="add mod">
          <ac:chgData name="Diana Vile" userId="2cd273ef-06ed-4e97-80bd-2966785216a7" providerId="ADAL" clId="{0D0A5BB1-3298-4851-9C8F-35FFE78C53C7}" dt="2023-05-17T10:10:00.147" v="35841" actId="20577"/>
          <ac:spMkLst>
            <pc:docMk/>
            <pc:sldMk cId="2501715702" sldId="280"/>
            <ac:spMk id="2" creationId="{2E121F01-38D0-D7D1-345B-2D664911B74D}"/>
          </ac:spMkLst>
        </pc:spChg>
        <pc:spChg chg="del mod">
          <ac:chgData name="Diana Vile" userId="2cd273ef-06ed-4e97-80bd-2966785216a7" providerId="ADAL" clId="{0D0A5BB1-3298-4851-9C8F-35FFE78C53C7}" dt="2023-05-10T12:09:30.561" v="4302"/>
          <ac:spMkLst>
            <pc:docMk/>
            <pc:sldMk cId="2501715702" sldId="280"/>
            <ac:spMk id="281" creationId="{00000000-0000-0000-0000-000000000000}"/>
          </ac:spMkLst>
        </pc:spChg>
      </pc:sldChg>
      <pc:sldChg chg="add del">
        <pc:chgData name="Diana Vile" userId="2cd273ef-06ed-4e97-80bd-2966785216a7" providerId="ADAL" clId="{0D0A5BB1-3298-4851-9C8F-35FFE78C53C7}" dt="2023-05-10T08:30:09.353" v="1444"/>
        <pc:sldMkLst>
          <pc:docMk/>
          <pc:sldMk cId="2906675675" sldId="281"/>
        </pc:sldMkLst>
      </pc:sldChg>
      <pc:sldChg chg="add del ord">
        <pc:chgData name="Diana Vile" userId="2cd273ef-06ed-4e97-80bd-2966785216a7" providerId="ADAL" clId="{0D0A5BB1-3298-4851-9C8F-35FFE78C53C7}" dt="2023-05-10T08:30:32.011" v="1450" actId="47"/>
        <pc:sldMkLst>
          <pc:docMk/>
          <pc:sldMk cId="3934691260" sldId="281"/>
        </pc:sldMkLst>
      </pc:sldChg>
      <pc:sldChg chg="add del">
        <pc:chgData name="Diana Vile" userId="2cd273ef-06ed-4e97-80bd-2966785216a7" providerId="ADAL" clId="{0D0A5BB1-3298-4851-9C8F-35FFE78C53C7}" dt="2023-05-10T08:30:27.184" v="1449" actId="2696"/>
        <pc:sldMkLst>
          <pc:docMk/>
          <pc:sldMk cId="2409156345" sldId="282"/>
        </pc:sldMkLst>
      </pc:sldChg>
      <pc:sldChg chg="modSp add mod">
        <pc:chgData name="Diana Vile" userId="2cd273ef-06ed-4e97-80bd-2966785216a7" providerId="ADAL" clId="{0D0A5BB1-3298-4851-9C8F-35FFE78C53C7}" dt="2023-05-10T08:30:38.233" v="1460" actId="20577"/>
        <pc:sldMkLst>
          <pc:docMk/>
          <pc:sldMk cId="3749191784" sldId="282"/>
        </pc:sldMkLst>
        <pc:spChg chg="mod">
          <ac:chgData name="Diana Vile" userId="2cd273ef-06ed-4e97-80bd-2966785216a7" providerId="ADAL" clId="{0D0A5BB1-3298-4851-9C8F-35FFE78C53C7}" dt="2023-05-10T08:30:38.233" v="1460" actId="20577"/>
          <ac:spMkLst>
            <pc:docMk/>
            <pc:sldMk cId="3749191784" sldId="282"/>
            <ac:spMk id="152" creationId="{00000000-0000-0000-0000-000000000000}"/>
          </ac:spMkLst>
        </pc:spChg>
      </pc:sldChg>
      <pc:sldChg chg="addSp modSp add mod ord">
        <pc:chgData name="Diana Vile" userId="2cd273ef-06ed-4e97-80bd-2966785216a7" providerId="ADAL" clId="{0D0A5BB1-3298-4851-9C8F-35FFE78C53C7}" dt="2023-05-12T09:46:26.483" v="9477" actId="122"/>
        <pc:sldMkLst>
          <pc:docMk/>
          <pc:sldMk cId="2393892088" sldId="283"/>
        </pc:sldMkLst>
        <pc:spChg chg="mod">
          <ac:chgData name="Diana Vile" userId="2cd273ef-06ed-4e97-80bd-2966785216a7" providerId="ADAL" clId="{0D0A5BB1-3298-4851-9C8F-35FFE78C53C7}" dt="2023-05-10T08:59:14.103" v="1730" actId="1076"/>
          <ac:spMkLst>
            <pc:docMk/>
            <pc:sldMk cId="2393892088" sldId="283"/>
            <ac:spMk id="143" creationId="{00000000-0000-0000-0000-000000000000}"/>
          </ac:spMkLst>
        </pc:spChg>
        <pc:spChg chg="mod">
          <ac:chgData name="Diana Vile" userId="2cd273ef-06ed-4e97-80bd-2966785216a7" providerId="ADAL" clId="{0D0A5BB1-3298-4851-9C8F-35FFE78C53C7}" dt="2023-05-12T09:46:26.483" v="9477" actId="122"/>
          <ac:spMkLst>
            <pc:docMk/>
            <pc:sldMk cId="2393892088" sldId="283"/>
            <ac:spMk id="146" creationId="{00000000-0000-0000-0000-000000000000}"/>
          </ac:spMkLst>
        </pc:spChg>
        <pc:picChg chg="add mod">
          <ac:chgData name="Diana Vile" userId="2cd273ef-06ed-4e97-80bd-2966785216a7" providerId="ADAL" clId="{0D0A5BB1-3298-4851-9C8F-35FFE78C53C7}" dt="2023-05-10T09:30:13.628" v="2323" actId="1076"/>
          <ac:picMkLst>
            <pc:docMk/>
            <pc:sldMk cId="2393892088" sldId="283"/>
            <ac:picMk id="3" creationId="{9FD1D6F1-6D24-76FF-F823-26523EAC59B4}"/>
          </ac:picMkLst>
        </pc:picChg>
        <pc:picChg chg="add mod">
          <ac:chgData name="Diana Vile" userId="2cd273ef-06ed-4e97-80bd-2966785216a7" providerId="ADAL" clId="{0D0A5BB1-3298-4851-9C8F-35FFE78C53C7}" dt="2023-05-10T09:01:16.958" v="1747" actId="1076"/>
          <ac:picMkLst>
            <pc:docMk/>
            <pc:sldMk cId="2393892088" sldId="283"/>
            <ac:picMk id="5" creationId="{04EE1E78-AA45-E954-ED79-5BF683B125FB}"/>
          </ac:picMkLst>
        </pc:picChg>
      </pc:sldChg>
      <pc:sldChg chg="delSp modSp add del mod">
        <pc:chgData name="Diana Vile" userId="2cd273ef-06ed-4e97-80bd-2966785216a7" providerId="ADAL" clId="{0D0A5BB1-3298-4851-9C8F-35FFE78C53C7}" dt="2023-05-10T09:13:42.853" v="2004" actId="47"/>
        <pc:sldMkLst>
          <pc:docMk/>
          <pc:sldMk cId="2513402407" sldId="284"/>
        </pc:sldMkLst>
        <pc:spChg chg="mod">
          <ac:chgData name="Diana Vile" userId="2cd273ef-06ed-4e97-80bd-2966785216a7" providerId="ADAL" clId="{0D0A5BB1-3298-4851-9C8F-35FFE78C53C7}" dt="2023-05-10T09:13:05.589" v="1991" actId="20577"/>
          <ac:spMkLst>
            <pc:docMk/>
            <pc:sldMk cId="2513402407" sldId="284"/>
            <ac:spMk id="146" creationId="{00000000-0000-0000-0000-000000000000}"/>
          </ac:spMkLst>
        </pc:spChg>
        <pc:picChg chg="del">
          <ac:chgData name="Diana Vile" userId="2cd273ef-06ed-4e97-80bd-2966785216a7" providerId="ADAL" clId="{0D0A5BB1-3298-4851-9C8F-35FFE78C53C7}" dt="2023-05-10T09:10:28.924" v="1969" actId="478"/>
          <ac:picMkLst>
            <pc:docMk/>
            <pc:sldMk cId="2513402407" sldId="284"/>
            <ac:picMk id="3" creationId="{9FD1D6F1-6D24-76FF-F823-26523EAC59B4}"/>
          </ac:picMkLst>
        </pc:picChg>
        <pc:picChg chg="del">
          <ac:chgData name="Diana Vile" userId="2cd273ef-06ed-4e97-80bd-2966785216a7" providerId="ADAL" clId="{0D0A5BB1-3298-4851-9C8F-35FFE78C53C7}" dt="2023-05-10T09:00:55.914" v="1746" actId="478"/>
          <ac:picMkLst>
            <pc:docMk/>
            <pc:sldMk cId="2513402407" sldId="284"/>
            <ac:picMk id="5" creationId="{04EE1E78-AA45-E954-ED79-5BF683B125FB}"/>
          </ac:picMkLst>
        </pc:picChg>
      </pc:sldChg>
      <pc:sldChg chg="delSp modSp add del mod">
        <pc:chgData name="Diana Vile" userId="2cd273ef-06ed-4e97-80bd-2966785216a7" providerId="ADAL" clId="{0D0A5BB1-3298-4851-9C8F-35FFE78C53C7}" dt="2023-05-10T09:13:44.620" v="2005" actId="47"/>
        <pc:sldMkLst>
          <pc:docMk/>
          <pc:sldMk cId="2195370268" sldId="285"/>
        </pc:sldMkLst>
        <pc:spChg chg="mod">
          <ac:chgData name="Diana Vile" userId="2cd273ef-06ed-4e97-80bd-2966785216a7" providerId="ADAL" clId="{0D0A5BB1-3298-4851-9C8F-35FFE78C53C7}" dt="2023-05-10T09:13:21.911" v="1998" actId="20577"/>
          <ac:spMkLst>
            <pc:docMk/>
            <pc:sldMk cId="2195370268" sldId="285"/>
            <ac:spMk id="146" creationId="{00000000-0000-0000-0000-000000000000}"/>
          </ac:spMkLst>
        </pc:spChg>
        <pc:picChg chg="del">
          <ac:chgData name="Diana Vile" userId="2cd273ef-06ed-4e97-80bd-2966785216a7" providerId="ADAL" clId="{0D0A5BB1-3298-4851-9C8F-35FFE78C53C7}" dt="2023-05-10T09:10:35.540" v="1970" actId="478"/>
          <ac:picMkLst>
            <pc:docMk/>
            <pc:sldMk cId="2195370268" sldId="285"/>
            <ac:picMk id="3" creationId="{9FD1D6F1-6D24-76FF-F823-26523EAC59B4}"/>
          </ac:picMkLst>
        </pc:picChg>
        <pc:picChg chg="del">
          <ac:chgData name="Diana Vile" userId="2cd273ef-06ed-4e97-80bd-2966785216a7" providerId="ADAL" clId="{0D0A5BB1-3298-4851-9C8F-35FFE78C53C7}" dt="2023-05-10T09:00:50.181" v="1745" actId="478"/>
          <ac:picMkLst>
            <pc:docMk/>
            <pc:sldMk cId="2195370268" sldId="285"/>
            <ac:picMk id="5" creationId="{04EE1E78-AA45-E954-ED79-5BF683B125FB}"/>
          </ac:picMkLst>
        </pc:picChg>
      </pc:sldChg>
      <pc:sldChg chg="delSp modSp add mod ord">
        <pc:chgData name="Diana Vile" userId="2cd273ef-06ed-4e97-80bd-2966785216a7" providerId="ADAL" clId="{0D0A5BB1-3298-4851-9C8F-35FFE78C53C7}" dt="2023-05-19T10:31:29.772" v="39074" actId="20577"/>
        <pc:sldMkLst>
          <pc:docMk/>
          <pc:sldMk cId="3597658258" sldId="286"/>
        </pc:sldMkLst>
        <pc:spChg chg="mod">
          <ac:chgData name="Diana Vile" userId="2cd273ef-06ed-4e97-80bd-2966785216a7" providerId="ADAL" clId="{0D0A5BB1-3298-4851-9C8F-35FFE78C53C7}" dt="2023-05-19T10:31:29.772" v="39074" actId="20577"/>
          <ac:spMkLst>
            <pc:docMk/>
            <pc:sldMk cId="3597658258" sldId="286"/>
            <ac:spMk id="162" creationId="{00000000-0000-0000-0000-000000000000}"/>
          </ac:spMkLst>
        </pc:spChg>
        <pc:picChg chg="del mod">
          <ac:chgData name="Diana Vile" userId="2cd273ef-06ed-4e97-80bd-2966785216a7" providerId="ADAL" clId="{0D0A5BB1-3298-4851-9C8F-35FFE78C53C7}" dt="2023-05-10T09:54:28.336" v="2576" actId="478"/>
          <ac:picMkLst>
            <pc:docMk/>
            <pc:sldMk cId="3597658258" sldId="286"/>
            <ac:picMk id="3" creationId="{305119DC-B845-261B-9A34-16A284FFF1CD}"/>
          </ac:picMkLst>
        </pc:picChg>
      </pc:sldChg>
      <pc:sldChg chg="add del">
        <pc:chgData name="Diana Vile" userId="2cd273ef-06ed-4e97-80bd-2966785216a7" providerId="ADAL" clId="{0D0A5BB1-3298-4851-9C8F-35FFE78C53C7}" dt="2023-05-10T09:13:46.022" v="2006" actId="47"/>
        <pc:sldMkLst>
          <pc:docMk/>
          <pc:sldMk cId="919122105" sldId="287"/>
        </pc:sldMkLst>
      </pc:sldChg>
      <pc:sldChg chg="addSp delSp modSp add mod">
        <pc:chgData name="Diana Vile" userId="2cd273ef-06ed-4e97-80bd-2966785216a7" providerId="ADAL" clId="{0D0A5BB1-3298-4851-9C8F-35FFE78C53C7}" dt="2023-05-16T16:49:18.952" v="28733" actId="20577"/>
        <pc:sldMkLst>
          <pc:docMk/>
          <pc:sldMk cId="3454726223" sldId="287"/>
        </pc:sldMkLst>
        <pc:spChg chg="add mod">
          <ac:chgData name="Diana Vile" userId="2cd273ef-06ed-4e97-80bd-2966785216a7" providerId="ADAL" clId="{0D0A5BB1-3298-4851-9C8F-35FFE78C53C7}" dt="2023-05-12T09:46:45.043" v="9479" actId="255"/>
          <ac:spMkLst>
            <pc:docMk/>
            <pc:sldMk cId="3454726223" sldId="287"/>
            <ac:spMk id="5" creationId="{8C0275B9-7778-CCF0-3F79-920825E07AAD}"/>
          </ac:spMkLst>
        </pc:spChg>
        <pc:spChg chg="add del mod">
          <ac:chgData name="Diana Vile" userId="2cd273ef-06ed-4e97-80bd-2966785216a7" providerId="ADAL" clId="{0D0A5BB1-3298-4851-9C8F-35FFE78C53C7}" dt="2023-05-10T09:32:43.538" v="2357"/>
          <ac:spMkLst>
            <pc:docMk/>
            <pc:sldMk cId="3454726223" sldId="287"/>
            <ac:spMk id="6" creationId="{601A7BC4-6711-B79B-D821-C08FD42CACDD}"/>
          </ac:spMkLst>
        </pc:spChg>
        <pc:spChg chg="add mod">
          <ac:chgData name="Diana Vile" userId="2cd273ef-06ed-4e97-80bd-2966785216a7" providerId="ADAL" clId="{0D0A5BB1-3298-4851-9C8F-35FFE78C53C7}" dt="2023-05-12T09:46:38.199" v="9478" actId="255"/>
          <ac:spMkLst>
            <pc:docMk/>
            <pc:sldMk cId="3454726223" sldId="287"/>
            <ac:spMk id="7" creationId="{C1755CEF-8903-73C1-0C45-A1032F873460}"/>
          </ac:spMkLst>
        </pc:spChg>
        <pc:spChg chg="add del mod">
          <ac:chgData name="Diana Vile" userId="2cd273ef-06ed-4e97-80bd-2966785216a7" providerId="ADAL" clId="{0D0A5BB1-3298-4851-9C8F-35FFE78C53C7}" dt="2023-05-10T09:37:21.439" v="2415"/>
          <ac:spMkLst>
            <pc:docMk/>
            <pc:sldMk cId="3454726223" sldId="287"/>
            <ac:spMk id="8" creationId="{A21F9B7B-B0BC-972F-8D97-4CB57121B834}"/>
          </ac:spMkLst>
        </pc:spChg>
        <pc:spChg chg="add mod">
          <ac:chgData name="Diana Vile" userId="2cd273ef-06ed-4e97-80bd-2966785216a7" providerId="ADAL" clId="{0D0A5BB1-3298-4851-9C8F-35FFE78C53C7}" dt="2023-05-10T10:04:16.279" v="2669" actId="1076"/>
          <ac:spMkLst>
            <pc:docMk/>
            <pc:sldMk cId="3454726223" sldId="287"/>
            <ac:spMk id="11" creationId="{4D34779A-24FD-086B-9983-4242CA96D2D0}"/>
          </ac:spMkLst>
        </pc:spChg>
        <pc:spChg chg="add del mod">
          <ac:chgData name="Diana Vile" userId="2cd273ef-06ed-4e97-80bd-2966785216a7" providerId="ADAL" clId="{0D0A5BB1-3298-4851-9C8F-35FFE78C53C7}" dt="2023-05-10T09:36:16.726" v="2397"/>
          <ac:spMkLst>
            <pc:docMk/>
            <pc:sldMk cId="3454726223" sldId="287"/>
            <ac:spMk id="12" creationId="{3A22B600-1EBD-82F1-36AF-CCE831BAEE88}"/>
          </ac:spMkLst>
        </pc:spChg>
        <pc:spChg chg="add mod">
          <ac:chgData name="Diana Vile" userId="2cd273ef-06ed-4e97-80bd-2966785216a7" providerId="ADAL" clId="{0D0A5BB1-3298-4851-9C8F-35FFE78C53C7}" dt="2023-05-10T10:04:20.038" v="2670" actId="1076"/>
          <ac:spMkLst>
            <pc:docMk/>
            <pc:sldMk cId="3454726223" sldId="287"/>
            <ac:spMk id="13" creationId="{986875EF-4CE9-4256-B2A7-D4AB4BE29372}"/>
          </ac:spMkLst>
        </pc:spChg>
        <pc:spChg chg="add mod">
          <ac:chgData name="Diana Vile" userId="2cd273ef-06ed-4e97-80bd-2966785216a7" providerId="ADAL" clId="{0D0A5BB1-3298-4851-9C8F-35FFE78C53C7}" dt="2023-05-16T08:45:59.101" v="15985" actId="20577"/>
          <ac:spMkLst>
            <pc:docMk/>
            <pc:sldMk cId="3454726223" sldId="287"/>
            <ac:spMk id="15" creationId="{53B1798B-F612-AEFB-EA8F-55F9AB7144D1}"/>
          </ac:spMkLst>
        </pc:spChg>
        <pc:spChg chg="add mod">
          <ac:chgData name="Diana Vile" userId="2cd273ef-06ed-4e97-80bd-2966785216a7" providerId="ADAL" clId="{0D0A5BB1-3298-4851-9C8F-35FFE78C53C7}" dt="2023-05-10T10:04:24.737" v="2671" actId="1076"/>
          <ac:spMkLst>
            <pc:docMk/>
            <pc:sldMk cId="3454726223" sldId="287"/>
            <ac:spMk id="17" creationId="{A2356129-2EB0-F918-CF4F-0C5C12B0CA4F}"/>
          </ac:spMkLst>
        </pc:spChg>
        <pc:spChg chg="add mod">
          <ac:chgData name="Diana Vile" userId="2cd273ef-06ed-4e97-80bd-2966785216a7" providerId="ADAL" clId="{0D0A5BB1-3298-4851-9C8F-35FFE78C53C7}" dt="2023-05-12T09:47:03.129" v="9482" actId="255"/>
          <ac:spMkLst>
            <pc:docMk/>
            <pc:sldMk cId="3454726223" sldId="287"/>
            <ac:spMk id="22" creationId="{F26A67F1-ED72-2434-CC5A-6A69F9770357}"/>
          </ac:spMkLst>
        </pc:spChg>
        <pc:spChg chg="add del mod">
          <ac:chgData name="Diana Vile" userId="2cd273ef-06ed-4e97-80bd-2966785216a7" providerId="ADAL" clId="{0D0A5BB1-3298-4851-9C8F-35FFE78C53C7}" dt="2023-05-10T09:49:46.994" v="2532"/>
          <ac:spMkLst>
            <pc:docMk/>
            <pc:sldMk cId="3454726223" sldId="287"/>
            <ac:spMk id="23" creationId="{4E5E574A-C4C0-63DA-00FD-2521FDF199F4}"/>
          </ac:spMkLst>
        </pc:spChg>
        <pc:spChg chg="add mod">
          <ac:chgData name="Diana Vile" userId="2cd273ef-06ed-4e97-80bd-2966785216a7" providerId="ADAL" clId="{0D0A5BB1-3298-4851-9C8F-35FFE78C53C7}" dt="2023-05-10T10:04:30.026" v="2672" actId="1076"/>
          <ac:spMkLst>
            <pc:docMk/>
            <pc:sldMk cId="3454726223" sldId="287"/>
            <ac:spMk id="27" creationId="{BED607F0-4B8F-67EF-70A6-37D3BB7EB89D}"/>
          </ac:spMkLst>
        </pc:spChg>
        <pc:spChg chg="mod">
          <ac:chgData name="Diana Vile" userId="2cd273ef-06ed-4e97-80bd-2966785216a7" providerId="ADAL" clId="{0D0A5BB1-3298-4851-9C8F-35FFE78C53C7}" dt="2023-05-16T16:49:18.952" v="28733" actId="20577"/>
          <ac:spMkLst>
            <pc:docMk/>
            <pc:sldMk cId="3454726223" sldId="287"/>
            <ac:spMk id="146" creationId="{00000000-0000-0000-0000-000000000000}"/>
          </ac:spMkLst>
        </pc:spChg>
        <pc:graphicFrameChg chg="add mod modGraphic">
          <ac:chgData name="Diana Vile" userId="2cd273ef-06ed-4e97-80bd-2966785216a7" providerId="ADAL" clId="{0D0A5BB1-3298-4851-9C8F-35FFE78C53C7}" dt="2023-05-12T09:48:11.227" v="9490" actId="2711"/>
          <ac:graphicFrameMkLst>
            <pc:docMk/>
            <pc:sldMk cId="3454726223" sldId="287"/>
            <ac:graphicFrameMk id="4" creationId="{76C14900-6247-4AA2-874C-5FE4042EE4CD}"/>
          </ac:graphicFrameMkLst>
        </pc:graphicFrameChg>
        <pc:graphicFrameChg chg="add del mod">
          <ac:chgData name="Diana Vile" userId="2cd273ef-06ed-4e97-80bd-2966785216a7" providerId="ADAL" clId="{0D0A5BB1-3298-4851-9C8F-35FFE78C53C7}" dt="2023-05-10T09:39:53.774" v="2454"/>
          <ac:graphicFrameMkLst>
            <pc:docMk/>
            <pc:sldMk cId="3454726223" sldId="287"/>
            <ac:graphicFrameMk id="16" creationId="{DCDFAA09-024C-7175-7DAA-7B89DC4CA88D}"/>
          </ac:graphicFrameMkLst>
        </pc:graphicFrameChg>
        <pc:graphicFrameChg chg="add del mod">
          <ac:chgData name="Diana Vile" userId="2cd273ef-06ed-4e97-80bd-2966785216a7" providerId="ADAL" clId="{0D0A5BB1-3298-4851-9C8F-35FFE78C53C7}" dt="2023-05-10T09:53:02.614" v="2565"/>
          <ac:graphicFrameMkLst>
            <pc:docMk/>
            <pc:sldMk cId="3454726223" sldId="287"/>
            <ac:graphicFrameMk id="26" creationId="{31E7ACC6-538B-0026-032F-43E1D527096A}"/>
          </ac:graphicFrameMkLst>
        </pc:graphicFrameChg>
        <pc:picChg chg="add mod ord">
          <ac:chgData name="Diana Vile" userId="2cd273ef-06ed-4e97-80bd-2966785216a7" providerId="ADAL" clId="{0D0A5BB1-3298-4851-9C8F-35FFE78C53C7}" dt="2023-05-10T10:47:19.117" v="3831" actId="1076"/>
          <ac:picMkLst>
            <pc:docMk/>
            <pc:sldMk cId="3454726223" sldId="287"/>
            <ac:picMk id="3" creationId="{0D7F5A3C-648B-5F38-2EF6-5492A1233D70}"/>
          </ac:picMkLst>
        </pc:picChg>
        <pc:picChg chg="add mod">
          <ac:chgData name="Diana Vile" userId="2cd273ef-06ed-4e97-80bd-2966785216a7" providerId="ADAL" clId="{0D0A5BB1-3298-4851-9C8F-35FFE78C53C7}" dt="2023-05-10T10:47:12.887" v="3828" actId="1076"/>
          <ac:picMkLst>
            <pc:docMk/>
            <pc:sldMk cId="3454726223" sldId="287"/>
            <ac:picMk id="10" creationId="{58548F96-77F2-355E-6FF7-33F59DD20A9E}"/>
          </ac:picMkLst>
        </pc:picChg>
        <pc:picChg chg="add del mod">
          <ac:chgData name="Diana Vile" userId="2cd273ef-06ed-4e97-80bd-2966785216a7" providerId="ADAL" clId="{0D0A5BB1-3298-4851-9C8F-35FFE78C53C7}" dt="2023-05-10T09:45:04.178" v="2478" actId="478"/>
          <ac:picMkLst>
            <pc:docMk/>
            <pc:sldMk cId="3454726223" sldId="287"/>
            <ac:picMk id="19" creationId="{C2685ED7-0C81-43D1-3A28-0693ACDDCC52}"/>
          </ac:picMkLst>
        </pc:picChg>
        <pc:picChg chg="add mod">
          <ac:chgData name="Diana Vile" userId="2cd273ef-06ed-4e97-80bd-2966785216a7" providerId="ADAL" clId="{0D0A5BB1-3298-4851-9C8F-35FFE78C53C7}" dt="2023-05-10T10:47:15.196" v="3829" actId="1076"/>
          <ac:picMkLst>
            <pc:docMk/>
            <pc:sldMk cId="3454726223" sldId="287"/>
            <ac:picMk id="21" creationId="{4C1FF854-3606-5A7B-86C1-32294135932D}"/>
          </ac:picMkLst>
        </pc:picChg>
        <pc:picChg chg="add mod">
          <ac:chgData name="Diana Vile" userId="2cd273ef-06ed-4e97-80bd-2966785216a7" providerId="ADAL" clId="{0D0A5BB1-3298-4851-9C8F-35FFE78C53C7}" dt="2023-05-10T10:47:17.422" v="3830" actId="1076"/>
          <ac:picMkLst>
            <pc:docMk/>
            <pc:sldMk cId="3454726223" sldId="287"/>
            <ac:picMk id="25" creationId="{52B77D6A-9334-7726-8309-4C7D7461B449}"/>
          </ac:picMkLst>
        </pc:picChg>
      </pc:sldChg>
      <pc:sldChg chg="modSp add del mod ord">
        <pc:chgData name="Diana Vile" userId="2cd273ef-06ed-4e97-80bd-2966785216a7" providerId="ADAL" clId="{0D0A5BB1-3298-4851-9C8F-35FFE78C53C7}" dt="2023-05-16T07:52:43.063" v="14833" actId="47"/>
        <pc:sldMkLst>
          <pc:docMk/>
          <pc:sldMk cId="1051679239" sldId="288"/>
        </pc:sldMkLst>
        <pc:spChg chg="mod">
          <ac:chgData name="Diana Vile" userId="2cd273ef-06ed-4e97-80bd-2966785216a7" providerId="ADAL" clId="{0D0A5BB1-3298-4851-9C8F-35FFE78C53C7}" dt="2023-05-15T16:03:27.028" v="13104" actId="20577"/>
          <ac:spMkLst>
            <pc:docMk/>
            <pc:sldMk cId="1051679239" sldId="288"/>
            <ac:spMk id="170" creationId="{00000000-0000-0000-0000-000000000000}"/>
          </ac:spMkLst>
        </pc:spChg>
      </pc:sldChg>
      <pc:sldChg chg="add del">
        <pc:chgData name="Diana Vile" userId="2cd273ef-06ed-4e97-80bd-2966785216a7" providerId="ADAL" clId="{0D0A5BB1-3298-4851-9C8F-35FFE78C53C7}" dt="2023-05-10T09:13:39.228" v="2003"/>
        <pc:sldMkLst>
          <pc:docMk/>
          <pc:sldMk cId="2266890350" sldId="288"/>
        </pc:sldMkLst>
      </pc:sldChg>
      <pc:sldChg chg="add del">
        <pc:chgData name="Diana Vile" userId="2cd273ef-06ed-4e97-80bd-2966785216a7" providerId="ADAL" clId="{0D0A5BB1-3298-4851-9C8F-35FFE78C53C7}" dt="2023-05-10T11:06:59.312" v="3986" actId="2890"/>
        <pc:sldMkLst>
          <pc:docMk/>
          <pc:sldMk cId="3970498210" sldId="288"/>
        </pc:sldMkLst>
      </pc:sldChg>
      <pc:sldChg chg="addSp delSp modSp add del mod ord">
        <pc:chgData name="Diana Vile" userId="2cd273ef-06ed-4e97-80bd-2966785216a7" providerId="ADAL" clId="{0D0A5BB1-3298-4851-9C8F-35FFE78C53C7}" dt="2023-05-12T08:22:39.057" v="9227" actId="47"/>
        <pc:sldMkLst>
          <pc:docMk/>
          <pc:sldMk cId="432737219" sldId="289"/>
        </pc:sldMkLst>
        <pc:spChg chg="mod">
          <ac:chgData name="Diana Vile" userId="2cd273ef-06ed-4e97-80bd-2966785216a7" providerId="ADAL" clId="{0D0A5BB1-3298-4851-9C8F-35FFE78C53C7}" dt="2023-05-11T14:09:07.590" v="6604" actId="207"/>
          <ac:spMkLst>
            <pc:docMk/>
            <pc:sldMk cId="432737219" sldId="289"/>
            <ac:spMk id="160" creationId="{00000000-0000-0000-0000-000000000000}"/>
          </ac:spMkLst>
        </pc:spChg>
        <pc:spChg chg="mod">
          <ac:chgData name="Diana Vile" userId="2cd273ef-06ed-4e97-80bd-2966785216a7" providerId="ADAL" clId="{0D0A5BB1-3298-4851-9C8F-35FFE78C53C7}" dt="2023-05-12T08:21:36.282" v="9047" actId="21"/>
          <ac:spMkLst>
            <pc:docMk/>
            <pc:sldMk cId="432737219" sldId="289"/>
            <ac:spMk id="162" creationId="{00000000-0000-0000-0000-000000000000}"/>
          </ac:spMkLst>
        </pc:spChg>
        <pc:picChg chg="add mod">
          <ac:chgData name="Diana Vile" userId="2cd273ef-06ed-4e97-80bd-2966785216a7" providerId="ADAL" clId="{0D0A5BB1-3298-4851-9C8F-35FFE78C53C7}" dt="2023-05-12T08:19:42.990" v="9005" actId="1076"/>
          <ac:picMkLst>
            <pc:docMk/>
            <pc:sldMk cId="432737219" sldId="289"/>
            <ac:picMk id="2" creationId="{9CD8D6DE-275C-6498-D310-141649876A4B}"/>
          </ac:picMkLst>
        </pc:picChg>
        <pc:picChg chg="del">
          <ac:chgData name="Diana Vile" userId="2cd273ef-06ed-4e97-80bd-2966785216a7" providerId="ADAL" clId="{0D0A5BB1-3298-4851-9C8F-35FFE78C53C7}" dt="2023-05-11T08:53:38.791" v="6407" actId="478"/>
          <ac:picMkLst>
            <pc:docMk/>
            <pc:sldMk cId="432737219" sldId="289"/>
            <ac:picMk id="3" creationId="{305119DC-B845-261B-9A34-16A284FFF1CD}"/>
          </ac:picMkLst>
        </pc:picChg>
      </pc:sldChg>
      <pc:sldChg chg="add del replId">
        <pc:chgData name="Diana Vile" userId="2cd273ef-06ed-4e97-80bd-2966785216a7" providerId="ADAL" clId="{0D0A5BB1-3298-4851-9C8F-35FFE78C53C7}" dt="2023-05-10T11:06:59.312" v="3986" actId="2890"/>
        <pc:sldMkLst>
          <pc:docMk/>
          <pc:sldMk cId="3459068859" sldId="289"/>
        </pc:sldMkLst>
      </pc:sldChg>
      <pc:sldChg chg="add del">
        <pc:chgData name="Diana Vile" userId="2cd273ef-06ed-4e97-80bd-2966785216a7" providerId="ADAL" clId="{0D0A5BB1-3298-4851-9C8F-35FFE78C53C7}" dt="2023-05-10T09:13:38.027" v="2002"/>
        <pc:sldMkLst>
          <pc:docMk/>
          <pc:sldMk cId="3953694105" sldId="289"/>
        </pc:sldMkLst>
      </pc:sldChg>
      <pc:sldChg chg="add del replId">
        <pc:chgData name="Diana Vile" userId="2cd273ef-06ed-4e97-80bd-2966785216a7" providerId="ADAL" clId="{0D0A5BB1-3298-4851-9C8F-35FFE78C53C7}" dt="2023-05-10T11:06:59.312" v="3986" actId="2890"/>
        <pc:sldMkLst>
          <pc:docMk/>
          <pc:sldMk cId="1014492236" sldId="290"/>
        </pc:sldMkLst>
      </pc:sldChg>
      <pc:sldChg chg="add del">
        <pc:chgData name="Diana Vile" userId="2cd273ef-06ed-4e97-80bd-2966785216a7" providerId="ADAL" clId="{0D0A5BB1-3298-4851-9C8F-35FFE78C53C7}" dt="2023-05-11T14:21:58.631" v="6765"/>
        <pc:sldMkLst>
          <pc:docMk/>
          <pc:sldMk cId="1426862541" sldId="290"/>
        </pc:sldMkLst>
      </pc:sldChg>
      <pc:sldChg chg="modSp add mod ord">
        <pc:chgData name="Diana Vile" userId="2cd273ef-06ed-4e97-80bd-2966785216a7" providerId="ADAL" clId="{0D0A5BB1-3298-4851-9C8F-35FFE78C53C7}" dt="2023-05-19T10:33:58.992" v="39078" actId="20577"/>
        <pc:sldMkLst>
          <pc:docMk/>
          <pc:sldMk cId="1726178609" sldId="290"/>
        </pc:sldMkLst>
        <pc:spChg chg="mod">
          <ac:chgData name="Diana Vile" userId="2cd273ef-06ed-4e97-80bd-2966785216a7" providerId="ADAL" clId="{0D0A5BB1-3298-4851-9C8F-35FFE78C53C7}" dt="2023-05-19T10:33:58.992" v="39078" actId="20577"/>
          <ac:spMkLst>
            <pc:docMk/>
            <pc:sldMk cId="1726178609" sldId="290"/>
            <ac:spMk id="170" creationId="{00000000-0000-0000-0000-000000000000}"/>
          </ac:spMkLst>
        </pc:spChg>
      </pc:sldChg>
      <pc:sldChg chg="add del">
        <pc:chgData name="Diana Vile" userId="2cd273ef-06ed-4e97-80bd-2966785216a7" providerId="ADAL" clId="{0D0A5BB1-3298-4851-9C8F-35FFE78C53C7}" dt="2023-05-11T08:53:35.474" v="6406"/>
        <pc:sldMkLst>
          <pc:docMk/>
          <pc:sldMk cId="1886687398" sldId="290"/>
        </pc:sldMkLst>
      </pc:sldChg>
      <pc:sldChg chg="add del replId">
        <pc:chgData name="Diana Vile" userId="2cd273ef-06ed-4e97-80bd-2966785216a7" providerId="ADAL" clId="{0D0A5BB1-3298-4851-9C8F-35FFE78C53C7}" dt="2023-05-10T11:06:59.312" v="3986" actId="2890"/>
        <pc:sldMkLst>
          <pc:docMk/>
          <pc:sldMk cId="405482932" sldId="291"/>
        </pc:sldMkLst>
      </pc:sldChg>
      <pc:sldChg chg="delSp modSp add del mod">
        <pc:chgData name="Diana Vile" userId="2cd273ef-06ed-4e97-80bd-2966785216a7" providerId="ADAL" clId="{0D0A5BB1-3298-4851-9C8F-35FFE78C53C7}" dt="2023-05-15T14:35:53.331" v="11357" actId="47"/>
        <pc:sldMkLst>
          <pc:docMk/>
          <pc:sldMk cId="3394467098" sldId="291"/>
        </pc:sldMkLst>
        <pc:spChg chg="del mod">
          <ac:chgData name="Diana Vile" userId="2cd273ef-06ed-4e97-80bd-2966785216a7" providerId="ADAL" clId="{0D0A5BB1-3298-4851-9C8F-35FFE78C53C7}" dt="2023-05-15T14:35:51.089" v="11356" actId="478"/>
          <ac:spMkLst>
            <pc:docMk/>
            <pc:sldMk cId="3394467098" sldId="291"/>
            <ac:spMk id="162" creationId="{00000000-0000-0000-0000-000000000000}"/>
          </ac:spMkLst>
        </pc:spChg>
      </pc:sldChg>
      <pc:sldChg chg="add del">
        <pc:chgData name="Diana Vile" userId="2cd273ef-06ed-4e97-80bd-2966785216a7" providerId="ADAL" clId="{0D0A5BB1-3298-4851-9C8F-35FFE78C53C7}" dt="2023-05-12T07:08:53.202" v="7916" actId="2696"/>
        <pc:sldMkLst>
          <pc:docMk/>
          <pc:sldMk cId="1428953550" sldId="292"/>
        </pc:sldMkLst>
      </pc:sldChg>
      <pc:sldChg chg="add del replId">
        <pc:chgData name="Diana Vile" userId="2cd273ef-06ed-4e97-80bd-2966785216a7" providerId="ADAL" clId="{0D0A5BB1-3298-4851-9C8F-35FFE78C53C7}" dt="2023-05-10T11:06:59.312" v="3986" actId="2890"/>
        <pc:sldMkLst>
          <pc:docMk/>
          <pc:sldMk cId="2073230262" sldId="292"/>
        </pc:sldMkLst>
      </pc:sldChg>
      <pc:sldChg chg="modSp add del mod">
        <pc:chgData name="Diana Vile" userId="2cd273ef-06ed-4e97-80bd-2966785216a7" providerId="ADAL" clId="{0D0A5BB1-3298-4851-9C8F-35FFE78C53C7}" dt="2023-05-15T14:35:36.739" v="11353" actId="47"/>
        <pc:sldMkLst>
          <pc:docMk/>
          <pc:sldMk cId="2525478336" sldId="292"/>
        </pc:sldMkLst>
        <pc:spChg chg="mod">
          <ac:chgData name="Diana Vile" userId="2cd273ef-06ed-4e97-80bd-2966785216a7" providerId="ADAL" clId="{0D0A5BB1-3298-4851-9C8F-35FFE78C53C7}" dt="2023-05-15T14:34:04.500" v="11338" actId="21"/>
          <ac:spMkLst>
            <pc:docMk/>
            <pc:sldMk cId="2525478336" sldId="292"/>
            <ac:spMk id="162" creationId="{00000000-0000-0000-0000-000000000000}"/>
          </ac:spMkLst>
        </pc:spChg>
      </pc:sldChg>
      <pc:sldChg chg="add del replId">
        <pc:chgData name="Diana Vile" userId="2cd273ef-06ed-4e97-80bd-2966785216a7" providerId="ADAL" clId="{0D0A5BB1-3298-4851-9C8F-35FFE78C53C7}" dt="2023-05-10T11:06:59.312" v="3986" actId="2890"/>
        <pc:sldMkLst>
          <pc:docMk/>
          <pc:sldMk cId="1236382883" sldId="293"/>
        </pc:sldMkLst>
      </pc:sldChg>
      <pc:sldChg chg="modSp add del mod">
        <pc:chgData name="Diana Vile" userId="2cd273ef-06ed-4e97-80bd-2966785216a7" providerId="ADAL" clId="{0D0A5BB1-3298-4851-9C8F-35FFE78C53C7}" dt="2023-05-12T07:32:54.301" v="8655" actId="47"/>
        <pc:sldMkLst>
          <pc:docMk/>
          <pc:sldMk cId="1790989078" sldId="293"/>
        </pc:sldMkLst>
        <pc:spChg chg="mod">
          <ac:chgData name="Diana Vile" userId="2cd273ef-06ed-4e97-80bd-2966785216a7" providerId="ADAL" clId="{0D0A5BB1-3298-4851-9C8F-35FFE78C53C7}" dt="2023-05-12T07:32:37.428" v="8654" actId="20577"/>
          <ac:spMkLst>
            <pc:docMk/>
            <pc:sldMk cId="1790989078" sldId="293"/>
            <ac:spMk id="162" creationId="{00000000-0000-0000-0000-000000000000}"/>
          </ac:spMkLst>
        </pc:spChg>
      </pc:sldChg>
      <pc:sldChg chg="addSp delSp modSp add del mod ord">
        <pc:chgData name="Diana Vile" userId="2cd273ef-06ed-4e97-80bd-2966785216a7" providerId="ADAL" clId="{0D0A5BB1-3298-4851-9C8F-35FFE78C53C7}" dt="2023-05-16T11:27:50.503" v="20226" actId="47"/>
        <pc:sldMkLst>
          <pc:docMk/>
          <pc:sldMk cId="2402919600" sldId="294"/>
        </pc:sldMkLst>
        <pc:spChg chg="add del mod">
          <ac:chgData name="Diana Vile" userId="2cd273ef-06ed-4e97-80bd-2966785216a7" providerId="ADAL" clId="{0D0A5BB1-3298-4851-9C8F-35FFE78C53C7}" dt="2023-05-15T14:33:24.661" v="11331" actId="478"/>
          <ac:spMkLst>
            <pc:docMk/>
            <pc:sldMk cId="2402919600" sldId="294"/>
            <ac:spMk id="4" creationId="{2BF7D557-E3DD-3AD3-0EE9-32E2529F6E50}"/>
          </ac:spMkLst>
        </pc:spChg>
        <pc:spChg chg="mod">
          <ac:chgData name="Diana Vile" userId="2cd273ef-06ed-4e97-80bd-2966785216a7" providerId="ADAL" clId="{0D0A5BB1-3298-4851-9C8F-35FFE78C53C7}" dt="2023-05-16T11:27:49.038" v="20225" actId="20577"/>
          <ac:spMkLst>
            <pc:docMk/>
            <pc:sldMk cId="2402919600" sldId="294"/>
            <ac:spMk id="162" creationId="{00000000-0000-0000-0000-000000000000}"/>
          </ac:spMkLst>
        </pc:spChg>
        <pc:picChg chg="add del mod">
          <ac:chgData name="Diana Vile" userId="2cd273ef-06ed-4e97-80bd-2966785216a7" providerId="ADAL" clId="{0D0A5BB1-3298-4851-9C8F-35FFE78C53C7}" dt="2023-05-15T14:33:20.681" v="11329" actId="478"/>
          <ac:picMkLst>
            <pc:docMk/>
            <pc:sldMk cId="2402919600" sldId="294"/>
            <ac:picMk id="2" creationId="{1C8C58F8-8AEC-05AF-BD11-B6ACC3A079ED}"/>
          </ac:picMkLst>
        </pc:picChg>
      </pc:sldChg>
      <pc:sldChg chg="add del replId">
        <pc:chgData name="Diana Vile" userId="2cd273ef-06ed-4e97-80bd-2966785216a7" providerId="ADAL" clId="{0D0A5BB1-3298-4851-9C8F-35FFE78C53C7}" dt="2023-05-10T11:06:59.312" v="3986" actId="2890"/>
        <pc:sldMkLst>
          <pc:docMk/>
          <pc:sldMk cId="3671641729" sldId="294"/>
        </pc:sldMkLst>
      </pc:sldChg>
      <pc:sldChg chg="add del replId">
        <pc:chgData name="Diana Vile" userId="2cd273ef-06ed-4e97-80bd-2966785216a7" providerId="ADAL" clId="{0D0A5BB1-3298-4851-9C8F-35FFE78C53C7}" dt="2023-05-10T11:06:59.312" v="3986" actId="2890"/>
        <pc:sldMkLst>
          <pc:docMk/>
          <pc:sldMk cId="1598716793" sldId="295"/>
        </pc:sldMkLst>
      </pc:sldChg>
      <pc:sldChg chg="modSp add mod ord">
        <pc:chgData name="Diana Vile" userId="2cd273ef-06ed-4e97-80bd-2966785216a7" providerId="ADAL" clId="{0D0A5BB1-3298-4851-9C8F-35FFE78C53C7}" dt="2023-05-17T10:20:27.161" v="36094" actId="20577"/>
        <pc:sldMkLst>
          <pc:docMk/>
          <pc:sldMk cId="1926537319" sldId="295"/>
        </pc:sldMkLst>
        <pc:spChg chg="mod">
          <ac:chgData name="Diana Vile" userId="2cd273ef-06ed-4e97-80bd-2966785216a7" providerId="ADAL" clId="{0D0A5BB1-3298-4851-9C8F-35FFE78C53C7}" dt="2023-05-17T10:20:27.161" v="36094" actId="20577"/>
          <ac:spMkLst>
            <pc:docMk/>
            <pc:sldMk cId="1926537319" sldId="295"/>
            <ac:spMk id="281" creationId="{00000000-0000-0000-0000-000000000000}"/>
          </ac:spMkLst>
        </pc:spChg>
      </pc:sldChg>
      <pc:sldChg chg="add del replId">
        <pc:chgData name="Diana Vile" userId="2cd273ef-06ed-4e97-80bd-2966785216a7" providerId="ADAL" clId="{0D0A5BB1-3298-4851-9C8F-35FFE78C53C7}" dt="2023-05-10T11:06:59.312" v="3986" actId="2890"/>
        <pc:sldMkLst>
          <pc:docMk/>
          <pc:sldMk cId="2552078691" sldId="296"/>
        </pc:sldMkLst>
      </pc:sldChg>
      <pc:sldChg chg="addSp modSp add mod">
        <pc:chgData name="Diana Vile" userId="2cd273ef-06ed-4e97-80bd-2966785216a7" providerId="ADAL" clId="{0D0A5BB1-3298-4851-9C8F-35FFE78C53C7}" dt="2023-05-17T10:14:00.327" v="35901" actId="255"/>
        <pc:sldMkLst>
          <pc:docMk/>
          <pc:sldMk cId="3301695386" sldId="296"/>
        </pc:sldMkLst>
        <pc:spChg chg="add mod">
          <ac:chgData name="Diana Vile" userId="2cd273ef-06ed-4e97-80bd-2966785216a7" providerId="ADAL" clId="{0D0A5BB1-3298-4851-9C8F-35FFE78C53C7}" dt="2023-05-16T14:40:38.786" v="23761" actId="1076"/>
          <ac:spMkLst>
            <pc:docMk/>
            <pc:sldMk cId="3301695386" sldId="296"/>
            <ac:spMk id="4" creationId="{2B31C9B4-3E02-9A8D-D813-CD0953BA382C}"/>
          </ac:spMkLst>
        </pc:spChg>
        <pc:spChg chg="mod">
          <ac:chgData name="Diana Vile" userId="2cd273ef-06ed-4e97-80bd-2966785216a7" providerId="ADAL" clId="{0D0A5BB1-3298-4851-9C8F-35FFE78C53C7}" dt="2023-05-15T14:08:56.964" v="10919" actId="20577"/>
          <ac:spMkLst>
            <pc:docMk/>
            <pc:sldMk cId="3301695386" sldId="296"/>
            <ac:spMk id="160" creationId="{00000000-0000-0000-0000-000000000000}"/>
          </ac:spMkLst>
        </pc:spChg>
        <pc:spChg chg="mod">
          <ac:chgData name="Diana Vile" userId="2cd273ef-06ed-4e97-80bd-2966785216a7" providerId="ADAL" clId="{0D0A5BB1-3298-4851-9C8F-35FFE78C53C7}" dt="2023-05-16T18:46:57.008" v="32030" actId="20577"/>
          <ac:spMkLst>
            <pc:docMk/>
            <pc:sldMk cId="3301695386" sldId="296"/>
            <ac:spMk id="162" creationId="{00000000-0000-0000-0000-000000000000}"/>
          </ac:spMkLst>
        </pc:spChg>
        <pc:graphicFrameChg chg="mod modGraphic">
          <ac:chgData name="Diana Vile" userId="2cd273ef-06ed-4e97-80bd-2966785216a7" providerId="ADAL" clId="{0D0A5BB1-3298-4851-9C8F-35FFE78C53C7}" dt="2023-05-17T10:14:00.327" v="35901" actId="255"/>
          <ac:graphicFrameMkLst>
            <pc:docMk/>
            <pc:sldMk cId="3301695386" sldId="296"/>
            <ac:graphicFrameMk id="3" creationId="{D7D2C441-1D6C-5EC1-9AEA-AD6A72283F19}"/>
          </ac:graphicFrameMkLst>
        </pc:graphicFrameChg>
      </pc:sldChg>
      <pc:sldChg chg="addSp modSp add mod">
        <pc:chgData name="Diana Vile" userId="2cd273ef-06ed-4e97-80bd-2966785216a7" providerId="ADAL" clId="{0D0A5BB1-3298-4851-9C8F-35FFE78C53C7}" dt="2023-05-17T10:19:59.755" v="36091" actId="14734"/>
        <pc:sldMkLst>
          <pc:docMk/>
          <pc:sldMk cId="184596458" sldId="297"/>
        </pc:sldMkLst>
        <pc:spChg chg="add mod">
          <ac:chgData name="Diana Vile" userId="2cd273ef-06ed-4e97-80bd-2966785216a7" providerId="ADAL" clId="{0D0A5BB1-3298-4851-9C8F-35FFE78C53C7}" dt="2023-05-16T14:41:01.661" v="23765" actId="1076"/>
          <ac:spMkLst>
            <pc:docMk/>
            <pc:sldMk cId="184596458" sldId="297"/>
            <ac:spMk id="2" creationId="{4674A2C2-672B-3BD3-4BDE-2A5ED0C6424A}"/>
          </ac:spMkLst>
        </pc:spChg>
        <pc:spChg chg="mod">
          <ac:chgData name="Diana Vile" userId="2cd273ef-06ed-4e97-80bd-2966785216a7" providerId="ADAL" clId="{0D0A5BB1-3298-4851-9C8F-35FFE78C53C7}" dt="2023-05-15T14:08:26.291" v="10876" actId="20577"/>
          <ac:spMkLst>
            <pc:docMk/>
            <pc:sldMk cId="184596458" sldId="297"/>
            <ac:spMk id="160" creationId="{00000000-0000-0000-0000-000000000000}"/>
          </ac:spMkLst>
        </pc:spChg>
        <pc:spChg chg="mod">
          <ac:chgData name="Diana Vile" userId="2cd273ef-06ed-4e97-80bd-2966785216a7" providerId="ADAL" clId="{0D0A5BB1-3298-4851-9C8F-35FFE78C53C7}" dt="2023-05-16T18:47:41.148" v="32055" actId="20577"/>
          <ac:spMkLst>
            <pc:docMk/>
            <pc:sldMk cId="184596458" sldId="297"/>
            <ac:spMk id="162" creationId="{00000000-0000-0000-0000-000000000000}"/>
          </ac:spMkLst>
        </pc:spChg>
        <pc:graphicFrameChg chg="mod modGraphic">
          <ac:chgData name="Diana Vile" userId="2cd273ef-06ed-4e97-80bd-2966785216a7" providerId="ADAL" clId="{0D0A5BB1-3298-4851-9C8F-35FFE78C53C7}" dt="2023-05-17T10:19:59.755" v="36091" actId="14734"/>
          <ac:graphicFrameMkLst>
            <pc:docMk/>
            <pc:sldMk cId="184596458" sldId="297"/>
            <ac:graphicFrameMk id="3" creationId="{D7D2C441-1D6C-5EC1-9AEA-AD6A72283F19}"/>
          </ac:graphicFrameMkLst>
        </pc:graphicFrameChg>
      </pc:sldChg>
      <pc:sldChg chg="add del replId">
        <pc:chgData name="Diana Vile" userId="2cd273ef-06ed-4e97-80bd-2966785216a7" providerId="ADAL" clId="{0D0A5BB1-3298-4851-9C8F-35FFE78C53C7}" dt="2023-05-10T11:06:59.312" v="3986" actId="2890"/>
        <pc:sldMkLst>
          <pc:docMk/>
          <pc:sldMk cId="3780826676" sldId="297"/>
        </pc:sldMkLst>
      </pc:sldChg>
      <pc:sldChg chg="addSp delSp modSp add del mod ord">
        <pc:chgData name="Diana Vile" userId="2cd273ef-06ed-4e97-80bd-2966785216a7" providerId="ADAL" clId="{0D0A5BB1-3298-4851-9C8F-35FFE78C53C7}" dt="2023-05-15T14:18:30.930" v="11044" actId="47"/>
        <pc:sldMkLst>
          <pc:docMk/>
          <pc:sldMk cId="83321257" sldId="298"/>
        </pc:sldMkLst>
        <pc:spChg chg="mod">
          <ac:chgData name="Diana Vile" userId="2cd273ef-06ed-4e97-80bd-2966785216a7" providerId="ADAL" clId="{0D0A5BB1-3298-4851-9C8F-35FFE78C53C7}" dt="2023-05-15T14:05:50.159" v="10787" actId="1076"/>
          <ac:spMkLst>
            <pc:docMk/>
            <pc:sldMk cId="83321257" sldId="298"/>
            <ac:spMk id="2" creationId="{4674A2C2-672B-3BD3-4BDE-2A5ED0C6424A}"/>
          </ac:spMkLst>
        </pc:spChg>
        <pc:spChg chg="mod">
          <ac:chgData name="Diana Vile" userId="2cd273ef-06ed-4e97-80bd-2966785216a7" providerId="ADAL" clId="{0D0A5BB1-3298-4851-9C8F-35FFE78C53C7}" dt="2023-05-15T14:08:04.384" v="10846" actId="20577"/>
          <ac:spMkLst>
            <pc:docMk/>
            <pc:sldMk cId="83321257" sldId="298"/>
            <ac:spMk id="160" creationId="{00000000-0000-0000-0000-000000000000}"/>
          </ac:spMkLst>
        </pc:spChg>
        <pc:spChg chg="mod">
          <ac:chgData name="Diana Vile" userId="2cd273ef-06ed-4e97-80bd-2966785216a7" providerId="ADAL" clId="{0D0A5BB1-3298-4851-9C8F-35FFE78C53C7}" dt="2023-05-15T14:09:19.765" v="10925" actId="20577"/>
          <ac:spMkLst>
            <pc:docMk/>
            <pc:sldMk cId="83321257" sldId="298"/>
            <ac:spMk id="162" creationId="{00000000-0000-0000-0000-000000000000}"/>
          </ac:spMkLst>
        </pc:spChg>
        <pc:graphicFrameChg chg="mod modGraphic">
          <ac:chgData name="Diana Vile" userId="2cd273ef-06ed-4e97-80bd-2966785216a7" providerId="ADAL" clId="{0D0A5BB1-3298-4851-9C8F-35FFE78C53C7}" dt="2023-05-15T14:18:22.043" v="11042" actId="21"/>
          <ac:graphicFrameMkLst>
            <pc:docMk/>
            <pc:sldMk cId="83321257" sldId="298"/>
            <ac:graphicFrameMk id="3" creationId="{D7D2C441-1D6C-5EC1-9AEA-AD6A72283F19}"/>
          </ac:graphicFrameMkLst>
        </pc:graphicFrameChg>
        <pc:graphicFrameChg chg="add del mod modGraphic">
          <ac:chgData name="Diana Vile" userId="2cd273ef-06ed-4e97-80bd-2966785216a7" providerId="ADAL" clId="{0D0A5BB1-3298-4851-9C8F-35FFE78C53C7}" dt="2023-05-15T14:14:33.206" v="10999" actId="478"/>
          <ac:graphicFrameMkLst>
            <pc:docMk/>
            <pc:sldMk cId="83321257" sldId="298"/>
            <ac:graphicFrameMk id="4" creationId="{B2A57BDA-5EAE-E578-6D92-D08961C1AFF2}"/>
          </ac:graphicFrameMkLst>
        </pc:graphicFrameChg>
      </pc:sldChg>
      <pc:sldChg chg="add del replId">
        <pc:chgData name="Diana Vile" userId="2cd273ef-06ed-4e97-80bd-2966785216a7" providerId="ADAL" clId="{0D0A5BB1-3298-4851-9C8F-35FFE78C53C7}" dt="2023-05-10T11:06:59.312" v="3986" actId="2890"/>
        <pc:sldMkLst>
          <pc:docMk/>
          <pc:sldMk cId="2515850977" sldId="298"/>
        </pc:sldMkLst>
      </pc:sldChg>
      <pc:sldChg chg="addSp delSp modSp add mod">
        <pc:chgData name="Diana Vile" userId="2cd273ef-06ed-4e97-80bd-2966785216a7" providerId="ADAL" clId="{0D0A5BB1-3298-4851-9C8F-35FFE78C53C7}" dt="2023-05-17T10:13:43.012" v="35900" actId="255"/>
        <pc:sldMkLst>
          <pc:docMk/>
          <pc:sldMk cId="268752311" sldId="299"/>
        </pc:sldMkLst>
        <pc:spChg chg="mod">
          <ac:chgData name="Diana Vile" userId="2cd273ef-06ed-4e97-80bd-2966785216a7" providerId="ADAL" clId="{0D0A5BB1-3298-4851-9C8F-35FFE78C53C7}" dt="2023-05-16T14:40:11.438" v="23757" actId="1076"/>
          <ac:spMkLst>
            <pc:docMk/>
            <pc:sldMk cId="268752311" sldId="299"/>
            <ac:spMk id="2" creationId="{4674A2C2-672B-3BD3-4BDE-2A5ED0C6424A}"/>
          </ac:spMkLst>
        </pc:spChg>
        <pc:spChg chg="add del mod">
          <ac:chgData name="Diana Vile" userId="2cd273ef-06ed-4e97-80bd-2966785216a7" providerId="ADAL" clId="{0D0A5BB1-3298-4851-9C8F-35FFE78C53C7}" dt="2023-05-16T07:09:10.795" v="13364" actId="478"/>
          <ac:spMkLst>
            <pc:docMk/>
            <pc:sldMk cId="268752311" sldId="299"/>
            <ac:spMk id="3" creationId="{1AD1C956-62DC-7B3D-5043-EE2D39B87735}"/>
          </ac:spMkLst>
        </pc:spChg>
        <pc:spChg chg="mod">
          <ac:chgData name="Diana Vile" userId="2cd273ef-06ed-4e97-80bd-2966785216a7" providerId="ADAL" clId="{0D0A5BB1-3298-4851-9C8F-35FFE78C53C7}" dt="2023-05-15T15:34:25.111" v="11851" actId="14100"/>
          <ac:spMkLst>
            <pc:docMk/>
            <pc:sldMk cId="268752311" sldId="299"/>
            <ac:spMk id="158" creationId="{00000000-0000-0000-0000-000000000000}"/>
          </ac:spMkLst>
        </pc:spChg>
        <pc:spChg chg="mod">
          <ac:chgData name="Diana Vile" userId="2cd273ef-06ed-4e97-80bd-2966785216a7" providerId="ADAL" clId="{0D0A5BB1-3298-4851-9C8F-35FFE78C53C7}" dt="2023-05-16T18:46:45.320" v="32028" actId="20577"/>
          <ac:spMkLst>
            <pc:docMk/>
            <pc:sldMk cId="268752311" sldId="299"/>
            <ac:spMk id="162" creationId="{00000000-0000-0000-0000-000000000000}"/>
          </ac:spMkLst>
        </pc:spChg>
        <pc:graphicFrameChg chg="del mod modGraphic">
          <ac:chgData name="Diana Vile" userId="2cd273ef-06ed-4e97-80bd-2966785216a7" providerId="ADAL" clId="{0D0A5BB1-3298-4851-9C8F-35FFE78C53C7}" dt="2023-05-15T14:16:19.249" v="11012" actId="478"/>
          <ac:graphicFrameMkLst>
            <pc:docMk/>
            <pc:sldMk cId="268752311" sldId="299"/>
            <ac:graphicFrameMk id="3" creationId="{D7D2C441-1D6C-5EC1-9AEA-AD6A72283F19}"/>
          </ac:graphicFrameMkLst>
        </pc:graphicFrameChg>
        <pc:graphicFrameChg chg="add mod modGraphic">
          <ac:chgData name="Diana Vile" userId="2cd273ef-06ed-4e97-80bd-2966785216a7" providerId="ADAL" clId="{0D0A5BB1-3298-4851-9C8F-35FFE78C53C7}" dt="2023-05-17T10:13:43.012" v="35900" actId="255"/>
          <ac:graphicFrameMkLst>
            <pc:docMk/>
            <pc:sldMk cId="268752311" sldId="299"/>
            <ac:graphicFrameMk id="4" creationId="{C59AC7BA-D584-0CBA-CB93-F103D99ED45E}"/>
          </ac:graphicFrameMkLst>
        </pc:graphicFrameChg>
      </pc:sldChg>
      <pc:sldChg chg="add del replId">
        <pc:chgData name="Diana Vile" userId="2cd273ef-06ed-4e97-80bd-2966785216a7" providerId="ADAL" clId="{0D0A5BB1-3298-4851-9C8F-35FFE78C53C7}" dt="2023-05-10T11:06:59.312" v="3986" actId="2890"/>
        <pc:sldMkLst>
          <pc:docMk/>
          <pc:sldMk cId="2715263084" sldId="299"/>
        </pc:sldMkLst>
      </pc:sldChg>
      <pc:sldChg chg="addSp delSp modSp add mod ord">
        <pc:chgData name="Diana Vile" userId="2cd273ef-06ed-4e97-80bd-2966785216a7" providerId="ADAL" clId="{0D0A5BB1-3298-4851-9C8F-35FFE78C53C7}" dt="2023-05-17T07:59:51.829" v="33527" actId="13926"/>
        <pc:sldMkLst>
          <pc:docMk/>
          <pc:sldMk cId="124246024" sldId="300"/>
        </pc:sldMkLst>
        <pc:spChg chg="del">
          <ac:chgData name="Diana Vile" userId="2cd273ef-06ed-4e97-80bd-2966785216a7" providerId="ADAL" clId="{0D0A5BB1-3298-4851-9C8F-35FFE78C53C7}" dt="2023-05-15T15:54:52.917" v="12852" actId="478"/>
          <ac:spMkLst>
            <pc:docMk/>
            <pc:sldMk cId="124246024" sldId="300"/>
            <ac:spMk id="2" creationId="{4674A2C2-672B-3BD3-4BDE-2A5ED0C6424A}"/>
          </ac:spMkLst>
        </pc:spChg>
        <pc:spChg chg="mod">
          <ac:chgData name="Diana Vile" userId="2cd273ef-06ed-4e97-80bd-2966785216a7" providerId="ADAL" clId="{0D0A5BB1-3298-4851-9C8F-35FFE78C53C7}" dt="2023-05-15T15:57:56.413" v="12972" actId="20577"/>
          <ac:spMkLst>
            <pc:docMk/>
            <pc:sldMk cId="124246024" sldId="300"/>
            <ac:spMk id="160" creationId="{00000000-0000-0000-0000-000000000000}"/>
          </ac:spMkLst>
        </pc:spChg>
        <pc:spChg chg="mod">
          <ac:chgData name="Diana Vile" userId="2cd273ef-06ed-4e97-80bd-2966785216a7" providerId="ADAL" clId="{0D0A5BB1-3298-4851-9C8F-35FFE78C53C7}" dt="2023-05-17T07:51:14.307" v="33069" actId="20577"/>
          <ac:spMkLst>
            <pc:docMk/>
            <pc:sldMk cId="124246024" sldId="300"/>
            <ac:spMk id="162" creationId="{00000000-0000-0000-0000-000000000000}"/>
          </ac:spMkLst>
        </pc:spChg>
        <pc:graphicFrameChg chg="add mod modGraphic">
          <ac:chgData name="Diana Vile" userId="2cd273ef-06ed-4e97-80bd-2966785216a7" providerId="ADAL" clId="{0D0A5BB1-3298-4851-9C8F-35FFE78C53C7}" dt="2023-05-17T07:59:51.829" v="33527" actId="13926"/>
          <ac:graphicFrameMkLst>
            <pc:docMk/>
            <pc:sldMk cId="124246024" sldId="300"/>
            <ac:graphicFrameMk id="2" creationId="{E602459F-E81B-6387-77BB-E1A330B03A16}"/>
          </ac:graphicFrameMkLst>
        </pc:graphicFrameChg>
        <pc:graphicFrameChg chg="del mod modGraphic">
          <ac:chgData name="Diana Vile" userId="2cd273ef-06ed-4e97-80bd-2966785216a7" providerId="ADAL" clId="{0D0A5BB1-3298-4851-9C8F-35FFE78C53C7}" dt="2023-05-15T15:57:35.752" v="12956" actId="478"/>
          <ac:graphicFrameMkLst>
            <pc:docMk/>
            <pc:sldMk cId="124246024" sldId="300"/>
            <ac:graphicFrameMk id="3" creationId="{D7D2C441-1D6C-5EC1-9AEA-AD6A72283F19}"/>
          </ac:graphicFrameMkLst>
        </pc:graphicFrameChg>
      </pc:sldChg>
      <pc:sldChg chg="add del replId">
        <pc:chgData name="Diana Vile" userId="2cd273ef-06ed-4e97-80bd-2966785216a7" providerId="ADAL" clId="{0D0A5BB1-3298-4851-9C8F-35FFE78C53C7}" dt="2023-05-10T11:06:59.312" v="3986" actId="2890"/>
        <pc:sldMkLst>
          <pc:docMk/>
          <pc:sldMk cId="1499326137" sldId="300"/>
        </pc:sldMkLst>
      </pc:sldChg>
      <pc:sldChg chg="add del replId">
        <pc:chgData name="Diana Vile" userId="2cd273ef-06ed-4e97-80bd-2966785216a7" providerId="ADAL" clId="{0D0A5BB1-3298-4851-9C8F-35FFE78C53C7}" dt="2023-05-10T11:06:59.312" v="3986" actId="2890"/>
        <pc:sldMkLst>
          <pc:docMk/>
          <pc:sldMk cId="1909648" sldId="301"/>
        </pc:sldMkLst>
      </pc:sldChg>
      <pc:sldChg chg="addSp delSp modSp add del mod ord">
        <pc:chgData name="Diana Vile" userId="2cd273ef-06ed-4e97-80bd-2966785216a7" providerId="ADAL" clId="{0D0A5BB1-3298-4851-9C8F-35FFE78C53C7}" dt="2023-05-17T10:04:59.275" v="35692" actId="47"/>
        <pc:sldMkLst>
          <pc:docMk/>
          <pc:sldMk cId="1115054752" sldId="301"/>
        </pc:sldMkLst>
        <pc:spChg chg="add del mod">
          <ac:chgData name="Diana Vile" userId="2cd273ef-06ed-4e97-80bd-2966785216a7" providerId="ADAL" clId="{0D0A5BB1-3298-4851-9C8F-35FFE78C53C7}" dt="2023-05-17T08:47:43.533" v="35101" actId="478"/>
          <ac:spMkLst>
            <pc:docMk/>
            <pc:sldMk cId="1115054752" sldId="301"/>
            <ac:spMk id="3" creationId="{F5D7870B-467D-3A93-0BCE-83585A9AB730}"/>
          </ac:spMkLst>
        </pc:spChg>
        <pc:spChg chg="add del mod">
          <ac:chgData name="Diana Vile" userId="2cd273ef-06ed-4e97-80bd-2966785216a7" providerId="ADAL" clId="{0D0A5BB1-3298-4851-9C8F-35FFE78C53C7}" dt="2023-05-17T08:48:02.259" v="35105" actId="478"/>
          <ac:spMkLst>
            <pc:docMk/>
            <pc:sldMk cId="1115054752" sldId="301"/>
            <ac:spMk id="5" creationId="{DE84923C-4DAD-B0F8-09AB-F996EAB811A2}"/>
          </ac:spMkLst>
        </pc:spChg>
        <pc:spChg chg="mod">
          <ac:chgData name="Diana Vile" userId="2cd273ef-06ed-4e97-80bd-2966785216a7" providerId="ADAL" clId="{0D0A5BB1-3298-4851-9C8F-35FFE78C53C7}" dt="2023-05-17T08:47:37.722" v="35099" actId="20577"/>
          <ac:spMkLst>
            <pc:docMk/>
            <pc:sldMk cId="1115054752" sldId="301"/>
            <ac:spMk id="162" creationId="{00000000-0000-0000-0000-000000000000}"/>
          </ac:spMkLst>
        </pc:spChg>
        <pc:graphicFrameChg chg="add del mod modGraphic">
          <ac:chgData name="Diana Vile" userId="2cd273ef-06ed-4e97-80bd-2966785216a7" providerId="ADAL" clId="{0D0A5BB1-3298-4851-9C8F-35FFE78C53C7}" dt="2023-05-16T16:09:11.714" v="27695" actId="478"/>
          <ac:graphicFrameMkLst>
            <pc:docMk/>
            <pc:sldMk cId="1115054752" sldId="301"/>
            <ac:graphicFrameMk id="2" creationId="{B126A7B6-4D33-54E9-9C74-7FBF125FF60D}"/>
          </ac:graphicFrameMkLst>
        </pc:graphicFrameChg>
        <pc:graphicFrameChg chg="add del mod">
          <ac:chgData name="Diana Vile" userId="2cd273ef-06ed-4e97-80bd-2966785216a7" providerId="ADAL" clId="{0D0A5BB1-3298-4851-9C8F-35FFE78C53C7}" dt="2023-05-17T08:47:43.533" v="35101" actId="478"/>
          <ac:graphicFrameMkLst>
            <pc:docMk/>
            <pc:sldMk cId="1115054752" sldId="301"/>
            <ac:graphicFrameMk id="2" creationId="{BC338232-BDE9-1EBE-7F74-7800A0CC44DD}"/>
          </ac:graphicFrameMkLst>
        </pc:graphicFrameChg>
        <pc:graphicFrameChg chg="add del mod">
          <ac:chgData name="Diana Vile" userId="2cd273ef-06ed-4e97-80bd-2966785216a7" providerId="ADAL" clId="{0D0A5BB1-3298-4851-9C8F-35FFE78C53C7}" dt="2023-05-17T08:48:04.163" v="35106" actId="478"/>
          <ac:graphicFrameMkLst>
            <pc:docMk/>
            <pc:sldMk cId="1115054752" sldId="301"/>
            <ac:graphicFrameMk id="4" creationId="{52B51801-D30B-4341-1021-89264745AACF}"/>
          </ac:graphicFrameMkLst>
        </pc:graphicFrameChg>
        <pc:picChg chg="add del mod">
          <ac:chgData name="Diana Vile" userId="2cd273ef-06ed-4e97-80bd-2966785216a7" providerId="ADAL" clId="{0D0A5BB1-3298-4851-9C8F-35FFE78C53C7}" dt="2023-05-17T08:47:43.533" v="35101" actId="478"/>
          <ac:picMkLst>
            <pc:docMk/>
            <pc:sldMk cId="1115054752" sldId="301"/>
            <ac:picMk id="1025" creationId="{7A24DC72-1A4F-BC43-44DC-871F1AF7C19C}"/>
          </ac:picMkLst>
        </pc:picChg>
        <pc:picChg chg="add del mod">
          <ac:chgData name="Diana Vile" userId="2cd273ef-06ed-4e97-80bd-2966785216a7" providerId="ADAL" clId="{0D0A5BB1-3298-4851-9C8F-35FFE78C53C7}" dt="2023-05-17T08:47:43.533" v="35101" actId="478"/>
          <ac:picMkLst>
            <pc:docMk/>
            <pc:sldMk cId="1115054752" sldId="301"/>
            <ac:picMk id="1026" creationId="{60314E5C-14BB-E0E2-1B91-C7D5141C58F5}"/>
          </ac:picMkLst>
        </pc:picChg>
        <pc:picChg chg="add del mod">
          <ac:chgData name="Diana Vile" userId="2cd273ef-06ed-4e97-80bd-2966785216a7" providerId="ADAL" clId="{0D0A5BB1-3298-4851-9C8F-35FFE78C53C7}" dt="2023-05-17T08:47:43.533" v="35101" actId="478"/>
          <ac:picMkLst>
            <pc:docMk/>
            <pc:sldMk cId="1115054752" sldId="301"/>
            <ac:picMk id="1027" creationId="{91143697-C394-619F-7DDF-B63BDD9BE5A1}"/>
          </ac:picMkLst>
        </pc:picChg>
        <pc:picChg chg="add del mod">
          <ac:chgData name="Diana Vile" userId="2cd273ef-06ed-4e97-80bd-2966785216a7" providerId="ADAL" clId="{0D0A5BB1-3298-4851-9C8F-35FFE78C53C7}" dt="2023-05-17T08:48:10.748" v="35108" actId="478"/>
          <ac:picMkLst>
            <pc:docMk/>
            <pc:sldMk cId="1115054752" sldId="301"/>
            <ac:picMk id="1029" creationId="{86F18605-2688-1087-2C65-16401D224608}"/>
          </ac:picMkLst>
        </pc:picChg>
        <pc:picChg chg="add del mod">
          <ac:chgData name="Diana Vile" userId="2cd273ef-06ed-4e97-80bd-2966785216a7" providerId="ADAL" clId="{0D0A5BB1-3298-4851-9C8F-35FFE78C53C7}" dt="2023-05-17T08:48:05.977" v="35107" actId="478"/>
          <ac:picMkLst>
            <pc:docMk/>
            <pc:sldMk cId="1115054752" sldId="301"/>
            <ac:picMk id="1030" creationId="{5CEAD2ED-8CBA-226F-741F-0C8718CF9CF4}"/>
          </ac:picMkLst>
        </pc:picChg>
        <pc:picChg chg="add del mod">
          <ac:chgData name="Diana Vile" userId="2cd273ef-06ed-4e97-80bd-2966785216a7" providerId="ADAL" clId="{0D0A5BB1-3298-4851-9C8F-35FFE78C53C7}" dt="2023-05-17T08:47:54.743" v="35103" actId="478"/>
          <ac:picMkLst>
            <pc:docMk/>
            <pc:sldMk cId="1115054752" sldId="301"/>
            <ac:picMk id="1031" creationId="{D478A328-7C20-702A-4AE3-F7CC00B0CBDC}"/>
          </ac:picMkLst>
        </pc:picChg>
      </pc:sldChg>
      <pc:sldChg chg="modSp add del mod ord">
        <pc:chgData name="Diana Vile" userId="2cd273ef-06ed-4e97-80bd-2966785216a7" providerId="ADAL" clId="{0D0A5BB1-3298-4851-9C8F-35FFE78C53C7}" dt="2023-05-17T08:00:55.748" v="33536" actId="47"/>
        <pc:sldMkLst>
          <pc:docMk/>
          <pc:sldMk cId="3398685432" sldId="302"/>
        </pc:sldMkLst>
        <pc:spChg chg="mod">
          <ac:chgData name="Diana Vile" userId="2cd273ef-06ed-4e97-80bd-2966785216a7" providerId="ADAL" clId="{0D0A5BB1-3298-4851-9C8F-35FFE78C53C7}" dt="2023-05-17T07:46:21.897" v="33021" actId="13926"/>
          <ac:spMkLst>
            <pc:docMk/>
            <pc:sldMk cId="3398685432" sldId="302"/>
            <ac:spMk id="162" creationId="{00000000-0000-0000-0000-000000000000}"/>
          </ac:spMkLst>
        </pc:spChg>
      </pc:sldChg>
      <pc:sldChg chg="add del replId">
        <pc:chgData name="Diana Vile" userId="2cd273ef-06ed-4e97-80bd-2966785216a7" providerId="ADAL" clId="{0D0A5BB1-3298-4851-9C8F-35FFE78C53C7}" dt="2023-05-10T11:06:59.312" v="3986" actId="2890"/>
        <pc:sldMkLst>
          <pc:docMk/>
          <pc:sldMk cId="3419832152" sldId="302"/>
        </pc:sldMkLst>
      </pc:sldChg>
      <pc:sldChg chg="modSp add del mod">
        <pc:chgData name="Diana Vile" userId="2cd273ef-06ed-4e97-80bd-2966785216a7" providerId="ADAL" clId="{0D0A5BB1-3298-4851-9C8F-35FFE78C53C7}" dt="2023-05-16T09:01:21.472" v="16535"/>
        <pc:sldMkLst>
          <pc:docMk/>
          <pc:sldMk cId="3939358859" sldId="302"/>
        </pc:sldMkLst>
        <pc:spChg chg="mod">
          <ac:chgData name="Diana Vile" userId="2cd273ef-06ed-4e97-80bd-2966785216a7" providerId="ADAL" clId="{0D0A5BB1-3298-4851-9C8F-35FFE78C53C7}" dt="2023-05-16T09:01:18.496" v="16534" actId="20577"/>
          <ac:spMkLst>
            <pc:docMk/>
            <pc:sldMk cId="3939358859" sldId="302"/>
            <ac:spMk id="162" creationId="{00000000-0000-0000-0000-000000000000}"/>
          </ac:spMkLst>
        </pc:spChg>
      </pc:sldChg>
      <pc:sldChg chg="add del">
        <pc:chgData name="Diana Vile" userId="2cd273ef-06ed-4e97-80bd-2966785216a7" providerId="ADAL" clId="{0D0A5BB1-3298-4851-9C8F-35FFE78C53C7}" dt="2023-05-16T09:01:16.958" v="16532"/>
        <pc:sldMkLst>
          <pc:docMk/>
          <pc:sldMk cId="2581834065" sldId="303"/>
        </pc:sldMkLst>
      </pc:sldChg>
      <pc:sldChg chg="add del replId">
        <pc:chgData name="Diana Vile" userId="2cd273ef-06ed-4e97-80bd-2966785216a7" providerId="ADAL" clId="{0D0A5BB1-3298-4851-9C8F-35FFE78C53C7}" dt="2023-05-10T11:06:59.312" v="3986" actId="2890"/>
        <pc:sldMkLst>
          <pc:docMk/>
          <pc:sldMk cId="3055791192" sldId="303"/>
        </pc:sldMkLst>
      </pc:sldChg>
      <pc:sldChg chg="addSp modSp add del mod ord">
        <pc:chgData name="Diana Vile" userId="2cd273ef-06ed-4e97-80bd-2966785216a7" providerId="ADAL" clId="{0D0A5BB1-3298-4851-9C8F-35FFE78C53C7}" dt="2023-05-16T10:22:00.451" v="17905" actId="47"/>
        <pc:sldMkLst>
          <pc:docMk/>
          <pc:sldMk cId="3485325354" sldId="303"/>
        </pc:sldMkLst>
        <pc:spChg chg="mod">
          <ac:chgData name="Diana Vile" userId="2cd273ef-06ed-4e97-80bd-2966785216a7" providerId="ADAL" clId="{0D0A5BB1-3298-4851-9C8F-35FFE78C53C7}" dt="2023-05-16T10:21:29.962" v="17900" actId="21"/>
          <ac:spMkLst>
            <pc:docMk/>
            <pc:sldMk cId="3485325354" sldId="303"/>
            <ac:spMk id="221" creationId="{00000000-0000-0000-0000-000000000000}"/>
          </ac:spMkLst>
        </pc:spChg>
        <pc:graphicFrameChg chg="add mod modGraphic">
          <ac:chgData name="Diana Vile" userId="2cd273ef-06ed-4e97-80bd-2966785216a7" providerId="ADAL" clId="{0D0A5BB1-3298-4851-9C8F-35FFE78C53C7}" dt="2023-05-16T10:13:45.947" v="17725" actId="1076"/>
          <ac:graphicFrameMkLst>
            <pc:docMk/>
            <pc:sldMk cId="3485325354" sldId="303"/>
            <ac:graphicFrameMk id="2" creationId="{D261836E-B150-EC49-DECC-773697C80A1A}"/>
          </ac:graphicFrameMkLst>
        </pc:graphicFrameChg>
        <pc:graphicFrameChg chg="add mod modGraphic">
          <ac:chgData name="Diana Vile" userId="2cd273ef-06ed-4e97-80bd-2966785216a7" providerId="ADAL" clId="{0D0A5BB1-3298-4851-9C8F-35FFE78C53C7}" dt="2023-05-16T10:13:50.589" v="17726" actId="14100"/>
          <ac:graphicFrameMkLst>
            <pc:docMk/>
            <pc:sldMk cId="3485325354" sldId="303"/>
            <ac:graphicFrameMk id="4" creationId="{5C41DFD0-EA8D-B336-AA73-8AA7BD1D6E2E}"/>
          </ac:graphicFrameMkLst>
        </pc:graphicFrameChg>
        <pc:picChg chg="mod">
          <ac:chgData name="Diana Vile" userId="2cd273ef-06ed-4e97-80bd-2966785216a7" providerId="ADAL" clId="{0D0A5BB1-3298-4851-9C8F-35FFE78C53C7}" dt="2023-05-16T10:14:19.222" v="17729" actId="1076"/>
          <ac:picMkLst>
            <pc:docMk/>
            <pc:sldMk cId="3485325354" sldId="303"/>
            <ac:picMk id="3" creationId="{7B90A31B-068E-4DE4-2AD1-FFCDC9E4A694}"/>
          </ac:picMkLst>
        </pc:picChg>
      </pc:sldChg>
      <pc:sldChg chg="add del replId">
        <pc:chgData name="Diana Vile" userId="2cd273ef-06ed-4e97-80bd-2966785216a7" providerId="ADAL" clId="{0D0A5BB1-3298-4851-9C8F-35FFE78C53C7}" dt="2023-05-10T11:06:59.312" v="3986" actId="2890"/>
        <pc:sldMkLst>
          <pc:docMk/>
          <pc:sldMk cId="1891851298" sldId="304"/>
        </pc:sldMkLst>
      </pc:sldChg>
      <pc:sldChg chg="addSp delSp modSp add mod">
        <pc:chgData name="Diana Vile" userId="2cd273ef-06ed-4e97-80bd-2966785216a7" providerId="ADAL" clId="{0D0A5BB1-3298-4851-9C8F-35FFE78C53C7}" dt="2023-05-17T11:53:46.413" v="38291" actId="1076"/>
        <pc:sldMkLst>
          <pc:docMk/>
          <pc:sldMk cId="4031653584" sldId="304"/>
        </pc:sldMkLst>
        <pc:spChg chg="add mod">
          <ac:chgData name="Diana Vile" userId="2cd273ef-06ed-4e97-80bd-2966785216a7" providerId="ADAL" clId="{0D0A5BB1-3298-4851-9C8F-35FFE78C53C7}" dt="2023-05-17T11:46:49.621" v="38106" actId="20577"/>
          <ac:spMkLst>
            <pc:docMk/>
            <pc:sldMk cId="4031653584" sldId="304"/>
            <ac:spMk id="6" creationId="{8BF44867-2254-E26A-5F15-C2CE5ADC28D5}"/>
          </ac:spMkLst>
        </pc:spChg>
        <pc:spChg chg="add del">
          <ac:chgData name="Diana Vile" userId="2cd273ef-06ed-4e97-80bd-2966785216a7" providerId="ADAL" clId="{0D0A5BB1-3298-4851-9C8F-35FFE78C53C7}" dt="2023-05-16T10:41:01.437" v="18320" actId="22"/>
          <ac:spMkLst>
            <pc:docMk/>
            <pc:sldMk cId="4031653584" sldId="304"/>
            <ac:spMk id="8" creationId="{C6F69F1F-DD9F-46A7-83F7-A4FCF333B2BC}"/>
          </ac:spMkLst>
        </pc:spChg>
        <pc:spChg chg="add mod">
          <ac:chgData name="Diana Vile" userId="2cd273ef-06ed-4e97-80bd-2966785216a7" providerId="ADAL" clId="{0D0A5BB1-3298-4851-9C8F-35FFE78C53C7}" dt="2023-05-17T11:53:25.531" v="38289" actId="1076"/>
          <ac:spMkLst>
            <pc:docMk/>
            <pc:sldMk cId="4031653584" sldId="304"/>
            <ac:spMk id="9" creationId="{2864B029-0FF9-5FAE-3A15-C75309446B4B}"/>
          </ac:spMkLst>
        </pc:spChg>
        <pc:spChg chg="mod">
          <ac:chgData name="Diana Vile" userId="2cd273ef-06ed-4e97-80bd-2966785216a7" providerId="ADAL" clId="{0D0A5BB1-3298-4851-9C8F-35FFE78C53C7}" dt="2023-05-16T10:45:16.974" v="18430" actId="255"/>
          <ac:spMkLst>
            <pc:docMk/>
            <pc:sldMk cId="4031653584" sldId="304"/>
            <ac:spMk id="218" creationId="{00000000-0000-0000-0000-000000000000}"/>
          </ac:spMkLst>
        </pc:spChg>
        <pc:spChg chg="mod">
          <ac:chgData name="Diana Vile" userId="2cd273ef-06ed-4e97-80bd-2966785216a7" providerId="ADAL" clId="{0D0A5BB1-3298-4851-9C8F-35FFE78C53C7}" dt="2023-05-16T10:25:43.288" v="18081" actId="20577"/>
          <ac:spMkLst>
            <pc:docMk/>
            <pc:sldMk cId="4031653584" sldId="304"/>
            <ac:spMk id="219" creationId="{00000000-0000-0000-0000-000000000000}"/>
          </ac:spMkLst>
        </pc:spChg>
        <pc:spChg chg="del mod">
          <ac:chgData name="Diana Vile" userId="2cd273ef-06ed-4e97-80bd-2966785216a7" providerId="ADAL" clId="{0D0A5BB1-3298-4851-9C8F-35FFE78C53C7}" dt="2023-05-16T10:17:52.989" v="17842" actId="478"/>
          <ac:spMkLst>
            <pc:docMk/>
            <pc:sldMk cId="4031653584" sldId="304"/>
            <ac:spMk id="221" creationId="{00000000-0000-0000-0000-000000000000}"/>
          </ac:spMkLst>
        </pc:spChg>
        <pc:graphicFrameChg chg="mod modGraphic">
          <ac:chgData name="Diana Vile" userId="2cd273ef-06ed-4e97-80bd-2966785216a7" providerId="ADAL" clId="{0D0A5BB1-3298-4851-9C8F-35FFE78C53C7}" dt="2023-05-17T11:53:46.413" v="38291" actId="1076"/>
          <ac:graphicFrameMkLst>
            <pc:docMk/>
            <pc:sldMk cId="4031653584" sldId="304"/>
            <ac:graphicFrameMk id="2" creationId="{D261836E-B150-EC49-DECC-773697C80A1A}"/>
          </ac:graphicFrameMkLst>
        </pc:graphicFrameChg>
        <pc:graphicFrameChg chg="mod modGraphic">
          <ac:chgData name="Diana Vile" userId="2cd273ef-06ed-4e97-80bd-2966785216a7" providerId="ADAL" clId="{0D0A5BB1-3298-4851-9C8F-35FFE78C53C7}" dt="2023-05-17T11:53:40.677" v="38290" actId="1076"/>
          <ac:graphicFrameMkLst>
            <pc:docMk/>
            <pc:sldMk cId="4031653584" sldId="304"/>
            <ac:graphicFrameMk id="4" creationId="{5C41DFD0-EA8D-B336-AA73-8AA7BD1D6E2E}"/>
          </ac:graphicFrameMkLst>
        </pc:graphicFrameChg>
      </pc:sldChg>
      <pc:sldChg chg="add del replId">
        <pc:chgData name="Diana Vile" userId="2cd273ef-06ed-4e97-80bd-2966785216a7" providerId="ADAL" clId="{0D0A5BB1-3298-4851-9C8F-35FFE78C53C7}" dt="2023-05-10T11:06:59.312" v="3986" actId="2890"/>
        <pc:sldMkLst>
          <pc:docMk/>
          <pc:sldMk cId="1282730912" sldId="305"/>
        </pc:sldMkLst>
      </pc:sldChg>
      <pc:sldChg chg="addSp delSp modSp add del mod">
        <pc:chgData name="Diana Vile" userId="2cd273ef-06ed-4e97-80bd-2966785216a7" providerId="ADAL" clId="{0D0A5BB1-3298-4851-9C8F-35FFE78C53C7}" dt="2023-05-16T11:00:52.391" v="19040" actId="47"/>
        <pc:sldMkLst>
          <pc:docMk/>
          <pc:sldMk cId="2879587208" sldId="305"/>
        </pc:sldMkLst>
        <pc:spChg chg="add mod">
          <ac:chgData name="Diana Vile" userId="2cd273ef-06ed-4e97-80bd-2966785216a7" providerId="ADAL" clId="{0D0A5BB1-3298-4851-9C8F-35FFE78C53C7}" dt="2023-05-16T10:56:05.480" v="18977" actId="20577"/>
          <ac:spMkLst>
            <pc:docMk/>
            <pc:sldMk cId="2879587208" sldId="305"/>
            <ac:spMk id="6" creationId="{3BB06B20-5B1B-73B3-D3EB-EFDF41320237}"/>
          </ac:spMkLst>
        </pc:spChg>
        <pc:spChg chg="mod">
          <ac:chgData name="Diana Vile" userId="2cd273ef-06ed-4e97-80bd-2966785216a7" providerId="ADAL" clId="{0D0A5BB1-3298-4851-9C8F-35FFE78C53C7}" dt="2023-05-16T10:46:03.850" v="18435" actId="20577"/>
          <ac:spMkLst>
            <pc:docMk/>
            <pc:sldMk cId="2879587208" sldId="305"/>
            <ac:spMk id="219" creationId="{00000000-0000-0000-0000-000000000000}"/>
          </ac:spMkLst>
        </pc:spChg>
        <pc:spChg chg="del mod">
          <ac:chgData name="Diana Vile" userId="2cd273ef-06ed-4e97-80bd-2966785216a7" providerId="ADAL" clId="{0D0A5BB1-3298-4851-9C8F-35FFE78C53C7}" dt="2023-05-16T10:21:05.772" v="17882" actId="478"/>
          <ac:spMkLst>
            <pc:docMk/>
            <pc:sldMk cId="2879587208" sldId="305"/>
            <ac:spMk id="221" creationId="{00000000-0000-0000-0000-000000000000}"/>
          </ac:spMkLst>
        </pc:spChg>
        <pc:graphicFrameChg chg="mod modGraphic">
          <ac:chgData name="Diana Vile" userId="2cd273ef-06ed-4e97-80bd-2966785216a7" providerId="ADAL" clId="{0D0A5BB1-3298-4851-9C8F-35FFE78C53C7}" dt="2023-05-16T10:56:41.469" v="19011" actId="20577"/>
          <ac:graphicFrameMkLst>
            <pc:docMk/>
            <pc:sldMk cId="2879587208" sldId="305"/>
            <ac:graphicFrameMk id="2" creationId="{D261836E-B150-EC49-DECC-773697C80A1A}"/>
          </ac:graphicFrameMkLst>
        </pc:graphicFrameChg>
        <pc:graphicFrameChg chg="mod modGraphic">
          <ac:chgData name="Diana Vile" userId="2cd273ef-06ed-4e97-80bd-2966785216a7" providerId="ADAL" clId="{0D0A5BB1-3298-4851-9C8F-35FFE78C53C7}" dt="2023-05-16T10:56:22.040" v="18997" actId="20577"/>
          <ac:graphicFrameMkLst>
            <pc:docMk/>
            <pc:sldMk cId="2879587208" sldId="305"/>
            <ac:graphicFrameMk id="4" creationId="{5C41DFD0-EA8D-B336-AA73-8AA7BD1D6E2E}"/>
          </ac:graphicFrameMkLst>
        </pc:graphicFrameChg>
        <pc:picChg chg="del">
          <ac:chgData name="Diana Vile" userId="2cd273ef-06ed-4e97-80bd-2966785216a7" providerId="ADAL" clId="{0D0A5BB1-3298-4851-9C8F-35FFE78C53C7}" dt="2023-05-16T10:59:15.621" v="19022" actId="478"/>
          <ac:picMkLst>
            <pc:docMk/>
            <pc:sldMk cId="2879587208" sldId="305"/>
            <ac:picMk id="3" creationId="{7B90A31B-068E-4DE4-2AD1-FFCDC9E4A694}"/>
          </ac:picMkLst>
        </pc:picChg>
        <pc:picChg chg="add del mod">
          <ac:chgData name="Diana Vile" userId="2cd273ef-06ed-4e97-80bd-2966785216a7" providerId="ADAL" clId="{0D0A5BB1-3298-4851-9C8F-35FFE78C53C7}" dt="2023-05-16T10:59:29.761" v="19026" actId="478"/>
          <ac:picMkLst>
            <pc:docMk/>
            <pc:sldMk cId="2879587208" sldId="305"/>
            <ac:picMk id="8" creationId="{AA20B9EB-4703-0408-DC68-468DEF383638}"/>
          </ac:picMkLst>
        </pc:picChg>
        <pc:picChg chg="add mod">
          <ac:chgData name="Diana Vile" userId="2cd273ef-06ed-4e97-80bd-2966785216a7" providerId="ADAL" clId="{0D0A5BB1-3298-4851-9C8F-35FFE78C53C7}" dt="2023-05-16T10:59:55.054" v="19031" actId="1076"/>
          <ac:picMkLst>
            <pc:docMk/>
            <pc:sldMk cId="2879587208" sldId="305"/>
            <ac:picMk id="10" creationId="{40585F9F-46F3-6A1F-F08F-D41167B9064D}"/>
          </ac:picMkLst>
        </pc:picChg>
      </pc:sldChg>
      <pc:sldChg chg="add del replId">
        <pc:chgData name="Diana Vile" userId="2cd273ef-06ed-4e97-80bd-2966785216a7" providerId="ADAL" clId="{0D0A5BB1-3298-4851-9C8F-35FFE78C53C7}" dt="2023-05-10T11:06:59.312" v="3986" actId="2890"/>
        <pc:sldMkLst>
          <pc:docMk/>
          <pc:sldMk cId="1025441961" sldId="306"/>
        </pc:sldMkLst>
      </pc:sldChg>
      <pc:sldChg chg="addSp delSp modSp add mod ord">
        <pc:chgData name="Diana Vile" userId="2cd273ef-06ed-4e97-80bd-2966785216a7" providerId="ADAL" clId="{0D0A5BB1-3298-4851-9C8F-35FFE78C53C7}" dt="2023-05-17T11:36:45.011" v="37968" actId="20577"/>
        <pc:sldMkLst>
          <pc:docMk/>
          <pc:sldMk cId="3407630473" sldId="306"/>
        </pc:sldMkLst>
        <pc:spChg chg="mod">
          <ac:chgData name="Diana Vile" userId="2cd273ef-06ed-4e97-80bd-2966785216a7" providerId="ADAL" clId="{0D0A5BB1-3298-4851-9C8F-35FFE78C53C7}" dt="2023-05-16T10:28:37.266" v="18109" actId="20577"/>
          <ac:spMkLst>
            <pc:docMk/>
            <pc:sldMk cId="3407630473" sldId="306"/>
            <ac:spMk id="6" creationId="{8BF44867-2254-E26A-5F15-C2CE5ADC28D5}"/>
          </ac:spMkLst>
        </pc:spChg>
        <pc:spChg chg="add mod">
          <ac:chgData name="Diana Vile" userId="2cd273ef-06ed-4e97-80bd-2966785216a7" providerId="ADAL" clId="{0D0A5BB1-3298-4851-9C8F-35FFE78C53C7}" dt="2023-05-17T11:36:45.011" v="37968" actId="20577"/>
          <ac:spMkLst>
            <pc:docMk/>
            <pc:sldMk cId="3407630473" sldId="306"/>
            <ac:spMk id="10" creationId="{B8FEA352-55A6-2ECD-D3D8-A817F033B766}"/>
          </ac:spMkLst>
        </pc:spChg>
        <pc:spChg chg="mod">
          <ac:chgData name="Diana Vile" userId="2cd273ef-06ed-4e97-80bd-2966785216a7" providerId="ADAL" clId="{0D0A5BB1-3298-4851-9C8F-35FFE78C53C7}" dt="2023-05-16T10:37:57.968" v="18291" actId="255"/>
          <ac:spMkLst>
            <pc:docMk/>
            <pc:sldMk cId="3407630473" sldId="306"/>
            <ac:spMk id="218" creationId="{00000000-0000-0000-0000-000000000000}"/>
          </ac:spMkLst>
        </pc:spChg>
        <pc:spChg chg="mod">
          <ac:chgData name="Diana Vile" userId="2cd273ef-06ed-4e97-80bd-2966785216a7" providerId="ADAL" clId="{0D0A5BB1-3298-4851-9C8F-35FFE78C53C7}" dt="2023-05-16T10:28:57.476" v="18138" actId="20577"/>
          <ac:spMkLst>
            <pc:docMk/>
            <pc:sldMk cId="3407630473" sldId="306"/>
            <ac:spMk id="219" creationId="{00000000-0000-0000-0000-000000000000}"/>
          </ac:spMkLst>
        </pc:spChg>
        <pc:graphicFrameChg chg="del">
          <ac:chgData name="Diana Vile" userId="2cd273ef-06ed-4e97-80bd-2966785216a7" providerId="ADAL" clId="{0D0A5BB1-3298-4851-9C8F-35FFE78C53C7}" dt="2023-05-16T10:28:43.744" v="18111" actId="478"/>
          <ac:graphicFrameMkLst>
            <pc:docMk/>
            <pc:sldMk cId="3407630473" sldId="306"/>
            <ac:graphicFrameMk id="2" creationId="{D261836E-B150-EC49-DECC-773697C80A1A}"/>
          </ac:graphicFrameMkLst>
        </pc:graphicFrameChg>
        <pc:graphicFrameChg chg="del">
          <ac:chgData name="Diana Vile" userId="2cd273ef-06ed-4e97-80bd-2966785216a7" providerId="ADAL" clId="{0D0A5BB1-3298-4851-9C8F-35FFE78C53C7}" dt="2023-05-16T10:28:40.923" v="18110" actId="478"/>
          <ac:graphicFrameMkLst>
            <pc:docMk/>
            <pc:sldMk cId="3407630473" sldId="306"/>
            <ac:graphicFrameMk id="4" creationId="{5C41DFD0-EA8D-B336-AA73-8AA7BD1D6E2E}"/>
          </ac:graphicFrameMkLst>
        </pc:graphicFrameChg>
        <pc:picChg chg="del">
          <ac:chgData name="Diana Vile" userId="2cd273ef-06ed-4e97-80bd-2966785216a7" providerId="ADAL" clId="{0D0A5BB1-3298-4851-9C8F-35FFE78C53C7}" dt="2023-05-16T10:29:00.552" v="18139" actId="478"/>
          <ac:picMkLst>
            <pc:docMk/>
            <pc:sldMk cId="3407630473" sldId="306"/>
            <ac:picMk id="3" creationId="{7B90A31B-068E-4DE4-2AD1-FFCDC9E4A694}"/>
          </ac:picMkLst>
        </pc:picChg>
        <pc:picChg chg="add del mod">
          <ac:chgData name="Diana Vile" userId="2cd273ef-06ed-4e97-80bd-2966785216a7" providerId="ADAL" clId="{0D0A5BB1-3298-4851-9C8F-35FFE78C53C7}" dt="2023-05-16T10:29:46.571" v="18145" actId="478"/>
          <ac:picMkLst>
            <pc:docMk/>
            <pc:sldMk cId="3407630473" sldId="306"/>
            <ac:picMk id="7" creationId="{64567345-3186-6CEE-9446-8FD0FD5638FE}"/>
          </ac:picMkLst>
        </pc:picChg>
        <pc:picChg chg="add mod">
          <ac:chgData name="Diana Vile" userId="2cd273ef-06ed-4e97-80bd-2966785216a7" providerId="ADAL" clId="{0D0A5BB1-3298-4851-9C8F-35FFE78C53C7}" dt="2023-05-16T10:39:18.646" v="18302" actId="1076"/>
          <ac:picMkLst>
            <pc:docMk/>
            <pc:sldMk cId="3407630473" sldId="306"/>
            <ac:picMk id="9" creationId="{67FDC3BA-F228-00F0-6572-6E7116D8E096}"/>
          </ac:picMkLst>
        </pc:picChg>
      </pc:sldChg>
      <pc:sldChg chg="add del replId">
        <pc:chgData name="Diana Vile" userId="2cd273ef-06ed-4e97-80bd-2966785216a7" providerId="ADAL" clId="{0D0A5BB1-3298-4851-9C8F-35FFE78C53C7}" dt="2023-05-10T11:06:59.312" v="3986" actId="2890"/>
        <pc:sldMkLst>
          <pc:docMk/>
          <pc:sldMk cId="37421921" sldId="307"/>
        </pc:sldMkLst>
      </pc:sldChg>
      <pc:sldChg chg="add del">
        <pc:chgData name="Diana Vile" userId="2cd273ef-06ed-4e97-80bd-2966785216a7" providerId="ADAL" clId="{0D0A5BB1-3298-4851-9C8F-35FFE78C53C7}" dt="2023-05-16T10:29:08.920" v="18141"/>
        <pc:sldMkLst>
          <pc:docMk/>
          <pc:sldMk cId="588560549" sldId="307"/>
        </pc:sldMkLst>
      </pc:sldChg>
      <pc:sldChg chg="modSp add del mod">
        <pc:chgData name="Diana Vile" userId="2cd273ef-06ed-4e97-80bd-2966785216a7" providerId="ADAL" clId="{0D0A5BB1-3298-4851-9C8F-35FFE78C53C7}" dt="2023-05-17T10:11:53.240" v="35886" actId="47"/>
        <pc:sldMkLst>
          <pc:docMk/>
          <pc:sldMk cId="2348184933" sldId="307"/>
        </pc:sldMkLst>
        <pc:spChg chg="mod">
          <ac:chgData name="Diana Vile" userId="2cd273ef-06ed-4e97-80bd-2966785216a7" providerId="ADAL" clId="{0D0A5BB1-3298-4851-9C8F-35FFE78C53C7}" dt="2023-05-17T10:11:26.989" v="35873" actId="21"/>
          <ac:spMkLst>
            <pc:docMk/>
            <pc:sldMk cId="2348184933" sldId="307"/>
            <ac:spMk id="281" creationId="{00000000-0000-0000-0000-000000000000}"/>
          </ac:spMkLst>
        </pc:spChg>
      </pc:sldChg>
      <pc:sldChg chg="add del">
        <pc:chgData name="Diana Vile" userId="2cd273ef-06ed-4e97-80bd-2966785216a7" providerId="ADAL" clId="{0D0A5BB1-3298-4851-9C8F-35FFE78C53C7}" dt="2023-05-16T10:34:36.940" v="18205"/>
        <pc:sldMkLst>
          <pc:docMk/>
          <pc:sldMk cId="1089856077" sldId="308"/>
        </pc:sldMkLst>
      </pc:sldChg>
      <pc:sldChg chg="add del replId">
        <pc:chgData name="Diana Vile" userId="2cd273ef-06ed-4e97-80bd-2966785216a7" providerId="ADAL" clId="{0D0A5BB1-3298-4851-9C8F-35FFE78C53C7}" dt="2023-05-10T11:06:59.312" v="3986" actId="2890"/>
        <pc:sldMkLst>
          <pc:docMk/>
          <pc:sldMk cId="1315659950" sldId="308"/>
        </pc:sldMkLst>
      </pc:sldChg>
      <pc:sldChg chg="modSp add del mod">
        <pc:chgData name="Diana Vile" userId="2cd273ef-06ed-4e97-80bd-2966785216a7" providerId="ADAL" clId="{0D0A5BB1-3298-4851-9C8F-35FFE78C53C7}" dt="2023-05-17T08:24:57.297" v="34292" actId="47"/>
        <pc:sldMkLst>
          <pc:docMk/>
          <pc:sldMk cId="2100205967" sldId="308"/>
        </pc:sldMkLst>
        <pc:spChg chg="mod">
          <ac:chgData name="Diana Vile" userId="2cd273ef-06ed-4e97-80bd-2966785216a7" providerId="ADAL" clId="{0D0A5BB1-3298-4851-9C8F-35FFE78C53C7}" dt="2023-05-17T08:24:52.185" v="34291" actId="20577"/>
          <ac:spMkLst>
            <pc:docMk/>
            <pc:sldMk cId="2100205967" sldId="308"/>
            <ac:spMk id="6" creationId="{3BB06B20-5B1B-73B3-D3EB-EFDF41320237}"/>
          </ac:spMkLst>
        </pc:spChg>
        <pc:graphicFrameChg chg="modGraphic">
          <ac:chgData name="Diana Vile" userId="2cd273ef-06ed-4e97-80bd-2966785216a7" providerId="ADAL" clId="{0D0A5BB1-3298-4851-9C8F-35FFE78C53C7}" dt="2023-05-16T11:42:07.480" v="20723" actId="255"/>
          <ac:graphicFrameMkLst>
            <pc:docMk/>
            <pc:sldMk cId="2100205967" sldId="308"/>
            <ac:graphicFrameMk id="2" creationId="{D261836E-B150-EC49-DECC-773697C80A1A}"/>
          </ac:graphicFrameMkLst>
        </pc:graphicFrameChg>
        <pc:graphicFrameChg chg="mod modGraphic">
          <ac:chgData name="Diana Vile" userId="2cd273ef-06ed-4e97-80bd-2966785216a7" providerId="ADAL" clId="{0D0A5BB1-3298-4851-9C8F-35FFE78C53C7}" dt="2023-05-16T16:16:37.831" v="28074" actId="14100"/>
          <ac:graphicFrameMkLst>
            <pc:docMk/>
            <pc:sldMk cId="2100205967" sldId="308"/>
            <ac:graphicFrameMk id="4" creationId="{5C41DFD0-EA8D-B336-AA73-8AA7BD1D6E2E}"/>
          </ac:graphicFrameMkLst>
        </pc:graphicFrameChg>
        <pc:picChg chg="mod">
          <ac:chgData name="Diana Vile" userId="2cd273ef-06ed-4e97-80bd-2966785216a7" providerId="ADAL" clId="{0D0A5BB1-3298-4851-9C8F-35FFE78C53C7}" dt="2023-05-16T11:00:18.388" v="19033" actId="1076"/>
          <ac:picMkLst>
            <pc:docMk/>
            <pc:sldMk cId="2100205967" sldId="308"/>
            <ac:picMk id="10" creationId="{40585F9F-46F3-6A1F-F08F-D41167B9064D}"/>
          </ac:picMkLst>
        </pc:picChg>
      </pc:sldChg>
      <pc:sldChg chg="addSp delSp modSp add mod ord">
        <pc:chgData name="Diana Vile" userId="2cd273ef-06ed-4e97-80bd-2966785216a7" providerId="ADAL" clId="{0D0A5BB1-3298-4851-9C8F-35FFE78C53C7}" dt="2023-05-19T10:33:26.449" v="39076" actId="14100"/>
        <pc:sldMkLst>
          <pc:docMk/>
          <pc:sldMk cId="334266925" sldId="309"/>
        </pc:sldMkLst>
        <pc:spChg chg="add del mod">
          <ac:chgData name="Diana Vile" userId="2cd273ef-06ed-4e97-80bd-2966785216a7" providerId="ADAL" clId="{0D0A5BB1-3298-4851-9C8F-35FFE78C53C7}" dt="2023-05-16T14:09:17.778" v="22999" actId="478"/>
          <ac:spMkLst>
            <pc:docMk/>
            <pc:sldMk cId="334266925" sldId="309"/>
            <ac:spMk id="4" creationId="{9AB300F0-27A1-35E8-50D0-56F1C00BFEAE}"/>
          </ac:spMkLst>
        </pc:spChg>
        <pc:spChg chg="mod">
          <ac:chgData name="Diana Vile" userId="2cd273ef-06ed-4e97-80bd-2966785216a7" providerId="ADAL" clId="{0D0A5BB1-3298-4851-9C8F-35FFE78C53C7}" dt="2023-05-16T15:56:04.369" v="27105" actId="20577"/>
          <ac:spMkLst>
            <pc:docMk/>
            <pc:sldMk cId="334266925" sldId="309"/>
            <ac:spMk id="177" creationId="{00000000-0000-0000-0000-000000000000}"/>
          </ac:spMkLst>
        </pc:spChg>
        <pc:spChg chg="mod">
          <ac:chgData name="Diana Vile" userId="2cd273ef-06ed-4e97-80bd-2966785216a7" providerId="ADAL" clId="{0D0A5BB1-3298-4851-9C8F-35FFE78C53C7}" dt="2023-05-16T15:10:18.670" v="25260" actId="255"/>
          <ac:spMkLst>
            <pc:docMk/>
            <pc:sldMk cId="334266925" sldId="309"/>
            <ac:spMk id="178" creationId="{00000000-0000-0000-0000-000000000000}"/>
          </ac:spMkLst>
        </pc:spChg>
        <pc:spChg chg="del mod">
          <ac:chgData name="Diana Vile" userId="2cd273ef-06ed-4e97-80bd-2966785216a7" providerId="ADAL" clId="{0D0A5BB1-3298-4851-9C8F-35FFE78C53C7}" dt="2023-05-16T14:08:10.037" v="22984" actId="478"/>
          <ac:spMkLst>
            <pc:docMk/>
            <pc:sldMk cId="334266925" sldId="309"/>
            <ac:spMk id="179" creationId="{00000000-0000-0000-0000-000000000000}"/>
          </ac:spMkLst>
        </pc:spChg>
        <pc:graphicFrameChg chg="add del mod modGraphic">
          <ac:chgData name="Diana Vile" userId="2cd273ef-06ed-4e97-80bd-2966785216a7" providerId="ADAL" clId="{0D0A5BB1-3298-4851-9C8F-35FFE78C53C7}" dt="2023-05-17T12:31:51.626" v="38590" actId="1076"/>
          <ac:graphicFrameMkLst>
            <pc:docMk/>
            <pc:sldMk cId="334266925" sldId="309"/>
            <ac:graphicFrameMk id="2" creationId="{41DB7C86-C349-80DA-9195-20C9643DF8E9}"/>
          </ac:graphicFrameMkLst>
        </pc:graphicFrameChg>
        <pc:picChg chg="add mod">
          <ac:chgData name="Diana Vile" userId="2cd273ef-06ed-4e97-80bd-2966785216a7" providerId="ADAL" clId="{0D0A5BB1-3298-4851-9C8F-35FFE78C53C7}" dt="2023-05-19T10:33:26.449" v="39076" actId="14100"/>
          <ac:picMkLst>
            <pc:docMk/>
            <pc:sldMk cId="334266925" sldId="309"/>
            <ac:picMk id="3" creationId="{1B8DC79E-0B64-B5A1-B4D6-8FBEBC108377}"/>
          </ac:picMkLst>
        </pc:picChg>
        <pc:picChg chg="add mod">
          <ac:chgData name="Diana Vile" userId="2cd273ef-06ed-4e97-80bd-2966785216a7" providerId="ADAL" clId="{0D0A5BB1-3298-4851-9C8F-35FFE78C53C7}" dt="2023-05-17T09:01:24.197" v="35344" actId="1076"/>
          <ac:picMkLst>
            <pc:docMk/>
            <pc:sldMk cId="334266925" sldId="309"/>
            <ac:picMk id="6" creationId="{8A1CF2EE-DB52-842B-A1EA-61718904BE0B}"/>
          </ac:picMkLst>
        </pc:picChg>
      </pc:sldChg>
      <pc:sldChg chg="add del replId">
        <pc:chgData name="Diana Vile" userId="2cd273ef-06ed-4e97-80bd-2966785216a7" providerId="ADAL" clId="{0D0A5BB1-3298-4851-9C8F-35FFE78C53C7}" dt="2023-05-10T11:06:59.312" v="3986" actId="2890"/>
        <pc:sldMkLst>
          <pc:docMk/>
          <pc:sldMk cId="2882782720" sldId="309"/>
        </pc:sldMkLst>
      </pc:sldChg>
      <pc:sldChg chg="add del">
        <pc:chgData name="Diana Vile" userId="2cd273ef-06ed-4e97-80bd-2966785216a7" providerId="ADAL" clId="{0D0A5BB1-3298-4851-9C8F-35FFE78C53C7}" dt="2023-05-16T14:02:44.863" v="22777" actId="47"/>
        <pc:sldMkLst>
          <pc:docMk/>
          <pc:sldMk cId="91408419" sldId="310"/>
        </pc:sldMkLst>
      </pc:sldChg>
      <pc:sldChg chg="add del">
        <pc:chgData name="Diana Vile" userId="2cd273ef-06ed-4e97-80bd-2966785216a7" providerId="ADAL" clId="{0D0A5BB1-3298-4851-9C8F-35FFE78C53C7}" dt="2023-05-16T14:14:03.810" v="23074" actId="47"/>
        <pc:sldMkLst>
          <pc:docMk/>
          <pc:sldMk cId="1364472372" sldId="310"/>
        </pc:sldMkLst>
      </pc:sldChg>
      <pc:sldChg chg="add del">
        <pc:chgData name="Diana Vile" userId="2cd273ef-06ed-4e97-80bd-2966785216a7" providerId="ADAL" clId="{0D0A5BB1-3298-4851-9C8F-35FFE78C53C7}" dt="2023-05-16T14:02:59.794" v="22780"/>
        <pc:sldMkLst>
          <pc:docMk/>
          <pc:sldMk cId="2373078850" sldId="310"/>
        </pc:sldMkLst>
      </pc:sldChg>
      <pc:sldChg chg="add del replId">
        <pc:chgData name="Diana Vile" userId="2cd273ef-06ed-4e97-80bd-2966785216a7" providerId="ADAL" clId="{0D0A5BB1-3298-4851-9C8F-35FFE78C53C7}" dt="2023-05-10T11:06:59.312" v="3986" actId="2890"/>
        <pc:sldMkLst>
          <pc:docMk/>
          <pc:sldMk cId="2770178963" sldId="310"/>
        </pc:sldMkLst>
      </pc:sldChg>
      <pc:sldChg chg="add del replId">
        <pc:chgData name="Diana Vile" userId="2cd273ef-06ed-4e97-80bd-2966785216a7" providerId="ADAL" clId="{0D0A5BB1-3298-4851-9C8F-35FFE78C53C7}" dt="2023-05-10T11:06:59.312" v="3986" actId="2890"/>
        <pc:sldMkLst>
          <pc:docMk/>
          <pc:sldMk cId="1450575810" sldId="311"/>
        </pc:sldMkLst>
      </pc:sldChg>
      <pc:sldChg chg="addSp delSp modSp add mod ord">
        <pc:chgData name="Diana Vile" userId="2cd273ef-06ed-4e97-80bd-2966785216a7" providerId="ADAL" clId="{0D0A5BB1-3298-4851-9C8F-35FFE78C53C7}" dt="2023-05-19T10:33:17.368" v="39075" actId="14100"/>
        <pc:sldMkLst>
          <pc:docMk/>
          <pc:sldMk cId="2655140107" sldId="311"/>
        </pc:sldMkLst>
        <pc:spChg chg="add mod">
          <ac:chgData name="Diana Vile" userId="2cd273ef-06ed-4e97-80bd-2966785216a7" providerId="ADAL" clId="{0D0A5BB1-3298-4851-9C8F-35FFE78C53C7}" dt="2023-05-17T09:00:44.189" v="35336" actId="1076"/>
          <ac:spMkLst>
            <pc:docMk/>
            <pc:sldMk cId="2655140107" sldId="311"/>
            <ac:spMk id="3" creationId="{1F6FDEE0-0577-A277-732D-210A10723055}"/>
          </ac:spMkLst>
        </pc:spChg>
        <pc:spChg chg="add del mod">
          <ac:chgData name="Diana Vile" userId="2cd273ef-06ed-4e97-80bd-2966785216a7" providerId="ADAL" clId="{0D0A5BB1-3298-4851-9C8F-35FFE78C53C7}" dt="2023-05-16T15:11:26.288" v="25269" actId="21"/>
          <ac:spMkLst>
            <pc:docMk/>
            <pc:sldMk cId="2655140107" sldId="311"/>
            <ac:spMk id="4" creationId="{FF441B95-B6E1-E57F-B5ED-7789AC0B23AA}"/>
          </ac:spMkLst>
        </pc:spChg>
        <pc:spChg chg="add del">
          <ac:chgData name="Diana Vile" userId="2cd273ef-06ed-4e97-80bd-2966785216a7" providerId="ADAL" clId="{0D0A5BB1-3298-4851-9C8F-35FFE78C53C7}" dt="2023-05-16T15:25:31.121" v="25508" actId="22"/>
          <ac:spMkLst>
            <pc:docMk/>
            <pc:sldMk cId="2655140107" sldId="311"/>
            <ac:spMk id="7" creationId="{226EF523-C55F-3F70-4A4C-E004EED9284D}"/>
          </ac:spMkLst>
        </pc:spChg>
        <pc:spChg chg="add del mod">
          <ac:chgData name="Diana Vile" userId="2cd273ef-06ed-4e97-80bd-2966785216a7" providerId="ADAL" clId="{0D0A5BB1-3298-4851-9C8F-35FFE78C53C7}" dt="2023-05-16T15:55:27.969" v="27089" actId="478"/>
          <ac:spMkLst>
            <pc:docMk/>
            <pc:sldMk cId="2655140107" sldId="311"/>
            <ac:spMk id="9" creationId="{460F3A6B-B381-330D-6D32-20E884E31EE2}"/>
          </ac:spMkLst>
        </pc:spChg>
        <pc:spChg chg="add mod">
          <ac:chgData name="Diana Vile" userId="2cd273ef-06ed-4e97-80bd-2966785216a7" providerId="ADAL" clId="{0D0A5BB1-3298-4851-9C8F-35FFE78C53C7}" dt="2023-05-16T15:55:57.669" v="27101" actId="20577"/>
          <ac:spMkLst>
            <pc:docMk/>
            <pc:sldMk cId="2655140107" sldId="311"/>
            <ac:spMk id="11" creationId="{DD9D71D1-0AB5-C89A-BDB2-D236FAA123BE}"/>
          </ac:spMkLst>
        </pc:spChg>
        <pc:spChg chg="del mod">
          <ac:chgData name="Diana Vile" userId="2cd273ef-06ed-4e97-80bd-2966785216a7" providerId="ADAL" clId="{0D0A5BB1-3298-4851-9C8F-35FFE78C53C7}" dt="2023-05-16T15:55:19.592" v="27088" actId="478"/>
          <ac:spMkLst>
            <pc:docMk/>
            <pc:sldMk cId="2655140107" sldId="311"/>
            <ac:spMk id="177" creationId="{00000000-0000-0000-0000-000000000000}"/>
          </ac:spMkLst>
        </pc:spChg>
        <pc:spChg chg="mod">
          <ac:chgData name="Diana Vile" userId="2cd273ef-06ed-4e97-80bd-2966785216a7" providerId="ADAL" clId="{0D0A5BB1-3298-4851-9C8F-35FFE78C53C7}" dt="2023-05-17T09:01:02.347" v="35339" actId="2711"/>
          <ac:spMkLst>
            <pc:docMk/>
            <pc:sldMk cId="2655140107" sldId="311"/>
            <ac:spMk id="178" creationId="{00000000-0000-0000-0000-000000000000}"/>
          </ac:spMkLst>
        </pc:spChg>
        <pc:graphicFrameChg chg="mod modGraphic">
          <ac:chgData name="Diana Vile" userId="2cd273ef-06ed-4e97-80bd-2966785216a7" providerId="ADAL" clId="{0D0A5BB1-3298-4851-9C8F-35FFE78C53C7}" dt="2023-05-17T11:35:13.697" v="37948" actId="13926"/>
          <ac:graphicFrameMkLst>
            <pc:docMk/>
            <pc:sldMk cId="2655140107" sldId="311"/>
            <ac:graphicFrameMk id="2" creationId="{41DB7C86-C349-80DA-9195-20C9643DF8E9}"/>
          </ac:graphicFrameMkLst>
        </pc:graphicFrameChg>
        <pc:picChg chg="add mod">
          <ac:chgData name="Diana Vile" userId="2cd273ef-06ed-4e97-80bd-2966785216a7" providerId="ADAL" clId="{0D0A5BB1-3298-4851-9C8F-35FFE78C53C7}" dt="2023-05-19T10:33:17.368" v="39075" actId="14100"/>
          <ac:picMkLst>
            <pc:docMk/>
            <pc:sldMk cId="2655140107" sldId="311"/>
            <ac:picMk id="4" creationId="{75D22938-C97D-E620-2BE2-7BA212EA924E}"/>
          </ac:picMkLst>
        </pc:picChg>
        <pc:picChg chg="mod">
          <ac:chgData name="Diana Vile" userId="2cd273ef-06ed-4e97-80bd-2966785216a7" providerId="ADAL" clId="{0D0A5BB1-3298-4851-9C8F-35FFE78C53C7}" dt="2023-05-17T12:32:01" v="38591" actId="1076"/>
          <ac:picMkLst>
            <pc:docMk/>
            <pc:sldMk cId="2655140107" sldId="311"/>
            <ac:picMk id="6" creationId="{8A1CF2EE-DB52-842B-A1EA-61718904BE0B}"/>
          </ac:picMkLst>
        </pc:picChg>
      </pc:sldChg>
      <pc:sldChg chg="addSp delSp modSp add mod ord">
        <pc:chgData name="Diana Vile" userId="2cd273ef-06ed-4e97-80bd-2966785216a7" providerId="ADAL" clId="{0D0A5BB1-3298-4851-9C8F-35FFE78C53C7}" dt="2023-05-19T10:33:33.690" v="39077" actId="14100"/>
        <pc:sldMkLst>
          <pc:docMk/>
          <pc:sldMk cId="508786792" sldId="312"/>
        </pc:sldMkLst>
        <pc:spChg chg="add mod">
          <ac:chgData name="Diana Vile" userId="2cd273ef-06ed-4e97-80bd-2966785216a7" providerId="ADAL" clId="{0D0A5BB1-3298-4851-9C8F-35FFE78C53C7}" dt="2023-05-16T15:11:32.786" v="25271" actId="1076"/>
          <ac:spMkLst>
            <pc:docMk/>
            <pc:sldMk cId="508786792" sldId="312"/>
            <ac:spMk id="3" creationId="{1EB8683F-09C4-B1A3-C86D-07C665E28BDF}"/>
          </ac:spMkLst>
        </pc:spChg>
        <pc:spChg chg="add del mod">
          <ac:chgData name="Diana Vile" userId="2cd273ef-06ed-4e97-80bd-2966785216a7" providerId="ADAL" clId="{0D0A5BB1-3298-4851-9C8F-35FFE78C53C7}" dt="2023-05-16T15:53:44.028" v="27061" actId="478"/>
          <ac:spMkLst>
            <pc:docMk/>
            <pc:sldMk cId="508786792" sldId="312"/>
            <ac:spMk id="5" creationId="{B3D033CE-6081-65CE-1BF5-974C45B8757E}"/>
          </ac:spMkLst>
        </pc:spChg>
        <pc:spChg chg="mod">
          <ac:chgData name="Diana Vile" userId="2cd273ef-06ed-4e97-80bd-2966785216a7" providerId="ADAL" clId="{0D0A5BB1-3298-4851-9C8F-35FFE78C53C7}" dt="2023-05-17T11:14:30.260" v="37579" actId="20577"/>
          <ac:spMkLst>
            <pc:docMk/>
            <pc:sldMk cId="508786792" sldId="312"/>
            <ac:spMk id="177" creationId="{00000000-0000-0000-0000-000000000000}"/>
          </ac:spMkLst>
        </pc:spChg>
        <pc:spChg chg="mod">
          <ac:chgData name="Diana Vile" userId="2cd273ef-06ed-4e97-80bd-2966785216a7" providerId="ADAL" clId="{0D0A5BB1-3298-4851-9C8F-35FFE78C53C7}" dt="2023-05-17T08:23:17.795" v="34285" actId="20577"/>
          <ac:spMkLst>
            <pc:docMk/>
            <pc:sldMk cId="508786792" sldId="312"/>
            <ac:spMk id="178" creationId="{00000000-0000-0000-0000-000000000000}"/>
          </ac:spMkLst>
        </pc:spChg>
        <pc:graphicFrameChg chg="mod modGraphic">
          <ac:chgData name="Diana Vile" userId="2cd273ef-06ed-4e97-80bd-2966785216a7" providerId="ADAL" clId="{0D0A5BB1-3298-4851-9C8F-35FFE78C53C7}" dt="2023-05-17T11:36:07.824" v="37964" actId="13926"/>
          <ac:graphicFrameMkLst>
            <pc:docMk/>
            <pc:sldMk cId="508786792" sldId="312"/>
            <ac:graphicFrameMk id="2" creationId="{41DB7C86-C349-80DA-9195-20C9643DF8E9}"/>
          </ac:graphicFrameMkLst>
        </pc:graphicFrameChg>
        <pc:graphicFrameChg chg="add del modGraphic">
          <ac:chgData name="Diana Vile" userId="2cd273ef-06ed-4e97-80bd-2966785216a7" providerId="ADAL" clId="{0D0A5BB1-3298-4851-9C8F-35FFE78C53C7}" dt="2023-05-16T15:45:44.355" v="26567" actId="478"/>
          <ac:graphicFrameMkLst>
            <pc:docMk/>
            <pc:sldMk cId="508786792" sldId="312"/>
            <ac:graphicFrameMk id="7" creationId="{A8C19572-4D17-B2AF-850A-D36A68D03DD5}"/>
          </ac:graphicFrameMkLst>
        </pc:graphicFrameChg>
        <pc:picChg chg="add mod">
          <ac:chgData name="Diana Vile" userId="2cd273ef-06ed-4e97-80bd-2966785216a7" providerId="ADAL" clId="{0D0A5BB1-3298-4851-9C8F-35FFE78C53C7}" dt="2023-05-19T10:33:33.690" v="39077" actId="14100"/>
          <ac:picMkLst>
            <pc:docMk/>
            <pc:sldMk cId="508786792" sldId="312"/>
            <ac:picMk id="4" creationId="{0CFD6E58-2E93-402F-9C69-2D6E386CBB00}"/>
          </ac:picMkLst>
        </pc:picChg>
      </pc:sldChg>
      <pc:sldChg chg="modSp add mod">
        <pc:chgData name="Diana Vile" userId="2cd273ef-06ed-4e97-80bd-2966785216a7" providerId="ADAL" clId="{0D0A5BB1-3298-4851-9C8F-35FFE78C53C7}" dt="2023-05-19T10:40:02.525" v="39130" actId="20577"/>
        <pc:sldMkLst>
          <pc:docMk/>
          <pc:sldMk cId="957779064" sldId="313"/>
        </pc:sldMkLst>
        <pc:spChg chg="mod">
          <ac:chgData name="Diana Vile" userId="2cd273ef-06ed-4e97-80bd-2966785216a7" providerId="ADAL" clId="{0D0A5BB1-3298-4851-9C8F-35FFE78C53C7}" dt="2023-05-19T10:40:02.525" v="39130" actId="20577"/>
          <ac:spMkLst>
            <pc:docMk/>
            <pc:sldMk cId="957779064" sldId="313"/>
            <ac:spMk id="188" creationId="{00000000-0000-0000-0000-000000000000}"/>
          </ac:spMkLst>
        </pc:spChg>
      </pc:sldChg>
      <pc:sldChg chg="new del">
        <pc:chgData name="Diana Vile" userId="2cd273ef-06ed-4e97-80bd-2966785216a7" providerId="ADAL" clId="{0D0A5BB1-3298-4851-9C8F-35FFE78C53C7}" dt="2023-05-16T16:44:08.489" v="28665" actId="47"/>
        <pc:sldMkLst>
          <pc:docMk/>
          <pc:sldMk cId="3326165927" sldId="313"/>
        </pc:sldMkLst>
      </pc:sldChg>
      <pc:sldChg chg="delSp modSp add del mod">
        <pc:chgData name="Diana Vile" userId="2cd273ef-06ed-4e97-80bd-2966785216a7" providerId="ADAL" clId="{0D0A5BB1-3298-4851-9C8F-35FFE78C53C7}" dt="2023-05-16T14:46:42.659" v="23861" actId="47"/>
        <pc:sldMkLst>
          <pc:docMk/>
          <pc:sldMk cId="3533343518" sldId="313"/>
        </pc:sldMkLst>
        <pc:spChg chg="mod">
          <ac:chgData name="Diana Vile" userId="2cd273ef-06ed-4e97-80bd-2966785216a7" providerId="ADAL" clId="{0D0A5BB1-3298-4851-9C8F-35FFE78C53C7}" dt="2023-05-16T14:45:16.863" v="23822" actId="21"/>
          <ac:spMkLst>
            <pc:docMk/>
            <pc:sldMk cId="3533343518" sldId="313"/>
            <ac:spMk id="162" creationId="{00000000-0000-0000-0000-000000000000}"/>
          </ac:spMkLst>
        </pc:spChg>
        <pc:graphicFrameChg chg="del">
          <ac:chgData name="Diana Vile" userId="2cd273ef-06ed-4e97-80bd-2966785216a7" providerId="ADAL" clId="{0D0A5BB1-3298-4851-9C8F-35FFE78C53C7}" dt="2023-05-16T14:30:54.070" v="23517" actId="478"/>
          <ac:graphicFrameMkLst>
            <pc:docMk/>
            <pc:sldMk cId="3533343518" sldId="313"/>
            <ac:graphicFrameMk id="2" creationId="{E602459F-E81B-6387-77BB-E1A330B03A16}"/>
          </ac:graphicFrameMkLst>
        </pc:graphicFrameChg>
      </pc:sldChg>
      <pc:sldChg chg="addSp modSp add mod">
        <pc:chgData name="Diana Vile" userId="2cd273ef-06ed-4e97-80bd-2966785216a7" providerId="ADAL" clId="{0D0A5BB1-3298-4851-9C8F-35FFE78C53C7}" dt="2023-05-17T08:01:23.774" v="33549" actId="13926"/>
        <pc:sldMkLst>
          <pc:docMk/>
          <pc:sldMk cId="3288861786" sldId="314"/>
        </pc:sldMkLst>
        <pc:spChg chg="mod">
          <ac:chgData name="Diana Vile" userId="2cd273ef-06ed-4e97-80bd-2966785216a7" providerId="ADAL" clId="{0D0A5BB1-3298-4851-9C8F-35FFE78C53C7}" dt="2023-05-17T08:00:33.411" v="33534" actId="20577"/>
          <ac:spMkLst>
            <pc:docMk/>
            <pc:sldMk cId="3288861786" sldId="314"/>
            <ac:spMk id="162" creationId="{00000000-0000-0000-0000-000000000000}"/>
          </ac:spMkLst>
        </pc:spChg>
        <pc:graphicFrameChg chg="add mod modGraphic">
          <ac:chgData name="Diana Vile" userId="2cd273ef-06ed-4e97-80bd-2966785216a7" providerId="ADAL" clId="{0D0A5BB1-3298-4851-9C8F-35FFE78C53C7}" dt="2023-05-17T08:01:23.774" v="33549" actId="13926"/>
          <ac:graphicFrameMkLst>
            <pc:docMk/>
            <pc:sldMk cId="3288861786" sldId="314"/>
            <ac:graphicFrameMk id="2" creationId="{2591A678-1E3B-D911-8571-21422433D58E}"/>
          </ac:graphicFrameMkLst>
        </pc:graphicFrameChg>
      </pc:sldChg>
      <pc:sldChg chg="delSp modSp add del mod">
        <pc:chgData name="Diana Vile" userId="2cd273ef-06ed-4e97-80bd-2966785216a7" providerId="ADAL" clId="{0D0A5BB1-3298-4851-9C8F-35FFE78C53C7}" dt="2023-05-17T08:27:20.215" v="34318" actId="47"/>
        <pc:sldMkLst>
          <pc:docMk/>
          <pc:sldMk cId="897833485" sldId="315"/>
        </pc:sldMkLst>
        <pc:spChg chg="mod">
          <ac:chgData name="Diana Vile" userId="2cd273ef-06ed-4e97-80bd-2966785216a7" providerId="ADAL" clId="{0D0A5BB1-3298-4851-9C8F-35FFE78C53C7}" dt="2023-05-17T08:25:06.120" v="34293" actId="14100"/>
          <ac:spMkLst>
            <pc:docMk/>
            <pc:sldMk cId="897833485" sldId="315"/>
            <ac:spMk id="6" creationId="{3BB06B20-5B1B-73B3-D3EB-EFDF41320237}"/>
          </ac:spMkLst>
        </pc:spChg>
        <pc:graphicFrameChg chg="del">
          <ac:chgData name="Diana Vile" userId="2cd273ef-06ed-4e97-80bd-2966785216a7" providerId="ADAL" clId="{0D0A5BB1-3298-4851-9C8F-35FFE78C53C7}" dt="2023-05-17T08:27:08.300" v="34315" actId="21"/>
          <ac:graphicFrameMkLst>
            <pc:docMk/>
            <pc:sldMk cId="897833485" sldId="315"/>
            <ac:graphicFrameMk id="2" creationId="{D261836E-B150-EC49-DECC-773697C80A1A}"/>
          </ac:graphicFrameMkLst>
        </pc:graphicFrameChg>
        <pc:graphicFrameChg chg="del modGraphic">
          <ac:chgData name="Diana Vile" userId="2cd273ef-06ed-4e97-80bd-2966785216a7" providerId="ADAL" clId="{0D0A5BB1-3298-4851-9C8F-35FFE78C53C7}" dt="2023-05-17T08:26:44.038" v="34310" actId="21"/>
          <ac:graphicFrameMkLst>
            <pc:docMk/>
            <pc:sldMk cId="897833485" sldId="315"/>
            <ac:graphicFrameMk id="4" creationId="{5C41DFD0-EA8D-B336-AA73-8AA7BD1D6E2E}"/>
          </ac:graphicFrameMkLst>
        </pc:graphicFrameChg>
      </pc:sldChg>
      <pc:sldChg chg="addSp delSp modSp add mod">
        <pc:chgData name="Diana Vile" userId="2cd273ef-06ed-4e97-80bd-2966785216a7" providerId="ADAL" clId="{0D0A5BB1-3298-4851-9C8F-35FFE78C53C7}" dt="2023-06-01T14:58:50.886" v="39393" actId="21"/>
        <pc:sldMkLst>
          <pc:docMk/>
          <pc:sldMk cId="3576340455" sldId="316"/>
        </pc:sldMkLst>
        <pc:spChg chg="mod">
          <ac:chgData name="Diana Vile" userId="2cd273ef-06ed-4e97-80bd-2966785216a7" providerId="ADAL" clId="{0D0A5BB1-3298-4851-9C8F-35FFE78C53C7}" dt="2023-05-17T11:55:54.743" v="38305" actId="255"/>
          <ac:spMkLst>
            <pc:docMk/>
            <pc:sldMk cId="3576340455" sldId="316"/>
            <ac:spMk id="6" creationId="{8BF44867-2254-E26A-5F15-C2CE5ADC28D5}"/>
          </ac:spMkLst>
        </pc:spChg>
        <pc:spChg chg="del">
          <ac:chgData name="Diana Vile" userId="2cd273ef-06ed-4e97-80bd-2966785216a7" providerId="ADAL" clId="{0D0A5BB1-3298-4851-9C8F-35FFE78C53C7}" dt="2023-05-17T08:27:31.948" v="34319" actId="478"/>
          <ac:spMkLst>
            <pc:docMk/>
            <pc:sldMk cId="3576340455" sldId="316"/>
            <ac:spMk id="9" creationId="{2864B029-0FF9-5FAE-3A15-C75309446B4B}"/>
          </ac:spMkLst>
        </pc:spChg>
        <pc:spChg chg="add mod">
          <ac:chgData name="Diana Vile" userId="2cd273ef-06ed-4e97-80bd-2966785216a7" providerId="ADAL" clId="{0D0A5BB1-3298-4851-9C8F-35FFE78C53C7}" dt="2023-05-17T11:54:22.713" v="38296" actId="1076"/>
          <ac:spMkLst>
            <pc:docMk/>
            <pc:sldMk cId="3576340455" sldId="316"/>
            <ac:spMk id="11" creationId="{8CAEBD1A-80D3-D3FB-1176-1713DBAC3D62}"/>
          </ac:spMkLst>
        </pc:spChg>
        <pc:spChg chg="del mod">
          <ac:chgData name="Diana Vile" userId="2cd273ef-06ed-4e97-80bd-2966785216a7" providerId="ADAL" clId="{0D0A5BB1-3298-4851-9C8F-35FFE78C53C7}" dt="2023-05-17T08:26:21.073" v="34306" actId="478"/>
          <ac:spMkLst>
            <pc:docMk/>
            <pc:sldMk cId="3576340455" sldId="316"/>
            <ac:spMk id="218" creationId="{00000000-0000-0000-0000-000000000000}"/>
          </ac:spMkLst>
        </pc:spChg>
        <pc:spChg chg="mod">
          <ac:chgData name="Diana Vile" userId="2cd273ef-06ed-4e97-80bd-2966785216a7" providerId="ADAL" clId="{0D0A5BB1-3298-4851-9C8F-35FFE78C53C7}" dt="2023-05-17T08:25:54.280" v="34299"/>
          <ac:spMkLst>
            <pc:docMk/>
            <pc:sldMk cId="3576340455" sldId="316"/>
            <ac:spMk id="219" creationId="{00000000-0000-0000-0000-000000000000}"/>
          </ac:spMkLst>
        </pc:spChg>
        <pc:spChg chg="mod">
          <ac:chgData name="Diana Vile" userId="2cd273ef-06ed-4e97-80bd-2966785216a7" providerId="ADAL" clId="{0D0A5BB1-3298-4851-9C8F-35FFE78C53C7}" dt="2023-05-17T11:54:28.008" v="38300" actId="20577"/>
          <ac:spMkLst>
            <pc:docMk/>
            <pc:sldMk cId="3576340455" sldId="316"/>
            <ac:spMk id="222" creationId="{00000000-0000-0000-0000-000000000000}"/>
          </ac:spMkLst>
        </pc:spChg>
        <pc:graphicFrameChg chg="del">
          <ac:chgData name="Diana Vile" userId="2cd273ef-06ed-4e97-80bd-2966785216a7" providerId="ADAL" clId="{0D0A5BB1-3298-4851-9C8F-35FFE78C53C7}" dt="2023-05-17T08:27:02.779" v="34314" actId="478"/>
          <ac:graphicFrameMkLst>
            <pc:docMk/>
            <pc:sldMk cId="3576340455" sldId="316"/>
            <ac:graphicFrameMk id="2" creationId="{D261836E-B150-EC49-DECC-773697C80A1A}"/>
          </ac:graphicFrameMkLst>
        </pc:graphicFrameChg>
        <pc:graphicFrameChg chg="del">
          <ac:chgData name="Diana Vile" userId="2cd273ef-06ed-4e97-80bd-2966785216a7" providerId="ADAL" clId="{0D0A5BB1-3298-4851-9C8F-35FFE78C53C7}" dt="2023-05-17T08:26:51.461" v="34311" actId="478"/>
          <ac:graphicFrameMkLst>
            <pc:docMk/>
            <pc:sldMk cId="3576340455" sldId="316"/>
            <ac:graphicFrameMk id="4" creationId="{5C41DFD0-EA8D-B336-AA73-8AA7BD1D6E2E}"/>
          </ac:graphicFrameMkLst>
        </pc:graphicFrameChg>
        <pc:graphicFrameChg chg="add mod modGraphic">
          <ac:chgData name="Diana Vile" userId="2cd273ef-06ed-4e97-80bd-2966785216a7" providerId="ADAL" clId="{0D0A5BB1-3298-4851-9C8F-35FFE78C53C7}" dt="2023-05-17T10:51:43.463" v="36560" actId="1076"/>
          <ac:graphicFrameMkLst>
            <pc:docMk/>
            <pc:sldMk cId="3576340455" sldId="316"/>
            <ac:graphicFrameMk id="7" creationId="{E612ED26-CC7E-54CB-D4A5-BFC839D21603}"/>
          </ac:graphicFrameMkLst>
        </pc:graphicFrameChg>
        <pc:graphicFrameChg chg="add mod">
          <ac:chgData name="Diana Vile" userId="2cd273ef-06ed-4e97-80bd-2966785216a7" providerId="ADAL" clId="{0D0A5BB1-3298-4851-9C8F-35FFE78C53C7}" dt="2023-05-17T08:27:16.307" v="34317" actId="1076"/>
          <ac:graphicFrameMkLst>
            <pc:docMk/>
            <pc:sldMk cId="3576340455" sldId="316"/>
            <ac:graphicFrameMk id="8" creationId="{9EEB927C-C265-0C97-B420-2E874F81880B}"/>
          </ac:graphicFrameMkLst>
        </pc:graphicFrameChg>
        <pc:picChg chg="add del mod">
          <ac:chgData name="Diana Vile" userId="2cd273ef-06ed-4e97-80bd-2966785216a7" providerId="ADAL" clId="{0D0A5BB1-3298-4851-9C8F-35FFE78C53C7}" dt="2023-06-01T14:58:50.886" v="39393" actId="21"/>
          <ac:picMkLst>
            <pc:docMk/>
            <pc:sldMk cId="3576340455" sldId="316"/>
            <ac:picMk id="2" creationId="{DB3F3EEA-F8CF-CAF7-62AA-E6050163FCBF}"/>
          </ac:picMkLst>
        </pc:picChg>
        <pc:picChg chg="del">
          <ac:chgData name="Diana Vile" userId="2cd273ef-06ed-4e97-80bd-2966785216a7" providerId="ADAL" clId="{0D0A5BB1-3298-4851-9C8F-35FFE78C53C7}" dt="2023-05-17T08:25:37.222" v="34296" actId="478"/>
          <ac:picMkLst>
            <pc:docMk/>
            <pc:sldMk cId="3576340455" sldId="316"/>
            <ac:picMk id="3" creationId="{7B90A31B-068E-4DE4-2AD1-FFCDC9E4A694}"/>
          </ac:picMkLst>
        </pc:picChg>
        <pc:picChg chg="add mod">
          <ac:chgData name="Diana Vile" userId="2cd273ef-06ed-4e97-80bd-2966785216a7" providerId="ADAL" clId="{0D0A5BB1-3298-4851-9C8F-35FFE78C53C7}" dt="2023-05-17T08:25:39.956" v="34298" actId="1076"/>
          <ac:picMkLst>
            <pc:docMk/>
            <pc:sldMk cId="3576340455" sldId="316"/>
            <ac:picMk id="5" creationId="{EF4280F6-42E4-DA01-D4B2-304B1AE531C7}"/>
          </ac:picMkLst>
        </pc:picChg>
      </pc:sldChg>
      <pc:sldChg chg="modSp add mod ord">
        <pc:chgData name="Diana Vile" userId="2cd273ef-06ed-4e97-80bd-2966785216a7" providerId="ADAL" clId="{0D0A5BB1-3298-4851-9C8F-35FFE78C53C7}" dt="2023-05-17T12:01:21.621" v="38415" actId="20577"/>
        <pc:sldMkLst>
          <pc:docMk/>
          <pc:sldMk cId="2818937827" sldId="317"/>
        </pc:sldMkLst>
        <pc:spChg chg="mod">
          <ac:chgData name="Diana Vile" userId="2cd273ef-06ed-4e97-80bd-2966785216a7" providerId="ADAL" clId="{0D0A5BB1-3298-4851-9C8F-35FFE78C53C7}" dt="2023-05-17T12:01:21.621" v="38415" actId="20577"/>
          <ac:spMkLst>
            <pc:docMk/>
            <pc:sldMk cId="2818937827" sldId="317"/>
            <ac:spMk id="281" creationId="{00000000-0000-0000-0000-000000000000}"/>
          </ac:spMkLst>
        </pc:spChg>
      </pc:sldChg>
      <pc:sldChg chg="modSp add mod">
        <pc:chgData name="Diana Vile" userId="2cd273ef-06ed-4e97-80bd-2966785216a7" providerId="ADAL" clId="{0D0A5BB1-3298-4851-9C8F-35FFE78C53C7}" dt="2023-05-19T10:40:28.928" v="39140" actId="20577"/>
        <pc:sldMkLst>
          <pc:docMk/>
          <pc:sldMk cId="1052140999" sldId="318"/>
        </pc:sldMkLst>
        <pc:spChg chg="mod">
          <ac:chgData name="Diana Vile" userId="2cd273ef-06ed-4e97-80bd-2966785216a7" providerId="ADAL" clId="{0D0A5BB1-3298-4851-9C8F-35FFE78C53C7}" dt="2023-05-19T10:40:28.928" v="39140" actId="20577"/>
          <ac:spMkLst>
            <pc:docMk/>
            <pc:sldMk cId="1052140999" sldId="318"/>
            <ac:spMk id="188" creationId="{00000000-0000-0000-0000-000000000000}"/>
          </ac:spMkLst>
        </pc:spChg>
      </pc:sldChg>
      <pc:sldChg chg="modSp add del mod">
        <pc:chgData name="Diana Vile" userId="2cd273ef-06ed-4e97-80bd-2966785216a7" providerId="ADAL" clId="{0D0A5BB1-3298-4851-9C8F-35FFE78C53C7}" dt="2023-05-17T11:11:56.164" v="37515" actId="47"/>
        <pc:sldMkLst>
          <pc:docMk/>
          <pc:sldMk cId="2403852641" sldId="318"/>
        </pc:sldMkLst>
        <pc:spChg chg="mod">
          <ac:chgData name="Diana Vile" userId="2cd273ef-06ed-4e97-80bd-2966785216a7" providerId="ADAL" clId="{0D0A5BB1-3298-4851-9C8F-35FFE78C53C7}" dt="2023-05-17T10:58:01.523" v="36566" actId="20577"/>
          <ac:spMkLst>
            <pc:docMk/>
            <pc:sldMk cId="2403852641" sldId="318"/>
            <ac:spMk id="230" creationId="{00000000-0000-0000-0000-000000000000}"/>
          </ac:spMkLst>
        </pc:spChg>
      </pc:sldChg>
      <pc:sldChg chg="add del">
        <pc:chgData name="Diana Vile" userId="2cd273ef-06ed-4e97-80bd-2966785216a7" providerId="ADAL" clId="{0D0A5BB1-3298-4851-9C8F-35FFE78C53C7}" dt="2023-05-17T10:16:45.449" v="35989"/>
        <pc:sldMkLst>
          <pc:docMk/>
          <pc:sldMk cId="3756371957" sldId="318"/>
        </pc:sldMkLst>
      </pc:sldChg>
      <pc:sldChg chg="modSp add del mod">
        <pc:chgData name="Diana Vile" userId="2cd273ef-06ed-4e97-80bd-2966785216a7" providerId="ADAL" clId="{0D0A5BB1-3298-4851-9C8F-35FFE78C53C7}" dt="2023-05-17T11:49:52.426" v="38235" actId="47"/>
        <pc:sldMkLst>
          <pc:docMk/>
          <pc:sldMk cId="3862533910" sldId="318"/>
        </pc:sldMkLst>
        <pc:spChg chg="mod">
          <ac:chgData name="Diana Vile" userId="2cd273ef-06ed-4e97-80bd-2966785216a7" providerId="ADAL" clId="{0D0A5BB1-3298-4851-9C8F-35FFE78C53C7}" dt="2023-05-17T11:49:33.471" v="38229" actId="21"/>
          <ac:spMkLst>
            <pc:docMk/>
            <pc:sldMk cId="3862533910" sldId="318"/>
            <ac:spMk id="281" creationId="{00000000-0000-0000-0000-000000000000}"/>
          </ac:spMkLst>
        </pc:spChg>
      </pc:sldChg>
      <pc:sldChg chg="add del">
        <pc:chgData name="Diana Vile" userId="2cd273ef-06ed-4e97-80bd-2966785216a7" providerId="ADAL" clId="{0D0A5BB1-3298-4851-9C8F-35FFE78C53C7}" dt="2023-05-17T10:58:04.088" v="36568"/>
        <pc:sldMkLst>
          <pc:docMk/>
          <pc:sldMk cId="144757770" sldId="319"/>
        </pc:sldMkLst>
      </pc:sldChg>
      <pc:sldChg chg="modSp add mod">
        <pc:chgData name="Diana Vile" userId="2cd273ef-06ed-4e97-80bd-2966785216a7" providerId="ADAL" clId="{0D0A5BB1-3298-4851-9C8F-35FFE78C53C7}" dt="2023-05-19T10:42:23.998" v="39185" actId="20577"/>
        <pc:sldMkLst>
          <pc:docMk/>
          <pc:sldMk cId="1969746648" sldId="319"/>
        </pc:sldMkLst>
        <pc:spChg chg="mod">
          <ac:chgData name="Diana Vile" userId="2cd273ef-06ed-4e97-80bd-2966785216a7" providerId="ADAL" clId="{0D0A5BB1-3298-4851-9C8F-35FFE78C53C7}" dt="2023-05-19T10:42:23.998" v="39185" actId="20577"/>
          <ac:spMkLst>
            <pc:docMk/>
            <pc:sldMk cId="1969746648" sldId="319"/>
            <ac:spMk id="197" creationId="{00000000-0000-0000-0000-000000000000}"/>
          </ac:spMkLst>
        </pc:spChg>
      </pc:sldChg>
      <pc:sldChg chg="modSp add mod">
        <pc:chgData name="Diana Vile" userId="2cd273ef-06ed-4e97-80bd-2966785216a7" providerId="ADAL" clId="{0D0A5BB1-3298-4851-9C8F-35FFE78C53C7}" dt="2023-05-19T10:42:57.894" v="39193" actId="20577"/>
        <pc:sldMkLst>
          <pc:docMk/>
          <pc:sldMk cId="1832342250" sldId="320"/>
        </pc:sldMkLst>
        <pc:spChg chg="mod">
          <ac:chgData name="Diana Vile" userId="2cd273ef-06ed-4e97-80bd-2966785216a7" providerId="ADAL" clId="{0D0A5BB1-3298-4851-9C8F-35FFE78C53C7}" dt="2023-05-19T10:42:57.894" v="39193" actId="20577"/>
          <ac:spMkLst>
            <pc:docMk/>
            <pc:sldMk cId="1832342250" sldId="320"/>
            <ac:spMk id="197" creationId="{00000000-0000-0000-0000-000000000000}"/>
          </ac:spMkLst>
        </pc:spChg>
      </pc:sldChg>
      <pc:sldChg chg="add del">
        <pc:chgData name="Diana Vile" userId="2cd273ef-06ed-4e97-80bd-2966785216a7" providerId="ADAL" clId="{0D0A5BB1-3298-4851-9C8F-35FFE78C53C7}" dt="2023-05-19T10:41:00.149" v="39146"/>
        <pc:sldMkLst>
          <pc:docMk/>
          <pc:sldMk cId="2200074344" sldId="320"/>
        </pc:sldMkLst>
      </pc:sldChg>
      <pc:sldChg chg="modSp add del mod">
        <pc:chgData name="Diana Vile" userId="2cd273ef-06ed-4e97-80bd-2966785216a7" providerId="ADAL" clId="{0D0A5BB1-3298-4851-9C8F-35FFE78C53C7}" dt="2023-05-19T10:41:19.493" v="39160"/>
        <pc:sldMkLst>
          <pc:docMk/>
          <pc:sldMk cId="3768833688" sldId="320"/>
        </pc:sldMkLst>
        <pc:spChg chg="mod">
          <ac:chgData name="Diana Vile" userId="2cd273ef-06ed-4e97-80bd-2966785216a7" providerId="ADAL" clId="{0D0A5BB1-3298-4851-9C8F-35FFE78C53C7}" dt="2023-05-19T10:41:18.872" v="39159" actId="20577"/>
          <ac:spMkLst>
            <pc:docMk/>
            <pc:sldMk cId="3768833688" sldId="320"/>
            <ac:spMk id="197" creationId="{00000000-0000-0000-0000-000000000000}"/>
          </ac:spMkLst>
        </pc:spChg>
      </pc:sldChg>
      <pc:sldChg chg="add del">
        <pc:chgData name="Diana Vile" userId="2cd273ef-06ed-4e97-80bd-2966785216a7" providerId="ADAL" clId="{0D0A5BB1-3298-4851-9C8F-35FFE78C53C7}" dt="2023-05-19T10:41:18.420" v="39158"/>
        <pc:sldMkLst>
          <pc:docMk/>
          <pc:sldMk cId="102239646" sldId="321"/>
        </pc:sldMkLst>
      </pc:sldChg>
      <pc:sldChg chg="add del">
        <pc:chgData name="Diana Vile" userId="2cd273ef-06ed-4e97-80bd-2966785216a7" providerId="ADAL" clId="{0D0A5BB1-3298-4851-9C8F-35FFE78C53C7}" dt="2023-05-19T10:40:59.615" v="39145"/>
        <pc:sldMkLst>
          <pc:docMk/>
          <pc:sldMk cId="380292545" sldId="321"/>
        </pc:sldMkLst>
      </pc:sldChg>
      <pc:sldChg chg="addSp modSp add mod ord">
        <pc:chgData name="Diana Vile" userId="2cd273ef-06ed-4e97-80bd-2966785216a7" providerId="ADAL" clId="{0D0A5BB1-3298-4851-9C8F-35FFE78C53C7}" dt="2023-05-19T11:31:51.895" v="39391"/>
        <pc:sldMkLst>
          <pc:docMk/>
          <pc:sldMk cId="2656393673" sldId="321"/>
        </pc:sldMkLst>
        <pc:spChg chg="add mod">
          <ac:chgData name="Diana Vile" userId="2cd273ef-06ed-4e97-80bd-2966785216a7" providerId="ADAL" clId="{0D0A5BB1-3298-4851-9C8F-35FFE78C53C7}" dt="2023-05-19T11:31:24.579" v="39374" actId="20577"/>
          <ac:spMkLst>
            <pc:docMk/>
            <pc:sldMk cId="2656393673" sldId="321"/>
            <ac:spMk id="3" creationId="{37045566-208A-AADC-D944-E7AEB977B3B2}"/>
          </ac:spMkLst>
        </pc:spChg>
        <pc:spChg chg="mod">
          <ac:chgData name="Diana Vile" userId="2cd273ef-06ed-4e97-80bd-2966785216a7" providerId="ADAL" clId="{0D0A5BB1-3298-4851-9C8F-35FFE78C53C7}" dt="2023-05-19T11:31:29.933" v="39379" actId="20577"/>
          <ac:spMkLst>
            <pc:docMk/>
            <pc:sldMk cId="2656393673" sldId="321"/>
            <ac:spMk id="152" creationId="{00000000-0000-0000-0000-000000000000}"/>
          </ac:spMkLst>
        </pc:spChg>
      </pc:sldChg>
      <pc:sldChg chg="add del">
        <pc:chgData name="Diana Vile" userId="2cd273ef-06ed-4e97-80bd-2966785216a7" providerId="ADAL" clId="{0D0A5BB1-3298-4851-9C8F-35FFE78C53C7}" dt="2023-05-19T11:29:18.962" v="39216"/>
        <pc:sldMkLst>
          <pc:docMk/>
          <pc:sldMk cId="3499977228" sldId="32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7515110cb_1_4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57515110cb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2a7771621_0_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62a777162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7560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2a7771621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62a77716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5644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2a7771621_0_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62a777162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2a7771621_0_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62a777162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82614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2a7771621_0_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62a777162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05551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2a7771621_0_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62a777162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78088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2a7771621_0_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62a777162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38833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2a7771621_0_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62a777162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60865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2a7771621_0_4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62a777162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94221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2a7771621_0_4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62a777162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2808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7515110cb_1_20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57515110cb_1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07890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2a7771621_0_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[ALL PARTICIPATION]</a:t>
            </a:r>
            <a:endParaRPr/>
          </a:p>
        </p:txBody>
      </p:sp>
      <p:sp>
        <p:nvSpPr>
          <p:cNvPr id="201" name="Google Shape;201;g62a7771621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2ab51fd84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62ab51fd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79451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2ab51fd84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62ab51fd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2512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2ab51fd84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62ab51fd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70616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2a7771621_0_5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62a7771621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2a7771621_0_7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[ALL PARTICIPATION]</a:t>
            </a:r>
            <a:endParaRPr/>
          </a:p>
        </p:txBody>
      </p:sp>
      <p:sp>
        <p:nvSpPr>
          <p:cNvPr id="234" name="Google Shape;234;g62a7771621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62a7771621_0_7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62a7771621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62ab51fd84_0_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g62ab51fd8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2ab51fd84_0_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g62ab51fd8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2a7771621_0_8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g62a777162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7515110cb_1_20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57515110cb_1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85981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62a7771621_0_10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g62a7771621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7515110cb_1_29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[ALL PARTICIPATION]</a:t>
            </a:r>
            <a:endParaRPr/>
          </a:p>
        </p:txBody>
      </p:sp>
      <p:sp>
        <p:nvSpPr>
          <p:cNvPr id="150" name="Google Shape;150;g57515110cb_1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14011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62a7771621_0_10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g62a7771621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50540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62a7771621_0_10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g62a7771621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38275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62a7771621_0_10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g62a7771621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16881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62a7771621_0_10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g62a7771621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48631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7515110cb_1_29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[ALL PARTICIPATION]</a:t>
            </a:r>
            <a:endParaRPr/>
          </a:p>
        </p:txBody>
      </p:sp>
      <p:sp>
        <p:nvSpPr>
          <p:cNvPr id="150" name="Google Shape;150;g57515110cb_1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38020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7515110cb_1_29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[ALL PARTICIPATION]</a:t>
            </a:r>
            <a:endParaRPr/>
          </a:p>
        </p:txBody>
      </p:sp>
      <p:sp>
        <p:nvSpPr>
          <p:cNvPr id="150" name="Google Shape;150;g57515110cb_1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3035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7515110cb_1_29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[ALL PARTICIPATION]</a:t>
            </a:r>
            <a:endParaRPr/>
          </a:p>
        </p:txBody>
      </p:sp>
      <p:sp>
        <p:nvSpPr>
          <p:cNvPr id="150" name="Google Shape;150;g57515110cb_1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2a7771621_0_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62a777162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2766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2a7771621_0_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62a777162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2480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2a7771621_0_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62a777162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8243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2a7771621_0_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62a777162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5754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2a7771621_0_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62a777162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907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 rotWithShape="1">
          <a:blip r:embed="rId2">
            <a:alphaModFix/>
          </a:blip>
          <a:srcRect r="7800" b="7535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457200" y="2195513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">
  <p:cSld name="Image">
    <p:bg>
      <p:bgPr>
        <a:solidFill>
          <a:srgbClr val="2D3D4A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533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711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8890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1066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">
  <p:cSld name="Demo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4"/>
          <p:cNvPicPr preferRelativeResize="0"/>
          <p:nvPr/>
        </p:nvPicPr>
        <p:blipFill rotWithShape="1">
          <a:blip r:embed="rId2">
            <a:alphaModFix/>
          </a:blip>
          <a:srcRect r="7800" b="7535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4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2" name="Google Shape;102;p24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A Dark">
  <p:cSld name="Logo A Dark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105" name="Google Shape;105;p25"/>
          <p:cNvSpPr/>
          <p:nvPr/>
        </p:nvSpPr>
        <p:spPr>
          <a:xfrm>
            <a:off x="3796401" y="3514398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106" name="Google Shape;106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85828" y="1370725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A Light">
  <p:cSld name="Logo A Light">
    <p:bg>
      <p:bgPr>
        <a:solidFill>
          <a:srgbClr val="02B3E4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110" name="Google Shape;110;p26"/>
          <p:cNvSpPr/>
          <p:nvPr/>
        </p:nvSpPr>
        <p:spPr>
          <a:xfrm>
            <a:off x="3796401" y="3514725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111" name="Google Shape;111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85828" y="1370725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6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B Dark">
  <p:cSld name="Logo B Dark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115" name="Google Shape;115;p27"/>
          <p:cNvSpPr/>
          <p:nvPr/>
        </p:nvSpPr>
        <p:spPr>
          <a:xfrm>
            <a:off x="3796401" y="3048793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116" name="Google Shape;116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0679" y="2221260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7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B Light">
  <p:cSld name="Logo B Light">
    <p:bg>
      <p:bgPr>
        <a:solidFill>
          <a:srgbClr val="02B3E4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120" name="Google Shape;120;p28"/>
          <p:cNvSpPr/>
          <p:nvPr/>
        </p:nvSpPr>
        <p:spPr>
          <a:xfrm>
            <a:off x="3796401" y="3048793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121" name="Google Shape;121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0313" y="2221260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8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bg>
      <p:bgPr>
        <a:solidFill>
          <a:srgbClr val="FFFFFF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rgbClr val="FFFFF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3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3"/>
          </p:nvPr>
        </p:nvSpPr>
        <p:spPr>
          <a:xfrm>
            <a:off x="457200" y="1715877"/>
            <a:ext cx="8229600" cy="28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 with Subtitle">
  <p:cSld name="Segue with Subtitl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 with Subtitle Light">
  <p:cSld name="Segue with Subtitle Light">
    <p:bg>
      <p:bgPr>
        <a:solidFill>
          <a:srgbClr val="02B3E4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 Light">
  <p:cSld name="Segue Light">
    <p:bg>
      <p:bgPr>
        <a:solidFill>
          <a:srgbClr val="02B3E4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rgbClr val="FFFFFF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457200" y="667978"/>
            <a:ext cx="8229600" cy="26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1524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3600" b="0" i="1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609600" y="3419475"/>
            <a:ext cx="80772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Content">
  <p:cSld name="Title with Content"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3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  <a:defRPr sz="1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Content &amp; Image">
  <p:cSld name="Title with Content &amp; Image">
    <p:bg>
      <p:bgPr>
        <a:solidFill>
          <a:srgbClr val="FFFFFF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>
            <a:spLocks noGrp="1"/>
          </p:cNvSpPr>
          <p:nvPr>
            <p:ph type="body" idx="1"/>
          </p:nvPr>
        </p:nvSpPr>
        <p:spPr>
          <a:xfrm>
            <a:off x="457200" y="912875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3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40251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  <a:defRPr sz="1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95" name="Google Shape;95;p22"/>
          <p:cNvSpPr>
            <a:spLocks noGrp="1"/>
          </p:cNvSpPr>
          <p:nvPr>
            <p:ph type="pic" idx="4"/>
          </p:nvPr>
        </p:nvSpPr>
        <p:spPr>
          <a:xfrm>
            <a:off x="4662488" y="1714500"/>
            <a:ext cx="40242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533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711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8890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1066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D49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14363" y="2662238"/>
            <a:ext cx="79152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org.kp.m&amp;hl=en&amp;gl=US&amp;pli=1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statista.com/statistics/401547/kaiser-permanente-members/" TargetMode="External"/><Relationship Id="rId5" Type="http://schemas.openxmlformats.org/officeDocument/2006/relationships/hyperlink" Target="https://www.fastcompany.com/90767782/kaiser-permanentes-user-focused-app-redesign-makes-it-the-2022-design-company-of-the-year" TargetMode="External"/><Relationship Id="rId4" Type="http://schemas.openxmlformats.org/officeDocument/2006/relationships/hyperlink" Target="https://www.fiercehealthcare.com/healthcare/kaiser-permanente-adds-iphone-app-to-its-suite-mobile-offerings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chronicdisease/about/index.ht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statistics/1239716/top-fitness-and-sport-apps-by-revenue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yfitnesspal.com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statista.com/statistics/1239716/top-fitness-and-sport-apps-by-revenue/" TargetMode="External"/><Relationship Id="rId5" Type="http://schemas.openxmlformats.org/officeDocument/2006/relationships/hyperlink" Target="https://mobilemarketingreads.com/myfitnesspal-revenue-and-user-statistics/#:~:text=%2B%20In%20Q3%202022%2C%20Cash%20App,up%2015%25%20year%20over%20year." TargetMode="Externa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rava.com/features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mobilemarketingreads.com/myfitnesspal-revenue-and-user-statistics/#:~:text=%2B%20In%20Q3%202022%2C%20Cash%20App,up%2015%25%20year%20over%20year." TargetMode="External"/><Relationship Id="rId5" Type="http://schemas.openxmlformats.org/officeDocument/2006/relationships/image" Target="../media/image16.png"/><Relationship Id="rId4" Type="http://schemas.openxmlformats.org/officeDocument/2006/relationships/hyperlink" Target="https://www.statista.com/statistics/1239716/top-fitness-and-sport-apps-by-revenue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org.kp.m&amp;hl=en&amp;gl=US&amp;pli=1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www.cdc.gov/chronicdisease/resources/publications/factsheets/nutrition.htm" TargetMode="External"/><Relationship Id="rId7" Type="http://schemas.openxmlformats.org/officeDocument/2006/relationships/hyperlink" Target="https://www.cdc.gov/tobacco/basic_information/secondhand_smoke/index.htm" TargetMode="External"/><Relationship Id="rId12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cdc.gov/chronicdisease/resources/publications/factsheets/tobacco.htm" TargetMode="External"/><Relationship Id="rId11" Type="http://schemas.openxmlformats.org/officeDocument/2006/relationships/hyperlink" Target="https://www.cdc.gov/tobacco/secondhand-smoke/index.html?CDC_AA_refVal=https%3A%2F%2Fwww.cdc.gov%2Ftobacco%2Fbasic_information%2Fsecondhand_smoke%2Findex.htm" TargetMode="External"/><Relationship Id="rId5" Type="http://schemas.openxmlformats.org/officeDocument/2006/relationships/hyperlink" Target="https://www.cdc.gov/chronicdisease/resources/publications/factsheets/physical-activity.htm" TargetMode="External"/><Relationship Id="rId10" Type="http://schemas.openxmlformats.org/officeDocument/2006/relationships/image" Target="../media/image10.jpeg"/><Relationship Id="rId4" Type="http://schemas.openxmlformats.org/officeDocument/2006/relationships/hyperlink" Target="https://www.cdc.gov/chronicdisease/resources/publications/factsheets/alcohol.htm" TargetMode="External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dc.gov/tobacco/secondhand-smoke/index.html?CDC_AA_refVal=https%3A%2F%2Fwww.cdc.gov%2Ftobacco%2Fbasic_information%2Fsecondhand_smoke%2Findex.htm" TargetMode="External"/><Relationship Id="rId3" Type="http://schemas.openxmlformats.org/officeDocument/2006/relationships/hyperlink" Target="https://www.cdc.gov/chronicdisease/about/index.htm" TargetMode="External"/><Relationship Id="rId7" Type="http://schemas.openxmlformats.org/officeDocument/2006/relationships/hyperlink" Target="https://www.cdc.gov/chronicdisease/resources/publications/factsheets/tobacco.htm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cdc.gov/chronicdisease/resources/publications/factsheets/alcohol.htm" TargetMode="External"/><Relationship Id="rId5" Type="http://schemas.openxmlformats.org/officeDocument/2006/relationships/hyperlink" Target="https://www.cdc.gov/chronicdisease/resources/publications/factsheets/physical-activity.htm" TargetMode="External"/><Relationship Id="rId4" Type="http://schemas.openxmlformats.org/officeDocument/2006/relationships/hyperlink" Target="https://www.cdc.gov/chronicdisease/resources/publications/factsheets/nutrition.htm" TargetMode="Externa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business.kaiserpermanente.org/kp-difference/high-qualitycare/better-chronic-conditions-care.%20Accessed%2022%20Aug.%202021" TargetMode="External"/><Relationship Id="rId3" Type="http://schemas.openxmlformats.org/officeDocument/2006/relationships/hyperlink" Target="https://www.who.int/news-room/fact-sheets/detail/physical-activity" TargetMode="External"/><Relationship Id="rId7" Type="http://schemas.openxmlformats.org/officeDocument/2006/relationships/hyperlink" Target="https://www.cdc.gov/chronicdisease/resources/publications/factsheets/nutrition.htm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cdc.gov/chronicdisease/about/costs/index.htm" TargetMode="External"/><Relationship Id="rId5" Type="http://schemas.openxmlformats.org/officeDocument/2006/relationships/hyperlink" Target="https://www.cdc.gov/chronicdisease/programs-impact/pop/index.htm" TargetMode="External"/><Relationship Id="rId4" Type="http://schemas.openxmlformats.org/officeDocument/2006/relationships/hyperlink" Target="https://www.ccacoalition.org/en/resources/global-action-plan-physical-activity-2018&#8211;2030-more-active-people-healthier-world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tatista.com/statistics/1239716/top-fitness-and-sport-apps-by-revenue/" TargetMode="External"/><Relationship Id="rId3" Type="http://schemas.openxmlformats.org/officeDocument/2006/relationships/hyperlink" Target="https://en.wikipedia.org/wiki/Demographics_of_the_United_States" TargetMode="External"/><Relationship Id="rId7" Type="http://schemas.openxmlformats.org/officeDocument/2006/relationships/hyperlink" Target="https://www.statista.com/statistics/401547/kaiser-permanente-members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fastcompany.com/90767782/kaiser-permanentes-user-focused-app-redesign-makes-it-the-2022-design-company-of-the-year" TargetMode="External"/><Relationship Id="rId5" Type="http://schemas.openxmlformats.org/officeDocument/2006/relationships/hyperlink" Target="https://www.fiercehealthcare.com/healthcare/kaiser-permanente-adds-iphone-app-to-its-suite-mobile-offerings" TargetMode="External"/><Relationship Id="rId4" Type="http://schemas.openxmlformats.org/officeDocument/2006/relationships/hyperlink" Target="https://play.google.com/store/apps/details?id=org.kp.m&amp;hl=en&amp;gl=US&amp;pli=1" TargetMode="Externa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dc.gov/chronicdisease/about/prevent/index.htm" TargetMode="External"/><Relationship Id="rId3" Type="http://schemas.openxmlformats.org/officeDocument/2006/relationships/hyperlink" Target="https://mobilemarketingreads.com/myfitnesspal-revenue-and-user-statistics/#:~:text=%2B%20In%20Q3%202022%2C%20Cash%20App,up%2015%25%20year%20over%20year" TargetMode="External"/><Relationship Id="rId7" Type="http://schemas.openxmlformats.org/officeDocument/2006/relationships/hyperlink" Target="https://about.kaiserpermanente.org/health-and-wellness/health-tips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about.kaiserpermanente.org/health-and-wellness/recipes" TargetMode="External"/><Relationship Id="rId5" Type="http://schemas.openxmlformats.org/officeDocument/2006/relationships/hyperlink" Target="https://healthy.kaiserpermanente.org/oregon-washington/pages/mobile-app" TargetMode="External"/><Relationship Id="rId4" Type="http://schemas.openxmlformats.org/officeDocument/2006/relationships/hyperlink" Target="https://play.google.com/store/apps/details?id=org.kp.m&amp;hl=en&amp;gl=US&amp;pli=1" TargetMode="External"/><Relationship Id="rId9" Type="http://schemas.openxmlformats.org/officeDocument/2006/relationships/hyperlink" Target="https://www.cdc.gov/physicalactivity/aboutphysical-activity/why-it-matters.html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hare.vidyard.com/watch/QBSe6KNL8HesXk5MsEZ13A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share.vidyard.com/watch/sgz3JFSrWv8XCh3MQhCXe8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o.int/news-room/fact-sheets/detail/physical-activit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cdc.gov/chronicdisease/programs-impact/pop/index.htm" TargetMode="External"/><Relationship Id="rId5" Type="http://schemas.openxmlformats.org/officeDocument/2006/relationships/hyperlink" Target="https://www.cdc.gov/chronicdisease/about/costs/index.htm" TargetMode="External"/><Relationship Id="rId4" Type="http://schemas.openxmlformats.org/officeDocument/2006/relationships/hyperlink" Target="https://apps.who.int/iris/bitstream/handle/10665/272722/9789241514187-eng.pdf?sequence=1&amp;isAllowed=y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o.int/news-room/fact-sheets/detail/physical-activity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www.cdc.gov/chronicdisease/resources/publications/factsheets/nutrition.htm" TargetMode="External"/><Relationship Id="rId4" Type="http://schemas.openxmlformats.org/officeDocument/2006/relationships/hyperlink" Target="https://www.cdc.gov/chronicdisease/about/costs/index.ht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chronicdisease/about/costs/index.ht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chronicdisease/about/costs/index.ht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mographics_of_the_United_State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1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Kaiser Permanente</a:t>
            </a:r>
            <a:endParaRPr sz="500"/>
          </a:p>
        </p:txBody>
      </p:sp>
      <p:sp>
        <p:nvSpPr>
          <p:cNvPr id="137" name="Google Shape;137;p31"/>
          <p:cNvSpPr txBox="1">
            <a:spLocks noGrp="1"/>
          </p:cNvSpPr>
          <p:nvPr>
            <p:ph type="body" idx="1"/>
          </p:nvPr>
        </p:nvSpPr>
        <p:spPr>
          <a:xfrm>
            <a:off x="457200" y="2195525"/>
            <a:ext cx="5900700" cy="1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Preventive Healthcare Fitness Application</a:t>
            </a:r>
            <a:endParaRPr lang="en" b="1"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HealthY</a:t>
            </a:r>
            <a:endParaRPr b="1"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endParaRPr b="1"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 b="1"/>
              <a:t>Product Owner: </a:t>
            </a:r>
            <a:r>
              <a:rPr lang="en-GB" b="1"/>
              <a:t>Diana Vile</a:t>
            </a:r>
            <a:endParaRPr b="1"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endParaRPr sz="500"/>
          </a:p>
        </p:txBody>
      </p:sp>
      <p:sp>
        <p:nvSpPr>
          <p:cNvPr id="138" name="Google Shape;138;p31"/>
          <p:cNvSpPr txBox="1">
            <a:spLocks noGrp="1"/>
          </p:cNvSpPr>
          <p:nvPr>
            <p:ph type="body" idx="4294967295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2023 Udacity.  All rights reserved.</a:t>
            </a:r>
            <a:endParaRPr sz="500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Where are we starting?</a:t>
            </a:r>
            <a:endParaRPr sz="500"/>
          </a:p>
        </p:txBody>
      </p:sp>
      <p:sp>
        <p:nvSpPr>
          <p:cNvPr id="159" name="Google Shape;159;p34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60" name="Google Shape;160;p34"/>
          <p:cNvSpPr txBox="1">
            <a:spLocks noGrp="1"/>
          </p:cNvSpPr>
          <p:nvPr>
            <p:ph type="title"/>
          </p:nvPr>
        </p:nvSpPr>
        <p:spPr>
          <a:xfrm>
            <a:off x="448065" y="242851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Opportunity</a:t>
            </a:r>
            <a:endParaRPr sz="500"/>
          </a:p>
        </p:txBody>
      </p:sp>
      <p:sp>
        <p:nvSpPr>
          <p:cNvPr id="161" name="Google Shape;161;p34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10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162" name="Google Shape;162;p34"/>
          <p:cNvSpPr txBox="1"/>
          <p:nvPr/>
        </p:nvSpPr>
        <p:spPr>
          <a:xfrm>
            <a:off x="471681" y="1223851"/>
            <a:ext cx="8182368" cy="3117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>
              <a:spcBef>
                <a:spcPts val="700"/>
              </a:spcBef>
            </a:pPr>
            <a:endParaRPr lang="en-GB" sz="120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endParaRPr lang="en-GB" sz="1100" b="1">
              <a:latin typeface="+mj-lt"/>
            </a:endParaRPr>
          </a:p>
          <a:p>
            <a:pPr marL="0" indent="0">
              <a:buNone/>
            </a:pPr>
            <a:endParaRPr lang="en-GB" sz="1100" b="1">
              <a:latin typeface="+mj-lt"/>
            </a:endParaRPr>
          </a:p>
          <a:p>
            <a:pPr marL="0" indent="0">
              <a:buNone/>
            </a:pPr>
            <a:endParaRPr lang="en-GB" sz="1100" b="1">
              <a:latin typeface="+mj-lt"/>
            </a:endParaRPr>
          </a:p>
          <a:p>
            <a:pPr marL="0" indent="0">
              <a:buNone/>
            </a:pPr>
            <a:endParaRPr lang="en-GB" sz="1100" b="1">
              <a:latin typeface="+mj-lt"/>
            </a:endParaRPr>
          </a:p>
          <a:p>
            <a:pPr marL="0" indent="0">
              <a:buNone/>
            </a:pPr>
            <a:endParaRPr lang="en-GB" sz="1100" b="1">
              <a:latin typeface="+mj-lt"/>
            </a:endParaRPr>
          </a:p>
          <a:p>
            <a:pPr marL="0" indent="0">
              <a:buNone/>
            </a:pPr>
            <a:endParaRPr lang="en-GB" sz="1100" b="1">
              <a:latin typeface="+mj-lt"/>
            </a:endParaRPr>
          </a:p>
          <a:p>
            <a:pPr marL="0" indent="0">
              <a:buNone/>
            </a:pPr>
            <a:endParaRPr lang="en-GB" sz="1100" b="1">
              <a:latin typeface="+mj-lt"/>
            </a:endParaRPr>
          </a:p>
          <a:p>
            <a:pPr marL="0" indent="0">
              <a:buNone/>
            </a:pPr>
            <a:endParaRPr lang="en-GB" sz="1100" b="1">
              <a:latin typeface="+mj-lt"/>
            </a:endParaRPr>
          </a:p>
          <a:p>
            <a:pPr marL="0" indent="0">
              <a:buNone/>
            </a:pPr>
            <a:endParaRPr lang="en-GB" sz="1100" b="1">
              <a:latin typeface="+mj-lt"/>
            </a:endParaRPr>
          </a:p>
          <a:p>
            <a:pPr marL="0" indent="0">
              <a:buNone/>
            </a:pPr>
            <a:endParaRPr lang="en-GB" sz="1100" b="1">
              <a:latin typeface="+mj-lt"/>
            </a:endParaRPr>
          </a:p>
          <a:p>
            <a:pPr marL="0" indent="0">
              <a:buNone/>
            </a:pPr>
            <a:endParaRPr lang="en-GB" b="1">
              <a:latin typeface="+mj-lt"/>
            </a:endParaRPr>
          </a:p>
          <a:p>
            <a:pPr marL="0" indent="0">
              <a:buNone/>
            </a:pPr>
            <a:endParaRPr lang="en-GB" b="1">
              <a:latin typeface="+mj-lt"/>
            </a:endParaRPr>
          </a:p>
          <a:p>
            <a:pPr marL="0" indent="0">
              <a:buNone/>
            </a:pPr>
            <a:endParaRPr lang="en-GB" b="1">
              <a:latin typeface="+mj-lt"/>
            </a:endParaRPr>
          </a:p>
          <a:p>
            <a:pPr marL="0" indent="0">
              <a:buNone/>
            </a:pPr>
            <a:endParaRPr lang="en-GB" b="1">
              <a:latin typeface="+mj-lt"/>
            </a:endParaRPr>
          </a:p>
          <a:p>
            <a:pPr marL="0" indent="0">
              <a:buNone/>
            </a:pPr>
            <a:endParaRPr lang="en-GB" sz="1200" b="1">
              <a:latin typeface="+mj-lt"/>
            </a:endParaRPr>
          </a:p>
          <a:p>
            <a:pPr marL="0" indent="0">
              <a:buNone/>
            </a:pPr>
            <a:endParaRPr lang="en-GB" sz="1200" b="1">
              <a:latin typeface="+mj-lt"/>
            </a:endParaRPr>
          </a:p>
          <a:p>
            <a:pPr marL="0" indent="0">
              <a:buNone/>
            </a:pPr>
            <a:endParaRPr lang="en-GB" sz="1200" b="1">
              <a:latin typeface="+mj-lt"/>
            </a:endParaRPr>
          </a:p>
          <a:p>
            <a:pPr marL="0" indent="0">
              <a:buNone/>
            </a:pPr>
            <a:endParaRPr lang="en-GB" sz="1200" b="1">
              <a:latin typeface="+mj-lt"/>
            </a:endParaRPr>
          </a:p>
          <a:p>
            <a:pPr marL="0" indent="0">
              <a:buNone/>
            </a:pPr>
            <a:endParaRPr lang="en-GB" sz="1200" b="1">
              <a:latin typeface="+mj-lt"/>
            </a:endParaRPr>
          </a:p>
          <a:p>
            <a:pPr marL="0" indent="0">
              <a:buNone/>
            </a:pPr>
            <a:endParaRPr lang="en-GB" sz="1200" b="1">
              <a:latin typeface="+mj-lt"/>
            </a:endParaRPr>
          </a:p>
          <a:p>
            <a:r>
              <a:rPr lang="en-GB" sz="1200" b="1" i="1">
                <a:solidFill>
                  <a:schemeClr val="tx1"/>
                </a:solidFill>
                <a:latin typeface="+mj-lt"/>
              </a:rPr>
              <a:t>“90% of annual healthcare costs destinated to chronic diseases can be reduced with preventive healthcare”</a:t>
            </a:r>
          </a:p>
          <a:p>
            <a:pPr marL="0" indent="0">
              <a:buNone/>
            </a:pPr>
            <a:endParaRPr lang="en-GB" sz="1200" b="1">
              <a:latin typeface="+mj-lt"/>
            </a:endParaRPr>
          </a:p>
          <a:p>
            <a:pPr marL="0" indent="0">
              <a:buNone/>
            </a:pPr>
            <a:endParaRPr lang="en-GB" sz="1200" b="1">
              <a:latin typeface="+mj-lt"/>
            </a:endParaRPr>
          </a:p>
          <a:p>
            <a:pPr marL="0" indent="0">
              <a:buNone/>
            </a:pPr>
            <a:endParaRPr lang="en-GB" sz="1200" b="1">
              <a:latin typeface="+mj-lt"/>
            </a:endParaRPr>
          </a:p>
          <a:p>
            <a:pPr marL="0" indent="0">
              <a:buNone/>
            </a:pPr>
            <a:endParaRPr lang="en-GB" sz="1200" b="1">
              <a:latin typeface="+mj-lt"/>
            </a:endParaRPr>
          </a:p>
          <a:p>
            <a:pPr marL="0" indent="0">
              <a:buNone/>
            </a:pPr>
            <a:endParaRPr lang="en-GB" sz="1200" b="1">
              <a:latin typeface="+mj-lt"/>
            </a:endParaRPr>
          </a:p>
          <a:p>
            <a:pPr marL="0" indent="0">
              <a:buNone/>
            </a:pPr>
            <a:endParaRPr lang="en-GB" sz="1200" b="1">
              <a:latin typeface="+mj-lt"/>
            </a:endParaRPr>
          </a:p>
          <a:p>
            <a:pPr marL="0" indent="0">
              <a:buNone/>
            </a:pPr>
            <a:endParaRPr lang="en-GB" sz="1200" b="1">
              <a:latin typeface="+mj-lt"/>
            </a:endParaRPr>
          </a:p>
          <a:p>
            <a:pPr marL="0" indent="0">
              <a:buNone/>
            </a:pPr>
            <a:endParaRPr lang="en-GB" sz="1200" b="1">
              <a:latin typeface="+mj-lt"/>
            </a:endParaRPr>
          </a:p>
          <a:p>
            <a:pPr marL="0" indent="0">
              <a:buNone/>
            </a:pPr>
            <a:endParaRPr lang="en-GB" sz="1200" b="1">
              <a:latin typeface="+mj-lt"/>
            </a:endParaRPr>
          </a:p>
          <a:p>
            <a:pPr marL="0" indent="0">
              <a:buNone/>
            </a:pPr>
            <a:endParaRPr lang="en-GB" sz="1200" b="1">
              <a:latin typeface="+mj-lt"/>
            </a:endParaRPr>
          </a:p>
          <a:p>
            <a:pPr marL="0" indent="0">
              <a:buNone/>
            </a:pPr>
            <a:endParaRPr lang="en-GB" sz="1200" b="1">
              <a:latin typeface="+mj-lt"/>
            </a:endParaRPr>
          </a:p>
          <a:p>
            <a:r>
              <a:rPr lang="en-GB" sz="1200" b="1" u="sng">
                <a:solidFill>
                  <a:schemeClr val="tx1"/>
                </a:solidFill>
                <a:latin typeface="+mj-lt"/>
              </a:rPr>
              <a:t>Calculations: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u="sng">
                <a:latin typeface="+mj-lt"/>
              </a:rPr>
              <a:t>Adult Population 2022: </a:t>
            </a:r>
            <a:r>
              <a:rPr lang="en-GB" sz="1200">
                <a:latin typeface="+mj-lt"/>
              </a:rPr>
              <a:t>77.8% * 333.287,557 Million=</a:t>
            </a:r>
            <a:r>
              <a:rPr lang="en-GB" sz="1200" b="1" i="0" u="none" strike="noStrike" cap="none">
                <a:solidFill>
                  <a:schemeClr val="dk1"/>
                </a:solidFill>
                <a:latin typeface="+mj-lt"/>
                <a:ea typeface="+mn-ea"/>
                <a:cs typeface="+mn-cs"/>
                <a:sym typeface="Arial"/>
              </a:rPr>
              <a:t>259.3M </a:t>
            </a:r>
            <a:r>
              <a:rPr lang="en-GB" sz="1200" b="0" i="0" u="none" strike="noStrike" cap="none">
                <a:solidFill>
                  <a:schemeClr val="dk1"/>
                </a:solidFill>
                <a:latin typeface="+mj-lt"/>
                <a:ea typeface="+mn-ea"/>
                <a:cs typeface="+mn-cs"/>
                <a:sym typeface="Arial"/>
              </a:rPr>
              <a:t>adults.</a:t>
            </a:r>
            <a:endParaRPr lang="en-GB" sz="1200" b="0" i="0">
              <a:solidFill>
                <a:schemeClr val="tx1"/>
              </a:solidFill>
              <a:effectLst/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u="sng">
                <a:latin typeface="+mj-lt"/>
              </a:rPr>
              <a:t>Adults with Chronic disease in the US: </a:t>
            </a:r>
            <a:r>
              <a:rPr lang="en-GB" sz="1200">
                <a:latin typeface="+mj-lt"/>
              </a:rPr>
              <a:t>60% * 259.3 Million= </a:t>
            </a:r>
            <a:r>
              <a:rPr lang="en-GB" sz="1200" b="1">
                <a:latin typeface="+mj-lt"/>
              </a:rPr>
              <a:t>155.578.631M</a:t>
            </a:r>
            <a:r>
              <a:rPr lang="en-GB" sz="1200">
                <a:latin typeface="+mj-lt"/>
              </a:rPr>
              <a:t> adults</a:t>
            </a:r>
            <a:r>
              <a:rPr lang="en-GB" sz="1200" b="1">
                <a:latin typeface="+mj-lt"/>
              </a:rPr>
              <a:t> </a:t>
            </a:r>
            <a:r>
              <a:rPr lang="en-GB" sz="1200">
                <a:latin typeface="+mj-lt"/>
              </a:rPr>
              <a:t>have a chronic disease in the US.</a:t>
            </a:r>
            <a:endParaRPr lang="en-GB" sz="1200" b="1"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u="sng">
                <a:solidFill>
                  <a:schemeClr val="tx1"/>
                </a:solidFill>
                <a:latin typeface="+mj-lt"/>
              </a:rPr>
              <a:t>Annual Healthcare Costs for Adults with Chronic disease</a:t>
            </a:r>
            <a:r>
              <a:rPr lang="en-GB" sz="1200">
                <a:solidFill>
                  <a:schemeClr val="tx1"/>
                </a:solidFill>
                <a:latin typeface="+mj-lt"/>
              </a:rPr>
              <a:t>= Total Annual Healthcare Costs/ (adults chronic disease/total population): </a:t>
            </a:r>
            <a:r>
              <a:rPr lang="en-GB" sz="1200" i="0">
                <a:solidFill>
                  <a:schemeClr val="tx1"/>
                </a:solidFill>
                <a:effectLst/>
                <a:latin typeface="+mj-lt"/>
              </a:rPr>
              <a:t>$4.1Trillion a year/</a:t>
            </a:r>
            <a:r>
              <a:rPr lang="en-GB" sz="1200">
                <a:latin typeface="+mj-lt"/>
              </a:rPr>
              <a:t> (155.578.631M/ 333.287,557M)=</a:t>
            </a:r>
            <a:r>
              <a:rPr lang="en-GB" sz="1200" i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GB" sz="1200" b="1" i="0">
                <a:solidFill>
                  <a:schemeClr val="tx1"/>
                </a:solidFill>
                <a:effectLst/>
                <a:latin typeface="+mj-lt"/>
              </a:rPr>
              <a:t>$</a:t>
            </a:r>
            <a:r>
              <a:rPr lang="en-GB" sz="1200" b="1">
                <a:latin typeface="+mj-lt"/>
              </a:rPr>
              <a:t>1.9 Trillion a year.</a:t>
            </a:r>
            <a:r>
              <a:rPr lang="en-GB" sz="1200">
                <a:latin typeface="+mj-lt"/>
              </a:rPr>
              <a:t> </a:t>
            </a:r>
            <a:endParaRPr lang="en-GB" sz="1200">
              <a:solidFill>
                <a:schemeClr val="tx1"/>
              </a:solidFill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u="sng">
                <a:solidFill>
                  <a:schemeClr val="tx1"/>
                </a:solidFill>
                <a:latin typeface="+mj-lt"/>
              </a:rPr>
              <a:t>Total preventable Annual Healthcare costs spend on US adults: </a:t>
            </a:r>
            <a:r>
              <a:rPr lang="en-GB" sz="1200">
                <a:solidFill>
                  <a:schemeClr val="tx1"/>
                </a:solidFill>
                <a:latin typeface="+mj-lt"/>
              </a:rPr>
              <a:t>90% * </a:t>
            </a:r>
            <a:r>
              <a:rPr lang="en-GB" sz="1200" i="0">
                <a:solidFill>
                  <a:schemeClr val="tx1"/>
                </a:solidFill>
                <a:effectLst/>
                <a:latin typeface="+mj-lt"/>
              </a:rPr>
              <a:t>$</a:t>
            </a:r>
            <a:r>
              <a:rPr lang="en-GB" sz="1200">
                <a:solidFill>
                  <a:schemeClr val="tx1"/>
                </a:solidFill>
                <a:latin typeface="+mj-lt"/>
              </a:rPr>
              <a:t>1.9 trillion= </a:t>
            </a:r>
            <a:r>
              <a:rPr lang="en-GB" sz="1200" b="1" i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j-lt"/>
              </a:rPr>
              <a:t>$</a:t>
            </a:r>
            <a:r>
              <a:rPr lang="en-GB" sz="1200" b="1">
                <a:solidFill>
                  <a:schemeClr val="tx1"/>
                </a:solidFill>
                <a:highlight>
                  <a:srgbClr val="FFFF00"/>
                </a:highlight>
                <a:latin typeface="+mj-lt"/>
              </a:rPr>
              <a:t>1,72 Trillion a year.</a:t>
            </a:r>
          </a:p>
          <a:p>
            <a:endParaRPr lang="en-GB" sz="1200" b="1">
              <a:solidFill>
                <a:schemeClr val="tx1"/>
              </a:solidFill>
              <a:highlight>
                <a:srgbClr val="FFFF00"/>
              </a:highlight>
              <a:latin typeface="+mj-lt"/>
            </a:endParaRPr>
          </a:p>
          <a:p>
            <a:endParaRPr lang="en-GB" sz="1200" b="1">
              <a:solidFill>
                <a:schemeClr val="tx1"/>
              </a:solidFill>
              <a:highlight>
                <a:srgbClr val="FFFF00"/>
              </a:highlight>
              <a:latin typeface="+mj-lt"/>
            </a:endParaRPr>
          </a:p>
          <a:p>
            <a:endParaRPr lang="en-GB" sz="1200" b="1" i="0" u="none" strike="noStrike">
              <a:solidFill>
                <a:srgbClr val="2E3D49"/>
              </a:solidFill>
              <a:effectLst/>
              <a:highlight>
                <a:srgbClr val="FFFF00"/>
              </a:highlight>
              <a:latin typeface="+mj-lt"/>
            </a:endParaRPr>
          </a:p>
          <a:p>
            <a:endParaRPr lang="en-GB" sz="1200" b="1" i="0" u="none" strike="noStrike">
              <a:solidFill>
                <a:srgbClr val="2E3D49"/>
              </a:solidFill>
              <a:effectLst/>
              <a:highlight>
                <a:srgbClr val="FFFF00"/>
              </a:highlight>
              <a:latin typeface="+mj-lt"/>
            </a:endParaRPr>
          </a:p>
          <a:p>
            <a:endParaRPr lang="en-GB" sz="1200" b="1" i="0" u="none" strike="noStrike">
              <a:effectLst/>
              <a:highlight>
                <a:srgbClr val="FFFF00"/>
              </a:highlight>
              <a:latin typeface="+mj-lt"/>
            </a:endParaRPr>
          </a:p>
          <a:p>
            <a:r>
              <a:rPr lang="en-GB" sz="1200" b="1">
                <a:solidFill>
                  <a:schemeClr val="tx1"/>
                </a:solidFill>
                <a:highlight>
                  <a:srgbClr val="FFFF00"/>
                </a:highlight>
                <a:latin typeface="+mj-lt"/>
              </a:rPr>
              <a:t> </a:t>
            </a:r>
          </a:p>
          <a:p>
            <a:endParaRPr lang="en-GB" sz="1200" b="1">
              <a:solidFill>
                <a:schemeClr val="tx1"/>
              </a:solidFill>
              <a:highlight>
                <a:srgbClr val="FFFF00"/>
              </a:highlight>
              <a:latin typeface="+mj-lt"/>
            </a:endParaRPr>
          </a:p>
          <a:p>
            <a:endParaRPr lang="en-GB" sz="1200" b="1">
              <a:solidFill>
                <a:schemeClr val="tx1"/>
              </a:solidFill>
              <a:highlight>
                <a:srgbClr val="FFFF00"/>
              </a:highlight>
              <a:latin typeface="+mj-lt"/>
            </a:endParaRPr>
          </a:p>
          <a:p>
            <a:endParaRPr lang="en-GB" sz="1200" b="1">
              <a:solidFill>
                <a:schemeClr val="tx1"/>
              </a:solidFill>
              <a:highlight>
                <a:srgbClr val="FFFF00"/>
              </a:highlight>
              <a:latin typeface="+mj-lt"/>
            </a:endParaRPr>
          </a:p>
          <a:p>
            <a:endParaRPr lang="en-GB" sz="1200" b="1">
              <a:solidFill>
                <a:schemeClr val="tx1"/>
              </a:solidFill>
              <a:highlight>
                <a:srgbClr val="FFFF00"/>
              </a:highlight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b="1">
              <a:solidFill>
                <a:schemeClr val="tx1"/>
              </a:solidFill>
              <a:highlight>
                <a:srgbClr val="FFFF00"/>
              </a:highlight>
              <a:latin typeface="+mj-lt"/>
            </a:endParaRPr>
          </a:p>
          <a:p>
            <a:pPr marL="285750" indent="-17145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GB" sz="1200">
              <a:solidFill>
                <a:schemeClr val="tx1"/>
              </a:solidFill>
              <a:latin typeface="+mj-lt"/>
            </a:endParaRPr>
          </a:p>
          <a:p>
            <a:pPr marL="285750" indent="-17145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GB" sz="1200">
              <a:solidFill>
                <a:schemeClr val="tx1"/>
              </a:solidFill>
              <a:highlight>
                <a:srgbClr val="FFFF00"/>
              </a:highlight>
              <a:latin typeface="+mj-lt"/>
            </a:endParaRPr>
          </a:p>
          <a:p>
            <a:pPr marL="285750" indent="-17145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GB" sz="1200">
              <a:solidFill>
                <a:schemeClr val="tx1"/>
              </a:solidFill>
              <a:highlight>
                <a:srgbClr val="FFFF00"/>
              </a:highlight>
              <a:latin typeface="+mj-lt"/>
            </a:endParaRPr>
          </a:p>
          <a:p>
            <a:pPr marL="285750" indent="-17145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GB" sz="1200">
              <a:solidFill>
                <a:schemeClr val="tx1"/>
              </a:solidFill>
              <a:highlight>
                <a:srgbClr val="FFFF00"/>
              </a:highlight>
              <a:latin typeface="+mj-lt"/>
            </a:endParaRPr>
          </a:p>
          <a:p>
            <a:pPr marL="285750" indent="-17145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GB" sz="1200">
              <a:solidFill>
                <a:schemeClr val="tx1"/>
              </a:solidFill>
              <a:highlight>
                <a:srgbClr val="FFFF00"/>
              </a:highlight>
              <a:latin typeface="+mj-lt"/>
            </a:endParaRPr>
          </a:p>
          <a:p>
            <a:pPr marL="285750" indent="-17145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GB" sz="1200">
              <a:solidFill>
                <a:schemeClr val="tx1"/>
              </a:solidFill>
              <a:latin typeface="+mj-lt"/>
            </a:endParaRPr>
          </a:p>
          <a:p>
            <a:pPr marL="228600" indent="-228600" algn="l">
              <a:buAutoNum type="arabicPeriod"/>
            </a:pPr>
            <a:endParaRPr lang="en-GB" sz="1000">
              <a:latin typeface="+mj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591A678-1E3B-D911-8571-21422433D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410913"/>
              </p:ext>
            </p:extLst>
          </p:nvPr>
        </p:nvGraphicFramePr>
        <p:xfrm>
          <a:off x="448065" y="1411472"/>
          <a:ext cx="7171935" cy="1949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6927">
                  <a:extLst>
                    <a:ext uri="{9D8B030D-6E8A-4147-A177-3AD203B41FA5}">
                      <a16:colId xmlns:a16="http://schemas.microsoft.com/office/drawing/2014/main" val="467230528"/>
                    </a:ext>
                  </a:extLst>
                </a:gridCol>
                <a:gridCol w="1762850">
                  <a:extLst>
                    <a:ext uri="{9D8B030D-6E8A-4147-A177-3AD203B41FA5}">
                      <a16:colId xmlns:a16="http://schemas.microsoft.com/office/drawing/2014/main" val="274517337"/>
                    </a:ext>
                  </a:extLst>
                </a:gridCol>
                <a:gridCol w="1832158">
                  <a:extLst>
                    <a:ext uri="{9D8B030D-6E8A-4147-A177-3AD203B41FA5}">
                      <a16:colId xmlns:a16="http://schemas.microsoft.com/office/drawing/2014/main" val="4006307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100">
                          <a:solidFill>
                            <a:schemeClr val="tx2"/>
                          </a:solidFill>
                          <a:latin typeface="+mj-lt"/>
                        </a:rPr>
                        <a:t>Total Addressable Market (TAM)-  US 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solidFill>
                            <a:schemeClr val="tx2"/>
                          </a:solidFill>
                          <a:latin typeface="+mj-lt"/>
                        </a:rPr>
                        <a:t>Total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solidFill>
                            <a:schemeClr val="tx2"/>
                          </a:solidFill>
                          <a:latin typeface="+mj-lt"/>
                        </a:rPr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55739"/>
                  </a:ext>
                </a:extLst>
              </a:tr>
              <a:tr h="293712">
                <a:tc>
                  <a:txBody>
                    <a:bodyPr/>
                    <a:lstStyle/>
                    <a:p>
                      <a:r>
                        <a:rPr lang="en-GB" sz="1100" b="0" i="0" u="none" strike="noStrike" cap="none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  <a:sym typeface="Arial"/>
                        </a:rPr>
                        <a:t>Annual Healthcare Costs Spend</a:t>
                      </a:r>
                      <a:endParaRPr lang="en-GB" sz="1100" u="none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b="1" i="0" u="none" strike="noStrike" cap="none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$4.1 Trillion a year</a:t>
                      </a:r>
                      <a:r>
                        <a:rPr lang="en-GB" sz="1100" b="0" i="0" u="none" strike="noStrike" cap="none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endParaRPr lang="en-GB" sz="11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100" b="0" i="0" u="none" strike="noStrike" cap="none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100% (children &amp; adults).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85773"/>
                  </a:ext>
                </a:extLst>
              </a:tr>
              <a:tr h="284309">
                <a:tc>
                  <a:txBody>
                    <a:bodyPr/>
                    <a:lstStyle/>
                    <a:p>
                      <a:r>
                        <a:rPr lang="en-GB" sz="1100">
                          <a:latin typeface="+mj-lt"/>
                        </a:rPr>
                        <a:t>Adult population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b="1" i="0" u="none" strike="noStrike" cap="none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  <a:sym typeface="Arial"/>
                        </a:rPr>
                        <a:t>259.3M </a:t>
                      </a:r>
                      <a:r>
                        <a:rPr lang="en-GB" sz="1100" b="0" i="0" u="none" strike="noStrike" cap="none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  <a:sym typeface="Arial"/>
                        </a:rPr>
                        <a:t>adults</a:t>
                      </a:r>
                      <a:endParaRPr lang="en-GB" sz="11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latin typeface="+mj-lt"/>
                        </a:rPr>
                        <a:t>77.8%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822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100">
                          <a:latin typeface="+mj-lt"/>
                        </a:rPr>
                        <a:t>Adult population with chronic disease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b="1" i="0" u="none" strike="noStrike" cap="none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155.578.631M</a:t>
                      </a:r>
                      <a:r>
                        <a:rPr lang="en-GB" sz="110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adults</a:t>
                      </a:r>
                      <a:endParaRPr lang="en-GB" sz="11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10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60%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196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>
                          <a:latin typeface="+mj-lt"/>
                        </a:rPr>
                        <a:t>Annual Healthcare Costs Adults with Chronic disease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b="1" i="0" u="none" strike="noStrike" cap="non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$</a:t>
                      </a:r>
                      <a:r>
                        <a:rPr lang="en-GB" sz="1100" b="1" i="0" u="none" strike="noStrike" cap="none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1.9 Trillion </a:t>
                      </a:r>
                      <a:r>
                        <a:rPr lang="en-GB" sz="110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 year. </a:t>
                      </a:r>
                      <a:endParaRPr lang="en-GB" sz="1100" b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853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b="1">
                          <a:highlight>
                            <a:srgbClr val="FFFF00"/>
                          </a:highlight>
                          <a:latin typeface="+mj-lt"/>
                        </a:rPr>
                        <a:t>Total Preventable Annual Healthcare Cost Spend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100" b="1" i="0" u="none" strike="noStrike" cap="non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  <a:sym typeface="Arial"/>
                        </a:rPr>
                        <a:t>$</a:t>
                      </a:r>
                      <a:r>
                        <a:rPr lang="en-GB" sz="1100" b="1" i="0" u="none" strike="noStrike" cap="none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  <a:sym typeface="Arial"/>
                        </a:rPr>
                        <a:t>1,72 Trillion a year.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latin typeface="+mj-lt"/>
                        </a:rPr>
                        <a:t>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51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8861786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5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What’s the problem?</a:t>
            </a:r>
            <a:endParaRPr sz="500"/>
          </a:p>
        </p:txBody>
      </p:sp>
      <p:sp>
        <p:nvSpPr>
          <p:cNvPr id="168" name="Google Shape;168;p35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69" name="Google Shape;169;p35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Opportunity</a:t>
            </a:r>
            <a:endParaRPr sz="500"/>
          </a:p>
        </p:txBody>
      </p:sp>
      <p:sp>
        <p:nvSpPr>
          <p:cNvPr id="170" name="Google Shape;170;p35"/>
          <p:cNvSpPr txBox="1">
            <a:spLocks noGrp="1"/>
          </p:cNvSpPr>
          <p:nvPr>
            <p:ph type="body" idx="3"/>
          </p:nvPr>
        </p:nvSpPr>
        <p:spPr>
          <a:xfrm>
            <a:off x="405803" y="914251"/>
            <a:ext cx="8229600" cy="3865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sz="1200" dirty="0">
              <a:latin typeface="+mj-lt"/>
            </a:endParaRPr>
          </a:p>
          <a:p>
            <a:pPr marL="0" indent="0">
              <a:buNone/>
            </a:pPr>
            <a:endParaRPr lang="en-GB" sz="1200" dirty="0">
              <a:latin typeface="+mj-lt"/>
            </a:endParaRPr>
          </a:p>
          <a:p>
            <a:pPr marL="0" indent="0">
              <a:buNone/>
            </a:pPr>
            <a:endParaRPr lang="en-GB" sz="1200" dirty="0">
              <a:latin typeface="+mj-lt"/>
            </a:endParaRPr>
          </a:p>
          <a:p>
            <a:pPr marL="0" indent="0">
              <a:buNone/>
            </a:pPr>
            <a:endParaRPr lang="en-GB" sz="1200" b="1" dirty="0">
              <a:latin typeface="+mj-lt"/>
            </a:endParaRPr>
          </a:p>
          <a:p>
            <a:pPr marL="0" indent="0">
              <a:buNone/>
            </a:pPr>
            <a:endParaRPr lang="en-GB" sz="1200" b="1" dirty="0">
              <a:latin typeface="+mj-lt"/>
            </a:endParaRPr>
          </a:p>
          <a:p>
            <a:pPr marL="0" indent="0">
              <a:buNone/>
            </a:pPr>
            <a:r>
              <a:rPr lang="en-GB" sz="1200" b="1" dirty="0">
                <a:latin typeface="+mj-lt"/>
              </a:rPr>
              <a:t>BUSINESS GOALS:</a:t>
            </a:r>
          </a:p>
          <a:p>
            <a:pPr marL="0" indent="0">
              <a:buNone/>
            </a:pPr>
            <a:r>
              <a:rPr lang="en-GB" sz="1200" dirty="0">
                <a:latin typeface="+mj-lt"/>
              </a:rPr>
              <a:t>Promote a healthier lifestyle via “</a:t>
            </a:r>
            <a:r>
              <a:rPr lang="en-GB" sz="1200" dirty="0" err="1">
                <a:latin typeface="+mj-lt"/>
              </a:rPr>
              <a:t>HealthY</a:t>
            </a:r>
            <a:r>
              <a:rPr lang="en-GB" sz="1200" dirty="0">
                <a:latin typeface="+mj-lt"/>
              </a:rPr>
              <a:t>” add-on Modules on existing preventive health fitness app to:</a:t>
            </a:r>
          </a:p>
          <a:p>
            <a:pPr marL="0" indent="0">
              <a:buNone/>
            </a:pPr>
            <a:endParaRPr lang="en-GB" sz="1200" dirty="0">
              <a:latin typeface="+mj-lt"/>
            </a:endParaRPr>
          </a:p>
          <a:p>
            <a:pPr marL="0" indent="0">
              <a:buNone/>
            </a:pPr>
            <a:r>
              <a:rPr lang="en-GB" sz="1200" b="1" dirty="0">
                <a:latin typeface="+mj-lt"/>
              </a:rPr>
              <a:t>1- Increase health awareness </a:t>
            </a:r>
            <a:r>
              <a:rPr lang="en-GB" sz="1200" dirty="0">
                <a:latin typeface="+mj-lt"/>
              </a:rPr>
              <a:t>among US Adults</a:t>
            </a:r>
          </a:p>
          <a:p>
            <a:pPr marL="0" indent="0">
              <a:buNone/>
            </a:pPr>
            <a:r>
              <a:rPr lang="en-GB" sz="1200" b="1" dirty="0">
                <a:latin typeface="+mj-lt"/>
              </a:rPr>
              <a:t>2-</a:t>
            </a:r>
            <a:r>
              <a:rPr lang="en-GB" sz="1200" dirty="0">
                <a:latin typeface="+mj-lt"/>
              </a:rPr>
              <a:t> </a:t>
            </a:r>
            <a:r>
              <a:rPr lang="en-GB" sz="1200" b="1" dirty="0">
                <a:latin typeface="+mj-lt"/>
              </a:rPr>
              <a:t>Prevent chronic diseases </a:t>
            </a:r>
            <a:r>
              <a:rPr lang="en-GB" sz="1200" dirty="0">
                <a:latin typeface="+mj-lt"/>
              </a:rPr>
              <a:t>among US Adults</a:t>
            </a:r>
            <a:endParaRPr lang="en-GB" sz="1200" b="1" dirty="0">
              <a:latin typeface="+mj-lt"/>
            </a:endParaRPr>
          </a:p>
          <a:p>
            <a:pPr marL="0" indent="0">
              <a:buNone/>
            </a:pPr>
            <a:r>
              <a:rPr lang="en-GB" sz="1200" b="1" dirty="0">
                <a:latin typeface="+mj-lt"/>
              </a:rPr>
              <a:t>3- Reduce preventable annual healthcare costs</a:t>
            </a:r>
            <a:endParaRPr lang="en-GB" sz="1200" dirty="0">
              <a:latin typeface="+mj-lt"/>
            </a:endParaRPr>
          </a:p>
          <a:p>
            <a:pPr marL="0" indent="0">
              <a:buNone/>
            </a:pPr>
            <a:endParaRPr lang="en-GB" sz="1200" dirty="0">
              <a:latin typeface="+mj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1200" b="1" dirty="0">
                <a:latin typeface="+mj-lt"/>
              </a:rPr>
              <a:t>Revenue stream: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1" dirty="0">
                <a:latin typeface="+mj-lt"/>
              </a:rPr>
              <a:t> Freemium </a:t>
            </a:r>
            <a:r>
              <a:rPr lang="en-GB" sz="1200" dirty="0">
                <a:latin typeface="+mj-lt"/>
              </a:rPr>
              <a:t>existing health app (=free Health app with advertisements)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1" dirty="0">
                <a:latin typeface="+mj-lt"/>
              </a:rPr>
              <a:t> Paid Subscription- </a:t>
            </a:r>
            <a:r>
              <a:rPr lang="en-GB" sz="1200" b="1" dirty="0" err="1">
                <a:latin typeface="+mj-lt"/>
              </a:rPr>
              <a:t>HealthY</a:t>
            </a:r>
            <a:r>
              <a:rPr lang="en-GB" sz="1200" b="1" dirty="0">
                <a:latin typeface="+mj-lt"/>
              </a:rPr>
              <a:t> </a:t>
            </a:r>
            <a:r>
              <a:rPr lang="en-GB" sz="1200" dirty="0">
                <a:latin typeface="+mj-lt"/>
              </a:rPr>
              <a:t>(=Premium, Paid Modules to be built without ads, incl. healthcare professionals.)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>
              <a:latin typeface="+mj-lt"/>
            </a:endParaRPr>
          </a:p>
          <a:p>
            <a:pPr marL="0" indent="0">
              <a:buNone/>
            </a:pPr>
            <a:endParaRPr lang="en-GB" sz="1200" dirty="0">
              <a:latin typeface="+mj-lt"/>
            </a:endParaRPr>
          </a:p>
          <a:p>
            <a:pPr marL="0" indent="0">
              <a:buNone/>
            </a:pPr>
            <a:endParaRPr lang="en-GB" sz="1200" dirty="0">
              <a:latin typeface="+mj-lt"/>
            </a:endParaRPr>
          </a:p>
          <a:p>
            <a:pPr marL="0" indent="0">
              <a:buNone/>
            </a:pPr>
            <a:endParaRPr lang="en-GB" sz="1400" b="1" dirty="0"/>
          </a:p>
          <a:p>
            <a:pPr marL="0" indent="0">
              <a:buNone/>
            </a:pPr>
            <a:endParaRPr lang="en-GB" sz="1400" b="1" dirty="0"/>
          </a:p>
          <a:p>
            <a:pPr marL="0" indent="0">
              <a:buNone/>
            </a:pPr>
            <a:endParaRPr lang="en-GB" sz="1400" b="1" dirty="0"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Google Shape;171;p35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11</a:t>
            </a:fld>
            <a:endParaRPr>
              <a:solidFill>
                <a:srgbClr val="9292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178609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6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What’s Our Solution?</a:t>
            </a:r>
            <a:endParaRPr sz="500"/>
          </a:p>
        </p:txBody>
      </p:sp>
      <p:sp>
        <p:nvSpPr>
          <p:cNvPr id="177" name="Google Shape;177;p36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78" name="Google Shape;178;p36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Proposal</a:t>
            </a:r>
            <a:endParaRPr sz="500"/>
          </a:p>
        </p:txBody>
      </p:sp>
      <p:sp>
        <p:nvSpPr>
          <p:cNvPr id="179" name="Google Shape;179;p36"/>
          <p:cNvSpPr txBox="1">
            <a:spLocks noGrp="1"/>
          </p:cNvSpPr>
          <p:nvPr>
            <p:ph type="body" idx="3"/>
          </p:nvPr>
        </p:nvSpPr>
        <p:spPr>
          <a:xfrm>
            <a:off x="456072" y="998924"/>
            <a:ext cx="8229600" cy="2882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endParaRPr lang="en-GB" sz="1800" b="1">
              <a:latin typeface="+mj-lt"/>
            </a:endParaRPr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endParaRPr lang="en-GB" b="1">
              <a:latin typeface="+mj-lt"/>
            </a:endParaRPr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endParaRPr lang="en-GB" sz="1800" b="1">
              <a:latin typeface="+mj-lt"/>
            </a:endParaRPr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endParaRPr lang="en-GB" b="1">
              <a:latin typeface="+mj-lt"/>
            </a:endParaRPr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endParaRPr lang="en-GB" sz="1800" b="1">
              <a:latin typeface="+mj-lt"/>
            </a:endParaRPr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endParaRPr lang="en-GB" sz="1200" b="1">
              <a:latin typeface="+mj-lt"/>
            </a:endParaRPr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endParaRPr lang="en-GB" sz="1200" b="1">
              <a:latin typeface="+mj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endParaRPr lang="en-GB" sz="1200" b="1">
              <a:latin typeface="+mj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endParaRPr lang="en-GB" sz="1200" b="1">
              <a:latin typeface="+mj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endParaRPr lang="en-GB" sz="1200" b="1">
              <a:latin typeface="+mj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endParaRPr lang="en-GB" sz="1200" b="1">
              <a:latin typeface="+mj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endParaRPr lang="en-GB" sz="1200" b="1">
              <a:latin typeface="+mj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endParaRPr lang="en-GB" sz="1200" b="1">
              <a:latin typeface="+mj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endParaRPr lang="en-GB" sz="1200" b="1">
              <a:latin typeface="+mj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endParaRPr lang="en-GB" sz="1200">
              <a:solidFill>
                <a:schemeClr val="tx1"/>
              </a:solidFill>
              <a:latin typeface="+mj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endParaRPr lang="en-GB" sz="1200">
              <a:solidFill>
                <a:schemeClr val="tx1"/>
              </a:solidFill>
              <a:latin typeface="+mj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endParaRPr lang="en-GB" sz="1200" b="1">
              <a:solidFill>
                <a:schemeClr val="tx1"/>
              </a:solidFill>
              <a:latin typeface="+mj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endParaRPr lang="en-GB" sz="1200" b="1">
              <a:solidFill>
                <a:schemeClr val="tx1"/>
              </a:solidFill>
              <a:latin typeface="+mj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endParaRPr lang="en-GB" sz="1200" b="1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endParaRPr lang="en-GB" sz="1100">
              <a:solidFill>
                <a:srgbClr val="3C4245"/>
              </a:solidFill>
              <a:latin typeface="+mj-lt"/>
            </a:endParaRPr>
          </a:p>
          <a:p>
            <a:pPr marL="0" indent="0">
              <a:buNone/>
            </a:pPr>
            <a:endParaRPr lang="en-GB" sz="1200" b="1">
              <a:solidFill>
                <a:srgbClr val="3C4245"/>
              </a:solidFill>
              <a:latin typeface="+mj-lt"/>
            </a:endParaRPr>
          </a:p>
          <a:p>
            <a:pPr marL="171450" indent="-171450"/>
            <a:endParaRPr lang="en-GB" sz="1200" b="1">
              <a:solidFill>
                <a:srgbClr val="3C4245"/>
              </a:solidFill>
              <a:latin typeface="+mj-lt"/>
            </a:endParaRPr>
          </a:p>
          <a:p>
            <a:pPr marL="171450" indent="-171450"/>
            <a:endParaRPr lang="en-GB" sz="1200" b="1">
              <a:solidFill>
                <a:srgbClr val="3C4245"/>
              </a:solidFill>
              <a:latin typeface="+mj-lt"/>
            </a:endParaRPr>
          </a:p>
          <a:p>
            <a:pPr marL="171450" indent="-171450"/>
            <a:endParaRPr lang="en-GB" sz="1200" b="1">
              <a:solidFill>
                <a:srgbClr val="3C4245"/>
              </a:solidFill>
              <a:latin typeface="+mj-lt"/>
            </a:endParaRPr>
          </a:p>
          <a:p>
            <a:pPr marL="171450" indent="-171450"/>
            <a:endParaRPr lang="en-GB" sz="1200" b="1">
              <a:solidFill>
                <a:srgbClr val="3C4245"/>
              </a:solidFill>
              <a:latin typeface="+mj-lt"/>
            </a:endParaRPr>
          </a:p>
          <a:p>
            <a:pPr marL="0" indent="0">
              <a:buNone/>
            </a:pPr>
            <a:endParaRPr lang="en-GB" sz="1200" b="1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endParaRPr lang="en-GB" sz="1200" b="1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r>
              <a:rPr lang="en-GB" sz="1200" b="1">
                <a:solidFill>
                  <a:schemeClr val="tx1"/>
                </a:solidFill>
                <a:latin typeface="+mj-lt"/>
              </a:rPr>
              <a:t>HealthY: “</a:t>
            </a:r>
            <a:r>
              <a:rPr lang="en-GB" sz="1200" b="1" i="0" u="none" strike="noStrike">
                <a:solidFill>
                  <a:srgbClr val="2E3D49"/>
                </a:solidFill>
                <a:effectLst/>
                <a:latin typeface="+mj-lt"/>
              </a:rPr>
              <a:t>Improve your health</a:t>
            </a:r>
            <a:r>
              <a:rPr lang="en-GB" sz="1200" b="1">
                <a:latin typeface="+mj-lt"/>
              </a:rPr>
              <a:t> </a:t>
            </a:r>
            <a:r>
              <a:rPr lang="en-GB" sz="1200" b="1">
                <a:solidFill>
                  <a:srgbClr val="2E3D49"/>
                </a:solidFill>
                <a:latin typeface="+mj-lt"/>
              </a:rPr>
              <a:t>o</a:t>
            </a:r>
            <a:r>
              <a:rPr lang="en-GB" sz="1200" b="1" i="0" u="none" strike="noStrike">
                <a:solidFill>
                  <a:srgbClr val="2E3D49"/>
                </a:solidFill>
                <a:effectLst/>
                <a:latin typeface="+mj-lt"/>
              </a:rPr>
              <a:t>ne step at a time”.</a:t>
            </a:r>
            <a:endParaRPr lang="en-GB" sz="1200" b="1">
              <a:solidFill>
                <a:srgbClr val="3C4245"/>
              </a:solidFill>
              <a:latin typeface="+mj-lt"/>
            </a:endParaRPr>
          </a:p>
          <a:p>
            <a:pPr marL="171450" indent="-171450"/>
            <a:r>
              <a:rPr lang="en-GB" sz="1200" b="1">
                <a:solidFill>
                  <a:srgbClr val="3C4245"/>
                </a:solidFill>
                <a:latin typeface="+mj-lt"/>
              </a:rPr>
              <a:t>Kaiser Permanente</a:t>
            </a:r>
            <a:r>
              <a:rPr lang="en-GB" sz="1200">
                <a:solidFill>
                  <a:srgbClr val="3C4245"/>
                </a:solidFill>
                <a:latin typeface="+mj-lt"/>
              </a:rPr>
              <a:t> is NOT just another fitness app. It is an </a:t>
            </a:r>
            <a:r>
              <a:rPr lang="en-GB" sz="1200" b="1">
                <a:solidFill>
                  <a:srgbClr val="3C4245"/>
                </a:solidFill>
                <a:latin typeface="+mj-lt"/>
              </a:rPr>
              <a:t>all-in-one healthcare app </a:t>
            </a:r>
            <a:r>
              <a:rPr lang="en-GB" sz="1200">
                <a:solidFill>
                  <a:srgbClr val="3C4245"/>
                </a:solidFill>
                <a:latin typeface="+mj-lt"/>
              </a:rPr>
              <a:t>that encourages American adults to take care of their health one step at a time. We do this by creating additional modules “</a:t>
            </a:r>
            <a:r>
              <a:rPr lang="en-GB" sz="1200" b="1" err="1">
                <a:solidFill>
                  <a:srgbClr val="3C4245"/>
                </a:solidFill>
                <a:latin typeface="+mj-lt"/>
              </a:rPr>
              <a:t>healthY</a:t>
            </a:r>
            <a:r>
              <a:rPr lang="en-GB" sz="1200">
                <a:solidFill>
                  <a:srgbClr val="3C4245"/>
                </a:solidFill>
                <a:latin typeface="+mj-lt"/>
              </a:rPr>
              <a:t>” to make the existing Healthcare app Kaiser Permanente </a:t>
            </a:r>
            <a:r>
              <a:rPr lang="en-GB" sz="1200" b="1">
                <a:solidFill>
                  <a:srgbClr val="3C4245"/>
                </a:solidFill>
                <a:latin typeface="+mj-lt"/>
              </a:rPr>
              <a:t>actionable</a:t>
            </a:r>
            <a:r>
              <a:rPr lang="en-GB" sz="1200">
                <a:solidFill>
                  <a:srgbClr val="3C4245"/>
                </a:solidFill>
                <a:latin typeface="+mj-lt"/>
              </a:rPr>
              <a:t> and a true </a:t>
            </a:r>
            <a:r>
              <a:rPr lang="en-GB" sz="1200" b="1">
                <a:solidFill>
                  <a:srgbClr val="3C4245"/>
                </a:solidFill>
                <a:latin typeface="+mj-lt"/>
              </a:rPr>
              <a:t>all-in-one Health app platform </a:t>
            </a:r>
            <a:r>
              <a:rPr lang="en-GB" sz="1200">
                <a:solidFill>
                  <a:srgbClr val="3C4245"/>
                </a:solidFill>
                <a:latin typeface="+mj-lt"/>
              </a:rPr>
              <a:t>:</a:t>
            </a:r>
          </a:p>
          <a:p>
            <a:pPr marL="171450" indent="-171450"/>
            <a:endParaRPr lang="en-GB" sz="1200">
              <a:solidFill>
                <a:srgbClr val="3C4245"/>
              </a:solidFill>
              <a:latin typeface="+mj-lt"/>
            </a:endParaRPr>
          </a:p>
          <a:p>
            <a:pPr marL="171450" indent="-171450"/>
            <a:endParaRPr lang="en-GB" sz="1200">
              <a:solidFill>
                <a:srgbClr val="3C4245"/>
              </a:solidFill>
              <a:latin typeface="+mj-lt"/>
            </a:endParaRPr>
          </a:p>
          <a:p>
            <a:pPr marL="171450" indent="-171450"/>
            <a:endParaRPr lang="en-GB" sz="1200">
              <a:solidFill>
                <a:srgbClr val="3C4245"/>
              </a:solidFill>
              <a:latin typeface="+mj-lt"/>
            </a:endParaRPr>
          </a:p>
          <a:p>
            <a:pPr marL="171450" indent="-171450"/>
            <a:endParaRPr lang="en-GB" sz="1200">
              <a:solidFill>
                <a:srgbClr val="3C4245"/>
              </a:solidFill>
              <a:latin typeface="+mj-lt"/>
            </a:endParaRPr>
          </a:p>
          <a:p>
            <a:pPr marL="171450" indent="-171450"/>
            <a:endParaRPr lang="en-GB" sz="1200">
              <a:solidFill>
                <a:srgbClr val="3C4245"/>
              </a:solidFill>
              <a:latin typeface="+mj-lt"/>
            </a:endParaRPr>
          </a:p>
          <a:p>
            <a:pPr marL="171450" indent="-171450"/>
            <a:endParaRPr lang="en-GB" sz="1200">
              <a:solidFill>
                <a:srgbClr val="3C4245"/>
              </a:solidFill>
              <a:latin typeface="+mj-lt"/>
            </a:endParaRPr>
          </a:p>
          <a:p>
            <a:pPr marL="171450" indent="-171450"/>
            <a:endParaRPr lang="en-GB" sz="1200">
              <a:solidFill>
                <a:srgbClr val="3C4245"/>
              </a:solidFill>
              <a:latin typeface="+mj-lt"/>
            </a:endParaRPr>
          </a:p>
          <a:p>
            <a:pPr marL="171450" indent="-171450"/>
            <a:endParaRPr lang="en-GB" sz="1200">
              <a:solidFill>
                <a:srgbClr val="3C4245"/>
              </a:solidFill>
              <a:latin typeface="+mj-lt"/>
            </a:endParaRPr>
          </a:p>
          <a:p>
            <a:pPr marL="171450" indent="-171450"/>
            <a:endParaRPr lang="en-GB" sz="1200">
              <a:solidFill>
                <a:srgbClr val="3C4245"/>
              </a:solidFill>
              <a:latin typeface="+mj-lt"/>
            </a:endParaRPr>
          </a:p>
          <a:p>
            <a:pPr marL="171450" indent="-171450"/>
            <a:endParaRPr lang="en-GB" sz="1200">
              <a:solidFill>
                <a:srgbClr val="3C4245"/>
              </a:solidFill>
              <a:latin typeface="+mj-lt"/>
            </a:endParaRPr>
          </a:p>
          <a:p>
            <a:pPr marL="0" indent="0">
              <a:buNone/>
            </a:pPr>
            <a:endParaRPr lang="en-GB" sz="1200">
              <a:solidFill>
                <a:srgbClr val="3C4245"/>
              </a:solidFill>
              <a:latin typeface="+mj-lt"/>
            </a:endParaRPr>
          </a:p>
          <a:p>
            <a:pPr marL="0" indent="0">
              <a:buNone/>
            </a:pPr>
            <a:endParaRPr lang="en-GB" sz="1200">
              <a:solidFill>
                <a:srgbClr val="3C4245"/>
              </a:solidFill>
              <a:latin typeface="+mj-lt"/>
            </a:endParaRPr>
          </a:p>
          <a:p>
            <a:pPr marL="139700" indent="0" algn="ctr" fontAlgn="t">
              <a:spcBef>
                <a:spcPts val="0"/>
              </a:spcBef>
              <a:buNone/>
            </a:pPr>
            <a:endParaRPr lang="en-GB" sz="1200" b="1">
              <a:solidFill>
                <a:schemeClr val="tx1"/>
              </a:solidFill>
              <a:highlight>
                <a:srgbClr val="FFFF00"/>
              </a:highlight>
              <a:latin typeface="+mj-lt"/>
            </a:endParaRPr>
          </a:p>
          <a:p>
            <a:pPr marL="139700" indent="0" algn="ctr" fontAlgn="t">
              <a:spcBef>
                <a:spcPts val="0"/>
              </a:spcBef>
              <a:buNone/>
            </a:pPr>
            <a:endParaRPr lang="en-GB" sz="1200" b="1" i="0" u="none" strike="noStrike">
              <a:solidFill>
                <a:srgbClr val="2E3D49"/>
              </a:solidFill>
              <a:effectLst/>
              <a:latin typeface="+mj-lt"/>
            </a:endParaRPr>
          </a:p>
          <a:p>
            <a:pPr fontAlgn="t">
              <a:spcBef>
                <a:spcPts val="0"/>
              </a:spcBef>
            </a:pPr>
            <a:endParaRPr lang="en-GB" sz="1200">
              <a:latin typeface="+mj-lt"/>
            </a:endParaRPr>
          </a:p>
          <a:p>
            <a:pPr marL="171450" indent="-171450">
              <a:buFontTx/>
              <a:buChar char="-"/>
            </a:pPr>
            <a:endParaRPr lang="en-GB" sz="1200" i="0">
              <a:solidFill>
                <a:srgbClr val="3C4245"/>
              </a:solidFill>
              <a:effectLst/>
              <a:latin typeface="+mj-lt"/>
            </a:endParaRPr>
          </a:p>
          <a:p>
            <a:pPr marL="171450" indent="-171450">
              <a:buFontTx/>
              <a:buChar char="-"/>
            </a:pPr>
            <a:endParaRPr lang="en-GB" sz="1200" i="0">
              <a:solidFill>
                <a:srgbClr val="3C4245"/>
              </a:solidFill>
              <a:effectLst/>
              <a:latin typeface="+mj-lt"/>
            </a:endParaRPr>
          </a:p>
          <a:p>
            <a:pPr marL="171450" indent="-171450">
              <a:buFontTx/>
              <a:buChar char="-"/>
            </a:pPr>
            <a:endParaRPr lang="en-GB" sz="1200">
              <a:solidFill>
                <a:srgbClr val="3C4245"/>
              </a:solidFill>
              <a:latin typeface="+mj-lt"/>
            </a:endParaRPr>
          </a:p>
          <a:p>
            <a:pPr marL="171450" indent="-171450">
              <a:buFontTx/>
              <a:buChar char="-"/>
            </a:pPr>
            <a:endParaRPr lang="en-GB" sz="1200" i="0">
              <a:solidFill>
                <a:srgbClr val="3C4245"/>
              </a:solidFill>
              <a:effectLst/>
              <a:latin typeface="+mj-lt"/>
            </a:endParaRPr>
          </a:p>
          <a:p>
            <a:pPr marL="171450" indent="-171450">
              <a:buFontTx/>
              <a:buChar char="-"/>
            </a:pPr>
            <a:endParaRPr lang="en-GB" sz="1200">
              <a:solidFill>
                <a:srgbClr val="3C4245"/>
              </a:solidFill>
              <a:latin typeface="+mj-lt"/>
            </a:endParaRPr>
          </a:p>
          <a:p>
            <a:pPr marL="171450" indent="-171450">
              <a:buFontTx/>
              <a:buChar char="-"/>
            </a:pPr>
            <a:endParaRPr lang="en-GB" sz="1200" i="0">
              <a:solidFill>
                <a:srgbClr val="3C4245"/>
              </a:solidFill>
              <a:effectLst/>
              <a:latin typeface="+mj-lt"/>
            </a:endParaRPr>
          </a:p>
          <a:p>
            <a:pPr marL="171450" indent="-171450">
              <a:buFontTx/>
              <a:buChar char="-"/>
            </a:pPr>
            <a:endParaRPr lang="en-GB" sz="1200">
              <a:solidFill>
                <a:srgbClr val="3C4245"/>
              </a:solidFill>
              <a:latin typeface="+mj-lt"/>
            </a:endParaRPr>
          </a:p>
          <a:p>
            <a:pPr marL="171450" indent="-171450">
              <a:buFontTx/>
              <a:buChar char="-"/>
            </a:pPr>
            <a:endParaRPr lang="en-GB" sz="1200" b="1">
              <a:solidFill>
                <a:srgbClr val="3C4245"/>
              </a:solidFill>
              <a:latin typeface="+mj-lt"/>
            </a:endParaRPr>
          </a:p>
          <a:p>
            <a:pPr marL="0" indent="0">
              <a:buNone/>
            </a:pPr>
            <a:endParaRPr lang="en-GB" sz="1200" b="0" i="0">
              <a:solidFill>
                <a:srgbClr val="3C4245"/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en-GB" sz="1200" b="0" i="0">
              <a:solidFill>
                <a:srgbClr val="3C4245"/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en-GB" sz="1800" b="0" i="0">
              <a:solidFill>
                <a:srgbClr val="3C4245"/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en-GB" sz="1800">
              <a:latin typeface="+mj-lt"/>
            </a:endParaRPr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endParaRPr lang="en-GB">
              <a:latin typeface="+mj-lt"/>
            </a:endParaRPr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endParaRPr lang="en-GB" sz="1800">
              <a:latin typeface="+mj-lt"/>
            </a:endParaRPr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endParaRPr lang="en-GB" sz="1800">
              <a:latin typeface="+mj-lt"/>
            </a:endParaRPr>
          </a:p>
          <a:p>
            <a:pPr marL="0" indent="0">
              <a:buNone/>
            </a:pPr>
            <a:endParaRPr lang="en-GB" sz="1800" b="1">
              <a:latin typeface="+mj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80" name="Google Shape;180;p36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12</a:t>
            </a:fld>
            <a:endParaRPr>
              <a:solidFill>
                <a:srgbClr val="929292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A7B90E3-F42B-89FD-861E-94F8FC0624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226272"/>
              </p:ext>
            </p:extLst>
          </p:nvPr>
        </p:nvGraphicFramePr>
        <p:xfrm>
          <a:off x="600940" y="2134432"/>
          <a:ext cx="60960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31159168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6114762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6729116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2149793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142352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20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tx2"/>
                          </a:solidFill>
                        </a:rPr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tx2"/>
                          </a:solidFill>
                        </a:rPr>
                        <a:t>Theme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tx2"/>
                          </a:solidFill>
                        </a:rPr>
                        <a:t>Topics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tx2"/>
                          </a:solidFill>
                        </a:rPr>
                        <a:t>Revenue stream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89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900">
                          <a:solidFill>
                            <a:schemeClr val="tx1"/>
                          </a:solidFill>
                        </a:rPr>
                        <a:t>EXISTING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b="1">
                          <a:solidFill>
                            <a:schemeClr val="tx1"/>
                          </a:solidFill>
                        </a:rPr>
                        <a:t>Module 0: Healthcare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Healthcare</a:t>
                      </a:r>
                    </a:p>
                    <a:p>
                      <a:endParaRPr lang="en-GB" sz="900" b="0" i="0" u="none" strike="noStrike" cap="none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en-GB" sz="900" b="1" i="0" u="none" strike="noStrike" cap="none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NEW: </a:t>
                      </a:r>
                    </a:p>
                    <a:p>
                      <a:r>
                        <a:rPr lang="en-GB" sz="900" b="1" i="0" u="none" strike="noStrike" cap="none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Add educational Health tips</a:t>
                      </a:r>
                      <a:endParaRPr lang="en-GB" sz="9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90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q</a:t>
                      </a:r>
                      <a:r>
                        <a:rPr lang="en-GB" sz="900" b="0" i="0" u="none" strike="noStrike" cap="none">
                          <a:solidFill>
                            <a:srgbClr val="0B0B0B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uit smoking, medical screenings, toothcare, family history of diseases.</a:t>
                      </a:r>
                      <a:endParaRPr lang="en-GB" sz="900" b="0" i="0" u="none" strike="noStrike" cap="none">
                        <a:solidFill>
                          <a:srgbClr val="3C4245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>
                          <a:solidFill>
                            <a:schemeClr val="tx1"/>
                          </a:solidFill>
                        </a:rPr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163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900" b="1">
                          <a:solidFill>
                            <a:srgbClr val="92D050"/>
                          </a:solidFill>
                        </a:rPr>
                        <a:t>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900" b="1">
                          <a:solidFill>
                            <a:schemeClr val="tx1"/>
                          </a:solidFill>
                        </a:rPr>
                        <a:t>Module 1: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900" b="1">
                          <a:solidFill>
                            <a:schemeClr val="tx1"/>
                          </a:solidFill>
                        </a:rPr>
                        <a:t>Sport &amp; Nutrition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b="1">
                          <a:solidFill>
                            <a:schemeClr val="tx1"/>
                          </a:solidFill>
                        </a:rPr>
                        <a:t>HealthY module1:</a:t>
                      </a:r>
                    </a:p>
                    <a:p>
                      <a:r>
                        <a:rPr lang="en-GB" sz="900" b="1">
                          <a:solidFill>
                            <a:schemeClr val="tx1"/>
                          </a:solidFill>
                        </a:rPr>
                        <a:t>Sport &amp; Nutrition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b="0">
                          <a:solidFill>
                            <a:schemeClr val="tx1"/>
                          </a:solidFill>
                        </a:rPr>
                        <a:t>Regular physical activity, eat healthy, avoid too much alcohol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b="1">
                          <a:solidFill>
                            <a:schemeClr val="tx1"/>
                          </a:solidFill>
                        </a:rPr>
                        <a:t>Paid Subscription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187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900" b="1">
                          <a:solidFill>
                            <a:srgbClr val="FF0000"/>
                          </a:solidFill>
                        </a:rPr>
                        <a:t>FUTURE </a:t>
                      </a:r>
                      <a:r>
                        <a:rPr lang="en-GB" sz="900" b="1">
                          <a:solidFill>
                            <a:schemeClr val="tx1"/>
                          </a:solidFill>
                        </a:rPr>
                        <a:t>BUILD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900" b="1">
                          <a:solidFill>
                            <a:schemeClr val="tx1"/>
                          </a:solidFill>
                        </a:rPr>
                        <a:t>Module 2: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900" b="1">
                          <a:solidFill>
                            <a:schemeClr val="tx1"/>
                          </a:solidFill>
                        </a:rPr>
                        <a:t>Self-care</a:t>
                      </a:r>
                    </a:p>
                    <a:p>
                      <a:endParaRPr lang="en-GB" sz="90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900" b="1">
                          <a:solidFill>
                            <a:schemeClr val="tx1"/>
                          </a:solidFill>
                        </a:rPr>
                        <a:t>HealthY module2:</a:t>
                      </a:r>
                    </a:p>
                    <a:p>
                      <a:r>
                        <a:rPr lang="en-GB" sz="900" b="1">
                          <a:solidFill>
                            <a:srgbClr val="FF0000"/>
                          </a:solidFill>
                        </a:rPr>
                        <a:t>Self-care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b="0">
                          <a:solidFill>
                            <a:schemeClr val="tx1"/>
                          </a:solidFill>
                        </a:rPr>
                        <a:t>Sleep &amp; relaxation, create healthy lifestyle habits, and make healthier lifestyle choices.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900" b="1">
                          <a:solidFill>
                            <a:schemeClr val="tx1"/>
                          </a:solidFill>
                        </a:rPr>
                        <a:t>Paid Subscription</a:t>
                      </a:r>
                    </a:p>
                    <a:p>
                      <a:endParaRPr lang="en-GB" sz="90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4525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6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What’s Our Solution?</a:t>
            </a:r>
            <a:endParaRPr sz="500"/>
          </a:p>
        </p:txBody>
      </p:sp>
      <p:sp>
        <p:nvSpPr>
          <p:cNvPr id="177" name="Google Shape;177;p36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2023 Udacity.  All rights reserved.</a:t>
            </a:r>
            <a:endParaRPr sz="500"/>
          </a:p>
        </p:txBody>
      </p:sp>
      <p:sp>
        <p:nvSpPr>
          <p:cNvPr id="178" name="Google Shape;178;p36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sz="3000"/>
              <a:t>Module 0: Existing App-Healthcare</a:t>
            </a:r>
            <a:endParaRPr sz="3000"/>
          </a:p>
        </p:txBody>
      </p:sp>
      <p:sp>
        <p:nvSpPr>
          <p:cNvPr id="180" name="Google Shape;180;p36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13</a:t>
            </a:fld>
            <a:endParaRPr>
              <a:solidFill>
                <a:srgbClr val="929292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1DB7C86-C349-80DA-9195-20C9643DF8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456709"/>
              </p:ext>
            </p:extLst>
          </p:nvPr>
        </p:nvGraphicFramePr>
        <p:xfrm>
          <a:off x="2801707" y="795413"/>
          <a:ext cx="5435093" cy="4202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5093">
                  <a:extLst>
                    <a:ext uri="{9D8B030D-6E8A-4147-A177-3AD203B41FA5}">
                      <a16:colId xmlns:a16="http://schemas.microsoft.com/office/drawing/2014/main" val="1650258884"/>
                    </a:ext>
                  </a:extLst>
                </a:gridCol>
              </a:tblGrid>
              <a:tr h="330062">
                <a:tc>
                  <a:txBody>
                    <a:bodyPr/>
                    <a:lstStyle/>
                    <a:p>
                      <a:r>
                        <a:rPr lang="en-GB" sz="1000">
                          <a:solidFill>
                            <a:schemeClr val="tx2"/>
                          </a:solidFill>
                          <a:latin typeface="+mj-lt"/>
                        </a:rPr>
                        <a:t>Features Kaiser Permanente app- manage your health- all in one place.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685611"/>
                  </a:ext>
                </a:extLst>
              </a:tr>
              <a:tr h="330062">
                <a:tc>
                  <a:txBody>
                    <a:bodyPr/>
                    <a:lstStyle/>
                    <a:p>
                      <a:r>
                        <a:rPr lang="en-GB" sz="1000">
                          <a:latin typeface="+mj-lt"/>
                        </a:rPr>
                        <a:t>Simple and secure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832039"/>
                  </a:ext>
                </a:extLst>
              </a:tr>
              <a:tr h="3300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000" b="0" i="0">
                          <a:solidFill>
                            <a:srgbClr val="0D1C3D"/>
                          </a:solidFill>
                          <a:effectLst/>
                          <a:latin typeface="+mj-lt"/>
                        </a:rPr>
                        <a:t>Email your doctor’s office or Member Services with nonurgent questions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86545"/>
                  </a:ext>
                </a:extLst>
              </a:tr>
              <a:tr h="3300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000" b="0" i="0">
                          <a:solidFill>
                            <a:srgbClr val="0D1C3D"/>
                          </a:solidFill>
                          <a:effectLst/>
                          <a:latin typeface="+mj-lt"/>
                        </a:rPr>
                        <a:t>Schedule, view, and cancel routine appointments and see information about past visits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448623"/>
                  </a:ext>
                </a:extLst>
              </a:tr>
              <a:tr h="4611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000" b="0" i="0">
                          <a:solidFill>
                            <a:srgbClr val="0D1C3D"/>
                          </a:solidFill>
                          <a:effectLst/>
                          <a:latin typeface="+mj-lt"/>
                        </a:rPr>
                        <a:t>Fill or refill most prescriptions, check the status of a prescription order, and see a list of all your medications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403246"/>
                  </a:ext>
                </a:extLst>
              </a:tr>
              <a:tr h="461183">
                <a:tc>
                  <a:txBody>
                    <a:bodyPr/>
                    <a:lstStyle/>
                    <a:p>
                      <a:r>
                        <a:rPr lang="en-GB" sz="1000" b="0" i="0">
                          <a:solidFill>
                            <a:srgbClr val="0D1C3D"/>
                          </a:solidFill>
                          <a:effectLst/>
                          <a:latin typeface="+mj-lt"/>
                        </a:rPr>
                        <a:t>View your medical history, including allergies and immunizations, ongoing health conditions, and most lab test  results</a:t>
                      </a:r>
                      <a:endParaRPr lang="en-GB" sz="100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197186"/>
                  </a:ext>
                </a:extLst>
              </a:tr>
              <a:tr h="3300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000" b="0" i="0">
                          <a:solidFill>
                            <a:srgbClr val="0D1C3D"/>
                          </a:solidFill>
                          <a:effectLst/>
                          <a:latin typeface="+mj-lt"/>
                        </a:rPr>
                        <a:t>Choose a doctor by browsing our online doctor profiles 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490527"/>
                  </a:ext>
                </a:extLst>
              </a:tr>
              <a:tr h="3300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000" b="0" i="0">
                          <a:solidFill>
                            <a:srgbClr val="0D1C3D"/>
                          </a:solidFill>
                          <a:effectLst/>
                          <a:latin typeface="+mj-lt"/>
                        </a:rPr>
                        <a:t>Find facilities and pharmacies near you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276309"/>
                  </a:ext>
                </a:extLst>
              </a:tr>
              <a:tr h="3300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000" b="0" i="0">
                          <a:solidFill>
                            <a:srgbClr val="0D1C3D"/>
                          </a:solidFill>
                          <a:effectLst/>
                          <a:latin typeface="+mj-lt"/>
                        </a:rPr>
                        <a:t>Get care in a way that works for you — online, by phone, or in person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600364"/>
                  </a:ext>
                </a:extLst>
              </a:tr>
              <a:tr h="3300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000" b="0" i="0">
                          <a:solidFill>
                            <a:srgbClr val="0D1C3D"/>
                          </a:solidFill>
                          <a:effectLst/>
                          <a:latin typeface="+mj-lt"/>
                        </a:rPr>
                        <a:t>Access your digital membership card to check in for appointments, pick up prescriptions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093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000" b="0" i="0">
                          <a:solidFill>
                            <a:srgbClr val="0D1C3D"/>
                          </a:solidFill>
                          <a:effectLst/>
                          <a:latin typeface="+mj-lt"/>
                        </a:rPr>
                        <a:t>Get personalized reminders and health information  on availability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544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000" b="0" i="0" u="none" strike="noStrike" cap="none">
                          <a:solidFill>
                            <a:srgbClr val="0D1C3D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  <a:sym typeface="Arial"/>
                        </a:rPr>
                        <a:t>HEALTH-FEATURE1&amp;2: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000" b="0" i="0">
                          <a:solidFill>
                            <a:srgbClr val="0D1C3D"/>
                          </a:solidFill>
                          <a:effectLst/>
                          <a:latin typeface="+mj-lt"/>
                        </a:rPr>
                        <a:t>Add Educational Tips from Health Pros &amp; In-app Feedback from Customers in real-time.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858579"/>
                  </a:ext>
                </a:extLst>
              </a:tr>
            </a:tbl>
          </a:graphicData>
        </a:graphic>
      </p:graphicFrame>
      <p:pic>
        <p:nvPicPr>
          <p:cNvPr id="6" name="Picture 5" descr="A screen shot of a phone&#10;&#10;Description automatically generated with low confidence">
            <a:extLst>
              <a:ext uri="{FF2B5EF4-FFF2-40B4-BE49-F238E27FC236}">
                <a16:creationId xmlns:a16="http://schemas.microsoft.com/office/drawing/2014/main" id="{8A1CF2EE-DB52-842B-A1EA-61718904B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38796"/>
            <a:ext cx="2168309" cy="3776104"/>
          </a:xfrm>
          <a:prstGeom prst="rect">
            <a:avLst/>
          </a:prstGeom>
        </p:spPr>
      </p:pic>
      <p:pic>
        <p:nvPicPr>
          <p:cNvPr id="3" name="Picture 2" descr="A picture containing graphics, circle, design, graphic design&#10;&#10;Description automatically generated">
            <a:extLst>
              <a:ext uri="{FF2B5EF4-FFF2-40B4-BE49-F238E27FC236}">
                <a16:creationId xmlns:a16="http://schemas.microsoft.com/office/drawing/2014/main" id="{1B8DC79E-0B64-B5A1-B4D6-8FBEBC1083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1386" y="0"/>
            <a:ext cx="795413" cy="79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66925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6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What’s Our Solution?</a:t>
            </a:r>
            <a:endParaRPr sz="500"/>
          </a:p>
        </p:txBody>
      </p:sp>
      <p:sp>
        <p:nvSpPr>
          <p:cNvPr id="178" name="Google Shape;178;p36"/>
          <p:cNvSpPr txBox="1">
            <a:spLocks noGrp="1"/>
          </p:cNvSpPr>
          <p:nvPr>
            <p:ph type="title"/>
          </p:nvPr>
        </p:nvSpPr>
        <p:spPr>
          <a:xfrm>
            <a:off x="457199" y="304800"/>
            <a:ext cx="8419110" cy="1086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sz="3000">
                <a:latin typeface="+mj-lt"/>
              </a:rPr>
              <a:t>Proposal-Module1 “HealthY” Sport&amp; Nutrition</a:t>
            </a:r>
            <a:endParaRPr sz="3000">
              <a:latin typeface="+mj-lt"/>
            </a:endParaRPr>
          </a:p>
        </p:txBody>
      </p:sp>
      <p:sp>
        <p:nvSpPr>
          <p:cNvPr id="180" name="Google Shape;180;p36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14</a:t>
            </a:fld>
            <a:endParaRPr>
              <a:solidFill>
                <a:srgbClr val="929292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1DB7C86-C349-80DA-9195-20C9643DF8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062368"/>
              </p:ext>
            </p:extLst>
          </p:nvPr>
        </p:nvGraphicFramePr>
        <p:xfrm>
          <a:off x="2732972" y="811272"/>
          <a:ext cx="5661110" cy="4287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1110">
                  <a:extLst>
                    <a:ext uri="{9D8B030D-6E8A-4147-A177-3AD203B41FA5}">
                      <a16:colId xmlns:a16="http://schemas.microsoft.com/office/drawing/2014/main" val="1650258884"/>
                    </a:ext>
                  </a:extLst>
                </a:gridCol>
              </a:tblGrid>
              <a:tr h="330062">
                <a:tc>
                  <a:txBody>
                    <a:bodyPr/>
                    <a:lstStyle/>
                    <a:p>
                      <a:r>
                        <a:rPr lang="en-GB" sz="1100">
                          <a:solidFill>
                            <a:schemeClr val="tx2"/>
                          </a:solidFill>
                          <a:latin typeface="+mj-lt"/>
                        </a:rPr>
                        <a:t>Features Kaiser Permanente app- manage your health- all in one </a:t>
                      </a:r>
                      <a:r>
                        <a:rPr lang="en-GB" sz="1100" err="1">
                          <a:solidFill>
                            <a:schemeClr val="tx2"/>
                          </a:solidFill>
                          <a:latin typeface="+mj-lt"/>
                        </a:rPr>
                        <a:t>place.s</a:t>
                      </a:r>
                      <a:endParaRPr lang="en-GB" sz="110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685611"/>
                  </a:ext>
                </a:extLst>
              </a:tr>
              <a:tr h="330062">
                <a:tc>
                  <a:txBody>
                    <a:bodyPr/>
                    <a:lstStyle/>
                    <a:p>
                      <a:r>
                        <a:rPr lang="en-GB" sz="1000">
                          <a:latin typeface="+mj-lt"/>
                        </a:rPr>
                        <a:t>Simple and secure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832039"/>
                  </a:ext>
                </a:extLst>
              </a:tr>
              <a:tr h="3300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000" b="0" i="0" u="none" strike="noStrike" cap="none">
                          <a:solidFill>
                            <a:srgbClr val="0D1C3D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  <a:sym typeface="Arial"/>
                        </a:rPr>
                        <a:t>NUTRITION-FEATURE1: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000" b="0" i="0" u="none" strike="noStrike" cap="none">
                          <a:solidFill>
                            <a:srgbClr val="0D1C3D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Browse food suggestions in a comprehensive food database with healthy recipes and non-alcohol drinks.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86545"/>
                  </a:ext>
                </a:extLst>
              </a:tr>
              <a:tr h="3573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000" b="0" i="0" u="none" strike="noStrike" cap="none">
                          <a:solidFill>
                            <a:srgbClr val="0D1C3D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  <a:sym typeface="Arial"/>
                        </a:rPr>
                        <a:t>NUTRITION-FEATURE2: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000" b="0" i="0" u="none" strike="noStrike" cap="none">
                          <a:solidFill>
                            <a:srgbClr val="0D1C3D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Set food goals &amp; log food entries on a daily basis.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448623"/>
                  </a:ext>
                </a:extLst>
              </a:tr>
              <a:tr h="2506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000" b="0" i="0" u="none" strike="noStrike" cap="none">
                          <a:solidFill>
                            <a:srgbClr val="0D1C3D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  <a:sym typeface="Arial"/>
                        </a:rPr>
                        <a:t>NUTRITION-FEATURE3: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000" b="0" i="0" u="none" strike="noStrike" cap="none">
                          <a:solidFill>
                            <a:srgbClr val="0D1C3D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Email Nutrition Health specialist in Chat for questions regarding healthy choices.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403246"/>
                  </a:ext>
                </a:extLst>
              </a:tr>
              <a:tr h="2506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000" b="0" i="0" u="none" strike="noStrike" cap="none">
                          <a:solidFill>
                            <a:srgbClr val="0D1C3D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  <a:sym typeface="Arial"/>
                        </a:rPr>
                        <a:t>NUTRITION-FEATURE4: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000" b="0" i="0" u="none" strike="noStrike" cap="none">
                          <a:solidFill>
                            <a:srgbClr val="0D1C3D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Schedule, view, and cancel routine appointments and see information about past visits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017133"/>
                  </a:ext>
                </a:extLst>
              </a:tr>
              <a:tr h="2889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000" b="0" i="0" u="none" strike="noStrike" cap="none">
                          <a:solidFill>
                            <a:srgbClr val="0D1C3D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  <a:sym typeface="Arial"/>
                        </a:rPr>
                        <a:t>SPORT-FEATURE1: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000" b="0" i="0" u="none" strike="noStrike" cap="none">
                          <a:solidFill>
                            <a:srgbClr val="0D1C3D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Find gym facilities near you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197186"/>
                  </a:ext>
                </a:extLst>
              </a:tr>
              <a:tr h="3300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000" b="0" i="0" u="none" strike="noStrike" cap="none">
                          <a:solidFill>
                            <a:srgbClr val="0D1C3D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  <a:sym typeface="Arial"/>
                        </a:rPr>
                        <a:t>SPORT-FEATURE2: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000" b="0" i="0" u="none" strike="noStrike" cap="none">
                          <a:solidFill>
                            <a:srgbClr val="0D1C3D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Schedule your workout routines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490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000" b="0" i="0" u="none" strike="noStrike" cap="none">
                          <a:solidFill>
                            <a:srgbClr val="0D1C3D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  <a:sym typeface="Arial"/>
                        </a:rPr>
                        <a:t>SPORT-FEATURE3: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000" b="0" i="0" u="none" strike="noStrike" cap="none">
                          <a:solidFill>
                            <a:srgbClr val="0D1C3D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Start a 5 min workout </a:t>
                      </a:r>
                      <a:endParaRPr lang="en-GB" sz="1000" b="0" i="0">
                        <a:solidFill>
                          <a:srgbClr val="0D1C3D"/>
                        </a:solidFill>
                        <a:effectLst/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2763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000" b="0" i="0" u="none" strike="noStrike" cap="none">
                          <a:solidFill>
                            <a:srgbClr val="0D1C3D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  <a:sym typeface="Arial"/>
                        </a:rPr>
                        <a:t>SPORT&amp; NUTRITION-FEATURE4: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000" b="0" i="0" u="none" strike="noStrike" cap="none">
                          <a:solidFill>
                            <a:srgbClr val="0D1C3D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Get a REWARD* after a workout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000" b="0" i="0" u="none" strike="noStrike" cap="none">
                          <a:solidFill>
                            <a:srgbClr val="0D1C3D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(*Get a discount on meal plans, nutrition check ups, sports clothes, gym classes, physiotherapy, or personal trainer).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819664"/>
                  </a:ext>
                </a:extLst>
              </a:tr>
            </a:tbl>
          </a:graphicData>
        </a:graphic>
      </p:graphicFrame>
      <p:pic>
        <p:nvPicPr>
          <p:cNvPr id="6" name="Picture 5" descr="A screen shot of a phone&#10;&#10;Description automatically generated with low confidence">
            <a:extLst>
              <a:ext uri="{FF2B5EF4-FFF2-40B4-BE49-F238E27FC236}">
                <a16:creationId xmlns:a16="http://schemas.microsoft.com/office/drawing/2014/main" id="{8A1CF2EE-DB52-842B-A1EA-61718904B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04" y="1195946"/>
            <a:ext cx="2168309" cy="377610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F6FDEE0-0577-A277-732D-210A10723055}"/>
              </a:ext>
            </a:extLst>
          </p:cNvPr>
          <p:cNvSpPr/>
          <p:nvPr/>
        </p:nvSpPr>
        <p:spPr>
          <a:xfrm>
            <a:off x="568073" y="2205467"/>
            <a:ext cx="1260182" cy="1894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9D71D1-0AB5-C89A-BDB2-D236FAA123BE}"/>
              </a:ext>
            </a:extLst>
          </p:cNvPr>
          <p:cNvSpPr txBox="1"/>
          <p:nvPr/>
        </p:nvSpPr>
        <p:spPr>
          <a:xfrm>
            <a:off x="477514" y="4684811"/>
            <a:ext cx="4572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-GB" sz="8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2023 Udacity.  All rights reserved.</a:t>
            </a:r>
            <a:endParaRPr lang="en-GB" sz="800"/>
          </a:p>
        </p:txBody>
      </p:sp>
      <p:pic>
        <p:nvPicPr>
          <p:cNvPr id="4" name="Picture 3" descr="A picture containing graphics, circle, design, graphic design&#10;&#10;Description automatically generated">
            <a:extLst>
              <a:ext uri="{FF2B5EF4-FFF2-40B4-BE49-F238E27FC236}">
                <a16:creationId xmlns:a16="http://schemas.microsoft.com/office/drawing/2014/main" id="{75D22938-C97D-E620-2BE2-7BA212EA9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081" y="14251"/>
            <a:ext cx="723549" cy="72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140107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6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What’s Our Solution?</a:t>
            </a:r>
            <a:endParaRPr sz="500"/>
          </a:p>
        </p:txBody>
      </p:sp>
      <p:sp>
        <p:nvSpPr>
          <p:cNvPr id="177" name="Google Shape;177;p36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2023 Udacity.  All rights reserved.</a:t>
            </a:r>
            <a:endParaRPr sz="500"/>
          </a:p>
        </p:txBody>
      </p:sp>
      <p:sp>
        <p:nvSpPr>
          <p:cNvPr id="178" name="Google Shape;178;p36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sz="3000">
                <a:solidFill>
                  <a:srgbClr val="FF0000"/>
                </a:solidFill>
              </a:rPr>
              <a:t>Future</a:t>
            </a:r>
            <a:r>
              <a:rPr lang="en" sz="3000"/>
              <a:t>-Module2 “HealthY” Self-care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180" name="Google Shape;180;p36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15</a:t>
            </a:fld>
            <a:endParaRPr>
              <a:solidFill>
                <a:srgbClr val="929292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1DB7C86-C349-80DA-9195-20C9643DF8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050239"/>
              </p:ext>
            </p:extLst>
          </p:nvPr>
        </p:nvGraphicFramePr>
        <p:xfrm>
          <a:off x="2789931" y="768152"/>
          <a:ext cx="5395472" cy="4203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5472">
                  <a:extLst>
                    <a:ext uri="{9D8B030D-6E8A-4147-A177-3AD203B41FA5}">
                      <a16:colId xmlns:a16="http://schemas.microsoft.com/office/drawing/2014/main" val="1650258884"/>
                    </a:ext>
                  </a:extLst>
                </a:gridCol>
              </a:tblGrid>
              <a:tr h="273149">
                <a:tc>
                  <a:txBody>
                    <a:bodyPr/>
                    <a:lstStyle/>
                    <a:p>
                      <a:r>
                        <a:rPr lang="en-GB" sz="1100">
                          <a:solidFill>
                            <a:schemeClr val="tx2"/>
                          </a:solidFill>
                          <a:latin typeface="+mj-lt"/>
                        </a:rPr>
                        <a:t>Features Kaiser Permanente app- manage your health- all in one place.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685611"/>
                  </a:ext>
                </a:extLst>
              </a:tr>
              <a:tr h="273149">
                <a:tc>
                  <a:txBody>
                    <a:bodyPr/>
                    <a:lstStyle/>
                    <a:p>
                      <a:r>
                        <a:rPr lang="en-GB" sz="1100">
                          <a:latin typeface="+mj-lt"/>
                        </a:rPr>
                        <a:t>Simple and secure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832039"/>
                  </a:ext>
                </a:extLst>
              </a:tr>
              <a:tr h="3922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100" b="0" i="0" u="none" strike="noStrike" cap="none">
                          <a:solidFill>
                            <a:schemeClr val="tx2"/>
                          </a:solidFill>
                          <a:effectLst/>
                          <a:highlight>
                            <a:srgbClr val="FF0000"/>
                          </a:highlight>
                          <a:latin typeface="+mj-lt"/>
                          <a:ea typeface="+mn-ea"/>
                          <a:cs typeface="+mn-cs"/>
                          <a:sym typeface="Arial"/>
                        </a:rPr>
                        <a:t>SELF-CARE-FEATURE1: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100" b="0" i="0" u="none" strike="noStrike" cap="none">
                          <a:solidFill>
                            <a:srgbClr val="0D1C3D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Set your self-care goals: </a:t>
                      </a:r>
                      <a:r>
                        <a:rPr lang="en-GB" sz="1100" b="0" i="0" u="none" strike="noStrike" cap="none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  <a:sym typeface="Arial"/>
                        </a:rPr>
                        <a:t>stop smoking, become physically active, </a:t>
                      </a:r>
                      <a:r>
                        <a:rPr lang="en-GB" sz="1100" b="0" i="0" u="none" strike="noStrike" cap="none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  <a:sym typeface="Arial"/>
                        </a:rPr>
                        <a:t>eath</a:t>
                      </a:r>
                      <a:r>
                        <a:rPr lang="en-GB" sz="1100" b="0" i="0" u="none" strike="noStrike" cap="none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  <a:sym typeface="Arial"/>
                        </a:rPr>
                        <a:t> healthy, get energized, think positive, </a:t>
                      </a:r>
                      <a:endParaRPr lang="en-GB" sz="1100" b="0" i="0" u="none" strike="noStrike" cap="none">
                        <a:solidFill>
                          <a:srgbClr val="0D1C3D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86545"/>
                  </a:ext>
                </a:extLst>
              </a:tr>
              <a:tr h="3922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100" b="0" i="0" u="none" strike="noStrike" cap="none">
                          <a:solidFill>
                            <a:schemeClr val="tx2"/>
                          </a:solidFill>
                          <a:effectLst/>
                          <a:highlight>
                            <a:srgbClr val="FF0000"/>
                          </a:highlight>
                          <a:latin typeface="+mj-lt"/>
                          <a:ea typeface="+mn-ea"/>
                          <a:cs typeface="+mn-cs"/>
                          <a:sym typeface="Arial"/>
                        </a:rPr>
                        <a:t>SELF-CARE-FEATURE2: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100" b="0" i="0" u="none" strike="noStrike" cap="none">
                          <a:solidFill>
                            <a:srgbClr val="0D1C3D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Create and schedule your morning and evening routines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100" b="0" i="0" u="none" strike="noStrike" cap="none">
                          <a:solidFill>
                            <a:srgbClr val="0D1C3D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(relaxation &amp; getting enough sleep)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448623"/>
                  </a:ext>
                </a:extLst>
              </a:tr>
              <a:tr h="3922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100" b="0" i="0" u="none" strike="noStrike" cap="none">
                          <a:solidFill>
                            <a:schemeClr val="tx2"/>
                          </a:solidFill>
                          <a:effectLst/>
                          <a:highlight>
                            <a:srgbClr val="FF0000"/>
                          </a:highlight>
                          <a:latin typeface="+mj-lt"/>
                          <a:ea typeface="+mn-ea"/>
                          <a:cs typeface="+mn-cs"/>
                          <a:sym typeface="Arial"/>
                        </a:rPr>
                        <a:t>SELF-CARE-FEATURE3: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100" b="0" i="0" u="none" strike="noStrike" cap="none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  <a:sym typeface="Arial"/>
                        </a:rPr>
                        <a:t>Create healthy lifestyle habits: stop smoking, become physically active, </a:t>
                      </a:r>
                      <a:r>
                        <a:rPr lang="en-GB" sz="1100" b="0" i="0" u="none" strike="noStrike" cap="none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  <a:sym typeface="Arial"/>
                        </a:rPr>
                        <a:t>eath</a:t>
                      </a:r>
                      <a:r>
                        <a:rPr lang="en-GB" sz="1100" b="0" i="0" u="none" strike="noStrike" cap="none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  <a:sym typeface="Arial"/>
                        </a:rPr>
                        <a:t> healthy, get energized, think positive,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403246"/>
                  </a:ext>
                </a:extLst>
              </a:tr>
              <a:tr h="2381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100" b="0" i="0" u="none" strike="noStrike" cap="none">
                          <a:solidFill>
                            <a:schemeClr val="tx2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  <a:sym typeface="Arial"/>
                        </a:rPr>
                        <a:t>SELF-CARE-FEATURE4: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100" b="0" i="0" u="none" strike="noStrike" cap="none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  <a:sym typeface="Arial"/>
                        </a:rPr>
                        <a:t>Schedule your self-care routines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197186"/>
                  </a:ext>
                </a:extLst>
              </a:tr>
              <a:tr h="2731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100" b="0" i="0" u="none" strike="noStrike" cap="none">
                          <a:solidFill>
                            <a:schemeClr val="tx2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  <a:sym typeface="Arial"/>
                        </a:rPr>
                        <a:t>SELF-CARE-FEATURE5: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100" b="0" i="0" u="none" strike="noStrike" cap="none">
                          <a:solidFill>
                            <a:srgbClr val="0D1C3D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Start a 5 min routine (morning routine, evening routine,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490527"/>
                  </a:ext>
                </a:extLst>
              </a:tr>
              <a:tr h="2740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100" b="0" i="0" u="none" strike="noStrike" cap="none">
                          <a:solidFill>
                            <a:schemeClr val="tx2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  <a:sym typeface="Arial"/>
                        </a:rPr>
                        <a:t>SELF-CARE-FEATURE6: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100" b="0" i="0" u="none" strike="noStrike" cap="none">
                          <a:solidFill>
                            <a:srgbClr val="0D1C3D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Log your efforts in a daily habit tracker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2763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100" b="0" i="0" u="none" strike="noStrike" cap="none">
                          <a:solidFill>
                            <a:schemeClr val="tx2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  <a:sym typeface="Arial"/>
                        </a:rPr>
                        <a:t>SELF-CARE-FEATURE7: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100" b="0" i="0" u="none" strike="noStrike" cap="none">
                          <a:solidFill>
                            <a:srgbClr val="0D1C3D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Get your Reward: Gain points to treat yourself to a sauna, massage, flowers, healthy dinner, coffee with a friend, and walk in the park, among others.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691456"/>
                  </a:ext>
                </a:extLst>
              </a:tr>
            </a:tbl>
          </a:graphicData>
        </a:graphic>
      </p:graphicFrame>
      <p:pic>
        <p:nvPicPr>
          <p:cNvPr id="6" name="Picture 5" descr="A screen shot of a phone&#10;&#10;Description automatically generated with low confidence">
            <a:extLst>
              <a:ext uri="{FF2B5EF4-FFF2-40B4-BE49-F238E27FC236}">
                <a16:creationId xmlns:a16="http://schemas.microsoft.com/office/drawing/2014/main" id="{8A1CF2EE-DB52-842B-A1EA-61718904B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91" y="1138796"/>
            <a:ext cx="2168309" cy="377610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EB8683F-09C4-B1A3-C86D-07C665E28BDF}"/>
              </a:ext>
            </a:extLst>
          </p:cNvPr>
          <p:cNvSpPr/>
          <p:nvPr/>
        </p:nvSpPr>
        <p:spPr>
          <a:xfrm>
            <a:off x="701929" y="2184166"/>
            <a:ext cx="1260182" cy="1894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 descr="A picture containing graphics, circle, design, graphic design&#10;&#10;Description automatically generated">
            <a:extLst>
              <a:ext uri="{FF2B5EF4-FFF2-40B4-BE49-F238E27FC236}">
                <a16:creationId xmlns:a16="http://schemas.microsoft.com/office/drawing/2014/main" id="{0CFD6E58-2E93-402F-9C69-2D6E386CB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1808" y="14251"/>
            <a:ext cx="822192" cy="82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786792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What can we do?</a:t>
            </a:r>
            <a:endParaRPr sz="500"/>
          </a:p>
        </p:txBody>
      </p:sp>
      <p:sp>
        <p:nvSpPr>
          <p:cNvPr id="186" name="Google Shape;186;p37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87" name="Google Shape;187;p37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Return On Investment</a:t>
            </a:r>
            <a:endParaRPr sz="500"/>
          </a:p>
        </p:txBody>
      </p:sp>
      <p:sp>
        <p:nvSpPr>
          <p:cNvPr id="188" name="Google Shape;188;p37"/>
          <p:cNvSpPr txBox="1">
            <a:spLocks noGrp="1"/>
          </p:cNvSpPr>
          <p:nvPr>
            <p:ph type="body" idx="3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/>
            <a:endParaRPr lang="en-GB" sz="1200" b="0" i="0" dirty="0">
              <a:solidFill>
                <a:srgbClr val="1A202C"/>
              </a:solidFill>
              <a:effectLst/>
              <a:latin typeface="+mj-lt"/>
            </a:endParaRPr>
          </a:p>
          <a:p>
            <a:pPr algn="l"/>
            <a:endParaRPr lang="en-GB" sz="1200" b="0" i="0" dirty="0">
              <a:solidFill>
                <a:srgbClr val="1A202C"/>
              </a:solidFill>
              <a:effectLst/>
              <a:latin typeface="+mj-lt"/>
            </a:endParaRPr>
          </a:p>
          <a:p>
            <a:pPr algn="l"/>
            <a:endParaRPr lang="en-GB" sz="1200" b="0" i="0" dirty="0">
              <a:solidFill>
                <a:srgbClr val="1A202C"/>
              </a:solidFill>
              <a:effectLst/>
              <a:latin typeface="+mj-lt"/>
            </a:endParaRPr>
          </a:p>
          <a:p>
            <a:pPr algn="l"/>
            <a:endParaRPr lang="en-GB" sz="1200" dirty="0">
              <a:solidFill>
                <a:srgbClr val="1A202C"/>
              </a:solidFill>
              <a:latin typeface="+mj-lt"/>
            </a:endParaRPr>
          </a:p>
          <a:p>
            <a:pPr algn="l"/>
            <a:endParaRPr lang="en-GB" sz="1200" b="0" i="0" dirty="0">
              <a:solidFill>
                <a:srgbClr val="1A202C"/>
              </a:solidFill>
              <a:effectLst/>
              <a:latin typeface="+mj-lt"/>
            </a:endParaRPr>
          </a:p>
          <a:p>
            <a:pPr marL="139700" indent="0">
              <a:buNone/>
            </a:pPr>
            <a:r>
              <a:rPr lang="en-GB" sz="1200" b="1" i="0" dirty="0">
                <a:solidFill>
                  <a:srgbClr val="1A202C"/>
                </a:solidFill>
                <a:effectLst/>
                <a:latin typeface="+mj-lt"/>
              </a:rPr>
              <a:t>Kaiser Permanente KP </a:t>
            </a:r>
          </a:p>
          <a:p>
            <a:r>
              <a:rPr lang="en-GB" sz="1200" u="sng" dirty="0">
                <a:solidFill>
                  <a:srgbClr val="1A202C"/>
                </a:solidFill>
                <a:latin typeface="+mj-lt"/>
              </a:rPr>
              <a:t>D</a:t>
            </a:r>
            <a:r>
              <a:rPr lang="en-GB" sz="1200" b="0" i="0" u="sng" dirty="0">
                <a:solidFill>
                  <a:srgbClr val="1A202C"/>
                </a:solidFill>
                <a:effectLst/>
                <a:latin typeface="+mj-lt"/>
              </a:rPr>
              <a:t>ownloads: </a:t>
            </a:r>
            <a:r>
              <a:rPr lang="en-GB" sz="1200" b="1" i="0" dirty="0">
                <a:solidFill>
                  <a:srgbClr val="1A202C"/>
                </a:solidFill>
                <a:effectLst/>
                <a:latin typeface="+mj-lt"/>
              </a:rPr>
              <a:t>100M </a:t>
            </a:r>
            <a:r>
              <a:rPr lang="en-GB" sz="1200" dirty="0">
                <a:solidFill>
                  <a:schemeClr val="tx1"/>
                </a:solidFill>
                <a:latin typeface="+mj-lt"/>
              </a:rPr>
              <a:t>members Kaiser Permanente App</a:t>
            </a:r>
            <a:r>
              <a:rPr lang="en-GB" sz="800" dirty="0">
                <a:solidFill>
                  <a:schemeClr val="tx1"/>
                </a:solidFill>
                <a:latin typeface="+mj-lt"/>
              </a:rPr>
              <a:t>*[</a:t>
            </a:r>
            <a:r>
              <a:rPr lang="en-GB" sz="800" dirty="0">
                <a:solidFill>
                  <a:schemeClr val="tx1"/>
                </a:solidFill>
                <a:latin typeface="+mj-lt"/>
                <a:hlinkClick r:id="rId3"/>
              </a:rPr>
              <a:t>14</a:t>
            </a:r>
            <a:r>
              <a:rPr lang="en-GB" sz="800" dirty="0">
                <a:solidFill>
                  <a:schemeClr val="tx1"/>
                </a:solidFill>
                <a:latin typeface="+mj-lt"/>
              </a:rPr>
              <a:t>]</a:t>
            </a:r>
            <a:r>
              <a:rPr lang="en-GB" sz="1200" b="0" i="0" u="sng" dirty="0">
                <a:solidFill>
                  <a:srgbClr val="1A202C"/>
                </a:solidFill>
                <a:effectLst/>
                <a:latin typeface="+mj-lt"/>
              </a:rPr>
              <a:t> </a:t>
            </a:r>
          </a:p>
          <a:p>
            <a:r>
              <a:rPr lang="en-GB" sz="1200" b="0" i="0" u="sng" dirty="0">
                <a:solidFill>
                  <a:srgbClr val="1A202C"/>
                </a:solidFill>
                <a:effectLst/>
                <a:latin typeface="+mj-lt"/>
              </a:rPr>
              <a:t>Users: </a:t>
            </a:r>
            <a:r>
              <a:rPr lang="en-GB" sz="1200" b="1" u="sng" dirty="0">
                <a:solidFill>
                  <a:srgbClr val="1A202C"/>
                </a:solidFill>
                <a:latin typeface="+mj-lt"/>
              </a:rPr>
              <a:t>12.6</a:t>
            </a:r>
            <a:r>
              <a:rPr lang="en-GB" sz="1200" b="1" i="0" dirty="0">
                <a:solidFill>
                  <a:srgbClr val="1A202C"/>
                </a:solidFill>
                <a:effectLst/>
                <a:latin typeface="+mj-lt"/>
              </a:rPr>
              <a:t>M </a:t>
            </a:r>
            <a:r>
              <a:rPr lang="en-GB" sz="800" i="0" dirty="0">
                <a:solidFill>
                  <a:srgbClr val="1A202C"/>
                </a:solidFill>
                <a:effectLst/>
                <a:latin typeface="+mj-lt"/>
              </a:rPr>
              <a:t>[</a:t>
            </a:r>
            <a:r>
              <a:rPr lang="en-GB" sz="800" i="0" dirty="0">
                <a:solidFill>
                  <a:srgbClr val="1A202C"/>
                </a:solidFill>
                <a:effectLst/>
                <a:latin typeface="+mj-lt"/>
                <a:hlinkClick r:id="rId4"/>
              </a:rPr>
              <a:t>15</a:t>
            </a:r>
            <a:r>
              <a:rPr lang="en-GB" sz="800" i="0" dirty="0">
                <a:solidFill>
                  <a:srgbClr val="1A202C"/>
                </a:solidFill>
                <a:effectLst/>
                <a:latin typeface="+mj-lt"/>
              </a:rPr>
              <a:t>, </a:t>
            </a:r>
            <a:r>
              <a:rPr lang="en-GB" sz="800" i="0" dirty="0">
                <a:solidFill>
                  <a:srgbClr val="1A202C"/>
                </a:solidFill>
                <a:effectLst/>
                <a:latin typeface="+mj-lt"/>
                <a:hlinkClick r:id="rId5"/>
              </a:rPr>
              <a:t>16</a:t>
            </a:r>
            <a:r>
              <a:rPr lang="en-GB" sz="800" i="0" dirty="0">
                <a:solidFill>
                  <a:schemeClr val="accent1"/>
                </a:solidFill>
                <a:effectLst/>
                <a:latin typeface="+mj-lt"/>
              </a:rPr>
              <a:t>, </a:t>
            </a:r>
            <a:r>
              <a:rPr lang="en-GB" sz="800" i="0" dirty="0">
                <a:solidFill>
                  <a:schemeClr val="accent1"/>
                </a:solidFill>
                <a:effectLst/>
                <a:latin typeface="+mj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17</a:t>
            </a:r>
            <a:r>
              <a:rPr lang="en-GB" sz="800" i="0" dirty="0">
                <a:solidFill>
                  <a:schemeClr val="accent1"/>
                </a:solidFill>
                <a:effectLst/>
                <a:latin typeface="+mj-lt"/>
              </a:rPr>
              <a:t>].</a:t>
            </a:r>
          </a:p>
          <a:p>
            <a:r>
              <a:rPr lang="en-GB" sz="1200" b="0" i="0" u="sng" dirty="0">
                <a:solidFill>
                  <a:srgbClr val="1A202C"/>
                </a:solidFill>
                <a:effectLst/>
                <a:latin typeface="+mj-lt"/>
              </a:rPr>
              <a:t>Pai</a:t>
            </a:r>
            <a:r>
              <a:rPr lang="en-GB" sz="1200" u="sng" dirty="0">
                <a:solidFill>
                  <a:srgbClr val="1A202C"/>
                </a:solidFill>
                <a:latin typeface="+mj-lt"/>
              </a:rPr>
              <a:t>d Subscription plan:</a:t>
            </a:r>
            <a:r>
              <a:rPr lang="en-GB" sz="1200" dirty="0">
                <a:solidFill>
                  <a:srgbClr val="1A202C"/>
                </a:solidFill>
                <a:latin typeface="+mj-lt"/>
              </a:rPr>
              <a:t> </a:t>
            </a:r>
            <a:r>
              <a:rPr lang="en-GB" sz="1200" b="1" dirty="0">
                <a:solidFill>
                  <a:srgbClr val="1A202C"/>
                </a:solidFill>
                <a:latin typeface="+mj-lt"/>
              </a:rPr>
              <a:t>50</a:t>
            </a:r>
            <a:r>
              <a:rPr lang="en-GB" sz="1200" b="1" i="0" dirty="0">
                <a:solidFill>
                  <a:srgbClr val="1A202C"/>
                </a:solidFill>
                <a:effectLst/>
                <a:latin typeface="+mj-lt"/>
              </a:rPr>
              <a:t>$ per year</a:t>
            </a:r>
            <a:r>
              <a:rPr lang="en-GB" sz="1200" b="0" i="0" dirty="0">
                <a:solidFill>
                  <a:srgbClr val="1A202C"/>
                </a:solidFill>
                <a:effectLst/>
                <a:latin typeface="+mj-lt"/>
              </a:rPr>
              <a:t>.</a:t>
            </a:r>
          </a:p>
          <a:p>
            <a:r>
              <a:rPr lang="en-GB" sz="1200" b="0" i="0" u="sng" dirty="0">
                <a:solidFill>
                  <a:srgbClr val="1A202C"/>
                </a:solidFill>
                <a:effectLst/>
                <a:latin typeface="+mj-lt"/>
              </a:rPr>
              <a:t>Estimated costs</a:t>
            </a:r>
            <a:r>
              <a:rPr lang="en-GB" sz="1200" b="0" i="0" dirty="0">
                <a:solidFill>
                  <a:srgbClr val="1A202C"/>
                </a:solidFill>
                <a:effectLst/>
                <a:latin typeface="+mj-lt"/>
              </a:rPr>
              <a:t>: </a:t>
            </a:r>
            <a:r>
              <a:rPr lang="en-GB" sz="1200" b="1" i="0" dirty="0">
                <a:solidFill>
                  <a:srgbClr val="1A202C"/>
                </a:solidFill>
                <a:effectLst/>
                <a:latin typeface="+mj-lt"/>
              </a:rPr>
              <a:t>$280,000.</a:t>
            </a:r>
          </a:p>
          <a:p>
            <a:pPr marL="139700" indent="0">
              <a:buNone/>
            </a:pPr>
            <a:endParaRPr lang="en-GB" sz="1200" b="0" i="0" dirty="0">
              <a:solidFill>
                <a:srgbClr val="1A202C"/>
              </a:solidFill>
              <a:effectLst/>
              <a:latin typeface="+mj-lt"/>
            </a:endParaRPr>
          </a:p>
          <a:p>
            <a:pPr marL="139700" indent="0">
              <a:buNone/>
            </a:pPr>
            <a:r>
              <a:rPr lang="en-GB" sz="800" dirty="0">
                <a:solidFill>
                  <a:schemeClr val="tx1"/>
                </a:solidFill>
                <a:latin typeface="+mj-lt"/>
              </a:rPr>
              <a:t>*[</a:t>
            </a:r>
            <a:r>
              <a:rPr lang="en-GB" sz="800" dirty="0">
                <a:solidFill>
                  <a:schemeClr val="tx1"/>
                </a:solidFill>
                <a:latin typeface="+mj-lt"/>
                <a:hlinkClick r:id="rId3"/>
              </a:rPr>
              <a:t>14</a:t>
            </a:r>
            <a:r>
              <a:rPr lang="en-GB" sz="800" dirty="0">
                <a:solidFill>
                  <a:schemeClr val="tx1"/>
                </a:solidFill>
                <a:latin typeface="+mj-lt"/>
              </a:rPr>
              <a:t>] Kaiser Permanente App I Google App Store.</a:t>
            </a:r>
          </a:p>
          <a:p>
            <a:pPr marL="139700" indent="0">
              <a:buNone/>
            </a:pPr>
            <a:r>
              <a:rPr lang="en-GB" sz="800" dirty="0">
                <a:solidFill>
                  <a:schemeClr val="tx1"/>
                </a:solidFill>
                <a:latin typeface="+mj-lt"/>
              </a:rPr>
              <a:t>*[</a:t>
            </a:r>
            <a:r>
              <a:rPr lang="en-GB" sz="800" i="0" dirty="0">
                <a:solidFill>
                  <a:srgbClr val="1A202C"/>
                </a:solidFill>
                <a:effectLst/>
                <a:latin typeface="+mj-lt"/>
                <a:hlinkClick r:id="rId4"/>
              </a:rPr>
              <a:t>15</a:t>
            </a:r>
            <a:r>
              <a:rPr lang="en-GB" sz="800" dirty="0">
                <a:solidFill>
                  <a:schemeClr val="tx1"/>
                </a:solidFill>
                <a:latin typeface="+mj-lt"/>
              </a:rPr>
              <a:t>] Kaiser Permanente App I Fierce Healthcare. 9 million users in 2012</a:t>
            </a:r>
          </a:p>
          <a:p>
            <a:pPr marL="139700" indent="0">
              <a:buNone/>
            </a:pPr>
            <a:r>
              <a:rPr lang="en-GB" sz="800" dirty="0">
                <a:solidFill>
                  <a:schemeClr val="tx1"/>
                </a:solidFill>
                <a:latin typeface="+mj-lt"/>
              </a:rPr>
              <a:t>*[</a:t>
            </a:r>
            <a:r>
              <a:rPr lang="en-GB" sz="800" i="0" dirty="0">
                <a:solidFill>
                  <a:srgbClr val="1A202C"/>
                </a:solidFill>
                <a:effectLst/>
                <a:latin typeface="+mj-lt"/>
                <a:hlinkClick r:id="rId5"/>
              </a:rPr>
              <a:t>16</a:t>
            </a:r>
            <a:r>
              <a:rPr lang="en-GB" sz="800" dirty="0">
                <a:solidFill>
                  <a:schemeClr val="tx1"/>
                </a:solidFill>
                <a:latin typeface="+mj-lt"/>
              </a:rPr>
              <a:t>] Kaiser Permanente App I </a:t>
            </a:r>
            <a:r>
              <a:rPr lang="en-GB" sz="800" dirty="0" err="1">
                <a:solidFill>
                  <a:schemeClr val="tx1"/>
                </a:solidFill>
                <a:latin typeface="+mj-lt"/>
              </a:rPr>
              <a:t>FastCompany</a:t>
            </a:r>
            <a:r>
              <a:rPr lang="en-GB" sz="800" dirty="0">
                <a:solidFill>
                  <a:schemeClr val="tx1"/>
                </a:solidFill>
                <a:latin typeface="+mj-lt"/>
              </a:rPr>
              <a:t>. 12 million users in 2022.</a:t>
            </a:r>
          </a:p>
          <a:p>
            <a:pPr marL="139700" indent="0">
              <a:buNone/>
            </a:pPr>
            <a:r>
              <a:rPr lang="en-GB" sz="800" dirty="0">
                <a:solidFill>
                  <a:schemeClr val="tx1"/>
                </a:solidFill>
                <a:latin typeface="+mj-lt"/>
              </a:rPr>
              <a:t>*[</a:t>
            </a:r>
            <a:r>
              <a:rPr lang="en-GB" sz="800" i="0" dirty="0">
                <a:solidFill>
                  <a:srgbClr val="1A202C"/>
                </a:solidFill>
                <a:effectLst/>
                <a:latin typeface="+mj-lt"/>
                <a:hlinkClick r:id="rId6"/>
              </a:rPr>
              <a:t>17</a:t>
            </a:r>
            <a:r>
              <a:rPr lang="en-GB" sz="800" dirty="0">
                <a:solidFill>
                  <a:schemeClr val="tx1"/>
                </a:solidFill>
                <a:latin typeface="+mj-lt"/>
              </a:rPr>
              <a:t>] Kaiser Permanente App I Statista. </a:t>
            </a:r>
            <a:r>
              <a:rPr lang="en-GB" sz="800" b="1" dirty="0">
                <a:solidFill>
                  <a:schemeClr val="tx1"/>
                </a:solidFill>
                <a:latin typeface="+mj-lt"/>
              </a:rPr>
              <a:t>12.6 million </a:t>
            </a:r>
            <a:r>
              <a:rPr lang="en-GB" sz="800" dirty="0">
                <a:solidFill>
                  <a:schemeClr val="tx1"/>
                </a:solidFill>
                <a:latin typeface="+mj-lt"/>
              </a:rPr>
              <a:t>users in 2022.</a:t>
            </a:r>
          </a:p>
          <a:p>
            <a:pPr marL="139700" indent="0">
              <a:buNone/>
            </a:pPr>
            <a:endParaRPr lang="en-GB" sz="800" dirty="0">
              <a:solidFill>
                <a:schemeClr val="tx1"/>
              </a:solidFill>
              <a:latin typeface="+mj-lt"/>
            </a:endParaRPr>
          </a:p>
          <a:p>
            <a:pPr marL="139700" indent="0">
              <a:buNone/>
            </a:pPr>
            <a:endParaRPr lang="en-GB" sz="800" dirty="0">
              <a:solidFill>
                <a:schemeClr val="tx1"/>
              </a:solidFill>
              <a:latin typeface="+mj-lt"/>
            </a:endParaRPr>
          </a:p>
          <a:p>
            <a:pPr marL="139700" indent="0">
              <a:buNone/>
            </a:pPr>
            <a:endParaRPr lang="en-GB" sz="800" b="0" i="0" dirty="0">
              <a:solidFill>
                <a:srgbClr val="1A202C"/>
              </a:solidFill>
              <a:effectLst/>
              <a:latin typeface="+mj-lt"/>
            </a:endParaRPr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89" name="Google Shape;189;p37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16</a:t>
            </a:fld>
            <a:endParaRPr>
              <a:solidFill>
                <a:srgbClr val="9292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779064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What can we do?</a:t>
            </a:r>
            <a:endParaRPr sz="500"/>
          </a:p>
        </p:txBody>
      </p:sp>
      <p:sp>
        <p:nvSpPr>
          <p:cNvPr id="186" name="Google Shape;186;p37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87" name="Google Shape;187;p37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Return On Investment</a:t>
            </a:r>
            <a:endParaRPr sz="500"/>
          </a:p>
        </p:txBody>
      </p:sp>
      <p:sp>
        <p:nvSpPr>
          <p:cNvPr id="188" name="Google Shape;188;p37"/>
          <p:cNvSpPr txBox="1">
            <a:spLocks noGrp="1"/>
          </p:cNvSpPr>
          <p:nvPr>
            <p:ph type="body" idx="3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/>
            <a:endParaRPr lang="en-GB" sz="1200" b="0" i="0">
              <a:solidFill>
                <a:srgbClr val="1A202C"/>
              </a:solidFill>
              <a:effectLst/>
              <a:latin typeface="+mj-lt"/>
            </a:endParaRPr>
          </a:p>
          <a:p>
            <a:pPr algn="l"/>
            <a:endParaRPr lang="en-GB" sz="1200" b="0" i="0">
              <a:solidFill>
                <a:srgbClr val="1A202C"/>
              </a:solidFill>
              <a:effectLst/>
              <a:latin typeface="+mj-lt"/>
            </a:endParaRPr>
          </a:p>
          <a:p>
            <a:pPr algn="l"/>
            <a:endParaRPr lang="en-GB" sz="1200" b="0" i="0">
              <a:solidFill>
                <a:srgbClr val="1A202C"/>
              </a:solidFill>
              <a:effectLst/>
              <a:latin typeface="+mj-lt"/>
            </a:endParaRPr>
          </a:p>
          <a:p>
            <a:pPr marL="139700" indent="0">
              <a:buNone/>
            </a:pPr>
            <a:r>
              <a:rPr lang="en-GB" sz="1200" b="1" i="0">
                <a:solidFill>
                  <a:srgbClr val="1A202C"/>
                </a:solidFill>
                <a:effectLst/>
                <a:latin typeface="+mj-lt"/>
              </a:rPr>
              <a:t>Kaiser Permanente KP</a:t>
            </a:r>
            <a:r>
              <a:rPr lang="en-GB" sz="1200" b="1">
                <a:solidFill>
                  <a:srgbClr val="1A202C"/>
                </a:solidFill>
                <a:latin typeface="+mj-lt"/>
              </a:rPr>
              <a:t> </a:t>
            </a:r>
            <a:endParaRPr lang="en-GB" sz="1200" b="1" i="0">
              <a:solidFill>
                <a:srgbClr val="1A202C"/>
              </a:solidFill>
              <a:effectLst/>
              <a:latin typeface="+mj-lt"/>
            </a:endParaRPr>
          </a:p>
          <a:p>
            <a:r>
              <a:rPr lang="en-GB" sz="1200" u="sng">
                <a:solidFill>
                  <a:srgbClr val="1A202C"/>
                </a:solidFill>
                <a:latin typeface="+mj-lt"/>
              </a:rPr>
              <a:t>Estimated </a:t>
            </a:r>
            <a:r>
              <a:rPr lang="en-GB" sz="1200" u="sng">
                <a:latin typeface="+mj-lt"/>
              </a:rPr>
              <a:t>Sign-up rate for paid subscription plan: </a:t>
            </a:r>
            <a:r>
              <a:rPr lang="en-GB" sz="1200" b="1">
                <a:latin typeface="+mj-lt"/>
              </a:rPr>
              <a:t>5% </a:t>
            </a:r>
            <a:r>
              <a:rPr lang="en-GB" sz="1200">
                <a:latin typeface="+mj-lt"/>
              </a:rPr>
              <a:t>in the first year.</a:t>
            </a:r>
          </a:p>
          <a:p>
            <a:r>
              <a:rPr lang="en-GB" sz="1200" u="sng">
                <a:latin typeface="+mj-lt"/>
              </a:rPr>
              <a:t>Paid subscription users for the first year:</a:t>
            </a:r>
            <a:r>
              <a:rPr lang="en-GB" sz="1200">
                <a:latin typeface="+mj-lt"/>
              </a:rPr>
              <a:t> 5% * 12M= </a:t>
            </a:r>
            <a:r>
              <a:rPr lang="en-GB" sz="1200" b="1">
                <a:latin typeface="+mj-lt"/>
              </a:rPr>
              <a:t>600.000 </a:t>
            </a:r>
            <a:r>
              <a:rPr lang="en-GB" sz="1200" b="1" i="0">
                <a:solidFill>
                  <a:srgbClr val="1A202C"/>
                </a:solidFill>
                <a:effectLst/>
                <a:latin typeface="+mj-lt"/>
              </a:rPr>
              <a:t>paid subscription</a:t>
            </a:r>
            <a:r>
              <a:rPr lang="en-GB" sz="1200" i="0">
                <a:solidFill>
                  <a:srgbClr val="1A202C"/>
                </a:solidFill>
                <a:effectLst/>
                <a:latin typeface="+mj-lt"/>
              </a:rPr>
              <a:t> </a:t>
            </a:r>
            <a:r>
              <a:rPr lang="en-GB" sz="1200" b="1" i="0">
                <a:solidFill>
                  <a:srgbClr val="1A202C"/>
                </a:solidFill>
                <a:effectLst/>
                <a:latin typeface="+mj-lt"/>
              </a:rPr>
              <a:t>users</a:t>
            </a:r>
            <a:r>
              <a:rPr lang="en-GB" sz="1200" i="0">
                <a:solidFill>
                  <a:srgbClr val="1A202C"/>
                </a:solidFill>
                <a:effectLst/>
                <a:latin typeface="+mj-lt"/>
              </a:rPr>
              <a:t> in the first year.</a:t>
            </a:r>
            <a:r>
              <a:rPr lang="en-GB" sz="1200">
                <a:solidFill>
                  <a:srgbClr val="1A202C"/>
                </a:solidFill>
                <a:latin typeface="+mj-lt"/>
              </a:rPr>
              <a:t> </a:t>
            </a:r>
          </a:p>
          <a:p>
            <a:r>
              <a:rPr lang="en-GB" sz="1200" b="0" i="0" u="sng">
                <a:solidFill>
                  <a:srgbClr val="1A202C"/>
                </a:solidFill>
                <a:effectLst/>
                <a:latin typeface="+mj-lt"/>
              </a:rPr>
              <a:t>Estimated revenue (amount gained): </a:t>
            </a:r>
            <a:r>
              <a:rPr lang="en-GB" sz="1200" b="0" i="0">
                <a:solidFill>
                  <a:srgbClr val="1A202C"/>
                </a:solidFill>
                <a:effectLst/>
                <a:latin typeface="+mj-lt"/>
              </a:rPr>
              <a:t>5% x 12M x $50= </a:t>
            </a:r>
            <a:r>
              <a:rPr lang="en-GB" sz="1200" b="1" i="0">
                <a:solidFill>
                  <a:srgbClr val="1A202C"/>
                </a:solidFill>
                <a:effectLst/>
                <a:latin typeface="+mj-lt"/>
              </a:rPr>
              <a:t>$30,000.000</a:t>
            </a:r>
            <a:endParaRPr lang="en-GB" sz="1200" b="1" i="0" u="sng">
              <a:solidFill>
                <a:srgbClr val="1A202C"/>
              </a:solidFill>
              <a:effectLst/>
              <a:latin typeface="+mj-lt"/>
            </a:endParaRPr>
          </a:p>
          <a:p>
            <a:pPr marL="139700" indent="0">
              <a:buNone/>
            </a:pPr>
            <a:endParaRPr lang="en-GB" sz="1200" b="1" u="sng">
              <a:solidFill>
                <a:srgbClr val="1A202C"/>
              </a:solidFill>
              <a:latin typeface="+mj-lt"/>
            </a:endParaRPr>
          </a:p>
          <a:p>
            <a:pPr marL="139700" indent="0">
              <a:buNone/>
            </a:pPr>
            <a:r>
              <a:rPr lang="en-GB" sz="1200" b="1" u="sng">
                <a:solidFill>
                  <a:srgbClr val="1A202C"/>
                </a:solidFill>
                <a:latin typeface="+mj-lt"/>
              </a:rPr>
              <a:t>Return On Investment (ROI): </a:t>
            </a:r>
            <a:r>
              <a:rPr lang="en-GB" sz="1200">
                <a:solidFill>
                  <a:srgbClr val="1A202C"/>
                </a:solidFill>
                <a:latin typeface="+mj-lt"/>
              </a:rPr>
              <a:t>(estimated revenue-estimated costs/estimated costs)=     </a:t>
            </a:r>
          </a:p>
          <a:p>
            <a:pPr marL="139700" indent="0">
              <a:buNone/>
            </a:pPr>
            <a:r>
              <a:rPr lang="en-GB" sz="1200" i="0">
                <a:solidFill>
                  <a:srgbClr val="1A202C"/>
                </a:solidFill>
                <a:effectLst/>
                <a:latin typeface="+mj-lt"/>
              </a:rPr>
              <a:t>$30,000.000</a:t>
            </a:r>
            <a:r>
              <a:rPr lang="en-GB" sz="1200">
                <a:solidFill>
                  <a:srgbClr val="1A202C"/>
                </a:solidFill>
                <a:latin typeface="+mj-lt"/>
              </a:rPr>
              <a:t> -</a:t>
            </a:r>
            <a:r>
              <a:rPr lang="en-GB" sz="1200" i="0">
                <a:solidFill>
                  <a:srgbClr val="1A202C"/>
                </a:solidFill>
                <a:effectLst/>
                <a:latin typeface="+mj-lt"/>
              </a:rPr>
              <a:t>$280,000/$280,000= $30,000.000= </a:t>
            </a:r>
            <a:r>
              <a:rPr lang="en-GB" sz="1200" b="1" i="0">
                <a:solidFill>
                  <a:srgbClr val="1A202C"/>
                </a:solidFill>
                <a:effectLst/>
                <a:latin typeface="+mj-lt"/>
              </a:rPr>
              <a:t>106,14.</a:t>
            </a:r>
            <a:endParaRPr lang="en-GB"/>
          </a:p>
          <a:p>
            <a:pPr marL="139700" indent="0">
              <a:buNone/>
            </a:pPr>
            <a:endParaRPr lang="en-GB" sz="1200" b="0" i="0">
              <a:solidFill>
                <a:srgbClr val="1A202C"/>
              </a:solidFill>
              <a:effectLst/>
              <a:latin typeface="+mj-lt"/>
            </a:endParaRPr>
          </a:p>
          <a:p>
            <a:pPr marL="139700" indent="0">
              <a:buNone/>
            </a:pPr>
            <a:endParaRPr lang="en-GB" sz="800">
              <a:solidFill>
                <a:schemeClr val="tx1"/>
              </a:solidFill>
              <a:latin typeface="+mj-lt"/>
            </a:endParaRPr>
          </a:p>
          <a:p>
            <a:pPr marL="139700" indent="0">
              <a:buNone/>
            </a:pPr>
            <a:endParaRPr lang="en-GB" sz="800">
              <a:solidFill>
                <a:schemeClr val="tx1"/>
              </a:solidFill>
              <a:latin typeface="+mj-lt"/>
            </a:endParaRPr>
          </a:p>
          <a:p>
            <a:pPr marL="139700" indent="0">
              <a:buNone/>
            </a:pPr>
            <a:endParaRPr lang="en-GB" sz="800" b="0" i="0">
              <a:solidFill>
                <a:srgbClr val="1A202C"/>
              </a:solidFill>
              <a:effectLst/>
              <a:latin typeface="+mj-lt"/>
            </a:endParaRPr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89" name="Google Shape;189;p37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17</a:t>
            </a:fld>
            <a:endParaRPr>
              <a:solidFill>
                <a:srgbClr val="9292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140999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8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How will we know if we’re successful?</a:t>
            </a:r>
            <a:endParaRPr sz="500"/>
          </a:p>
        </p:txBody>
      </p:sp>
      <p:sp>
        <p:nvSpPr>
          <p:cNvPr id="195" name="Google Shape;195;p38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96" name="Google Shape;196;p38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Measurement</a:t>
            </a:r>
            <a:endParaRPr sz="500"/>
          </a:p>
        </p:txBody>
      </p:sp>
      <p:sp>
        <p:nvSpPr>
          <p:cNvPr id="197" name="Google Shape;197;p38"/>
          <p:cNvSpPr txBox="1">
            <a:spLocks noGrp="1"/>
          </p:cNvSpPr>
          <p:nvPr>
            <p:ph type="body" idx="3"/>
          </p:nvPr>
        </p:nvSpPr>
        <p:spPr>
          <a:xfrm>
            <a:off x="459079" y="1223851"/>
            <a:ext cx="8229600" cy="2549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>
              <a:buNone/>
            </a:pPr>
            <a:endParaRPr lang="en-GB" sz="1200" b="1">
              <a:latin typeface="+mj-lt"/>
            </a:endParaRPr>
          </a:p>
          <a:p>
            <a:pPr marL="0" indent="0">
              <a:buNone/>
            </a:pPr>
            <a:endParaRPr lang="en-GB" sz="1200" b="1">
              <a:latin typeface="+mj-lt"/>
            </a:endParaRPr>
          </a:p>
          <a:p>
            <a:pPr marL="0" indent="0">
              <a:buNone/>
            </a:pPr>
            <a:endParaRPr lang="en-GB" sz="1200" b="1">
              <a:latin typeface="+mj-lt"/>
            </a:endParaRPr>
          </a:p>
          <a:p>
            <a:pPr marL="0" indent="0">
              <a:buNone/>
            </a:pPr>
            <a:endParaRPr lang="en-GB" sz="1200" b="1">
              <a:latin typeface="+mj-lt"/>
            </a:endParaRPr>
          </a:p>
          <a:p>
            <a:pPr marL="0" indent="0">
              <a:buNone/>
            </a:pPr>
            <a:r>
              <a:rPr lang="en-GB" sz="1200" b="1">
                <a:latin typeface="+mj-lt"/>
              </a:rPr>
              <a:t>BUSINESS</a:t>
            </a:r>
          </a:p>
          <a:p>
            <a:pPr marL="0" indent="0">
              <a:buNone/>
            </a:pPr>
            <a:r>
              <a:rPr lang="en-GB" sz="1200" b="1">
                <a:latin typeface="+mj-lt"/>
              </a:rPr>
              <a:t>The most important KPI metrics are:</a:t>
            </a:r>
          </a:p>
          <a:p>
            <a:pPr marL="0" indent="0">
              <a:buNone/>
            </a:pPr>
            <a:endParaRPr lang="en-GB" sz="1200" b="1">
              <a:latin typeface="+mj-lt"/>
            </a:endParaRPr>
          </a:p>
          <a:p>
            <a:pPr marL="0" indent="0">
              <a:buNone/>
            </a:pPr>
            <a:r>
              <a:rPr lang="en-GB" sz="1200" u="sng">
                <a:latin typeface="+mj-lt"/>
              </a:rPr>
              <a:t>KPI 1: </a:t>
            </a:r>
            <a:r>
              <a:rPr lang="en-GB" sz="1200" b="1">
                <a:latin typeface="+mj-lt"/>
              </a:rPr>
              <a:t>Sign-up rate for paid customers: 5% </a:t>
            </a:r>
            <a:r>
              <a:rPr lang="en-GB" sz="1200">
                <a:latin typeface="+mj-lt"/>
              </a:rPr>
              <a:t>of new customers in the first year.</a:t>
            </a:r>
            <a:endParaRPr lang="en-GB" sz="1200" b="1">
              <a:latin typeface="+mj-lt"/>
            </a:endParaRPr>
          </a:p>
          <a:p>
            <a:pPr marL="0" indent="0">
              <a:buNone/>
            </a:pPr>
            <a:r>
              <a:rPr lang="en-GB" sz="1200" u="sng">
                <a:latin typeface="+mj-lt"/>
              </a:rPr>
              <a:t>KPI 2: </a:t>
            </a:r>
            <a:r>
              <a:rPr lang="en-GB" sz="1200" b="1">
                <a:latin typeface="+mj-lt"/>
              </a:rPr>
              <a:t>Usage rate of customers</a:t>
            </a:r>
            <a:r>
              <a:rPr lang="en-GB" sz="1200">
                <a:latin typeface="+mj-lt"/>
              </a:rPr>
              <a:t>: </a:t>
            </a:r>
            <a:r>
              <a:rPr lang="en-GB" sz="1200" b="1">
                <a:latin typeface="+mj-lt"/>
              </a:rPr>
              <a:t>10% </a:t>
            </a:r>
            <a:r>
              <a:rPr lang="en-GB" sz="1200">
                <a:latin typeface="+mj-lt"/>
              </a:rPr>
              <a:t>of existing customers in the first year.</a:t>
            </a:r>
          </a:p>
          <a:p>
            <a:pPr marL="0" indent="0">
              <a:buNone/>
            </a:pPr>
            <a:endParaRPr lang="en-GB" sz="1200">
              <a:latin typeface="+mj-lt"/>
            </a:endParaRPr>
          </a:p>
          <a:p>
            <a:pPr marL="0" indent="0">
              <a:buNone/>
            </a:pPr>
            <a:endParaRPr lang="en-GB" sz="1200">
              <a:latin typeface="+mj-lt"/>
            </a:endParaRPr>
          </a:p>
          <a:p>
            <a:pPr marL="0" indent="0">
              <a:buNone/>
            </a:pPr>
            <a:endParaRPr lang="en-GB" sz="1200">
              <a:latin typeface="+mj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endParaRPr lang="en-GB" sz="1000">
              <a:highlight>
                <a:srgbClr val="FFFF00"/>
              </a:highlight>
              <a:latin typeface="+mj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endParaRPr lang="en-GB" sz="1000">
              <a:highlight>
                <a:srgbClr val="FFFF00"/>
              </a:highlight>
              <a:latin typeface="+mj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endParaRPr lang="en-GB" sz="1000">
              <a:highlight>
                <a:srgbClr val="FFFF00"/>
              </a:highlight>
              <a:latin typeface="+mj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endParaRPr lang="en-GB" sz="1000">
              <a:highlight>
                <a:srgbClr val="FFFF00"/>
              </a:highlight>
              <a:latin typeface="+mj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endParaRPr lang="en-GB" sz="1000">
              <a:highlight>
                <a:srgbClr val="FFFF00"/>
              </a:highlight>
              <a:latin typeface="+mj-lt"/>
            </a:endParaRPr>
          </a:p>
        </p:txBody>
      </p:sp>
      <p:sp>
        <p:nvSpPr>
          <p:cNvPr id="198" name="Google Shape;198;p38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18</a:t>
            </a:fld>
            <a:endParaRPr>
              <a:solidFill>
                <a:srgbClr val="9292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746648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8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How will we know if we’re successful?</a:t>
            </a:r>
            <a:endParaRPr sz="500"/>
          </a:p>
        </p:txBody>
      </p:sp>
      <p:sp>
        <p:nvSpPr>
          <p:cNvPr id="195" name="Google Shape;195;p38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96" name="Google Shape;196;p38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Measurement</a:t>
            </a:r>
            <a:endParaRPr sz="500"/>
          </a:p>
        </p:txBody>
      </p:sp>
      <p:sp>
        <p:nvSpPr>
          <p:cNvPr id="197" name="Google Shape;197;p38"/>
          <p:cNvSpPr txBox="1">
            <a:spLocks noGrp="1"/>
          </p:cNvSpPr>
          <p:nvPr>
            <p:ph type="body" idx="3"/>
          </p:nvPr>
        </p:nvSpPr>
        <p:spPr>
          <a:xfrm>
            <a:off x="459079" y="1223851"/>
            <a:ext cx="8229600" cy="2602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>
              <a:buNone/>
            </a:pPr>
            <a:endParaRPr lang="en-GB" sz="1200" b="1">
              <a:latin typeface="+mj-lt"/>
            </a:endParaRPr>
          </a:p>
          <a:p>
            <a:pPr marL="0" indent="0">
              <a:buNone/>
            </a:pPr>
            <a:endParaRPr lang="en-GB" sz="1200" b="1">
              <a:latin typeface="+mj-lt"/>
            </a:endParaRPr>
          </a:p>
          <a:p>
            <a:pPr marL="0" indent="0">
              <a:buNone/>
            </a:pPr>
            <a:endParaRPr lang="en-GB" sz="1200" b="1">
              <a:latin typeface="+mj-lt"/>
            </a:endParaRPr>
          </a:p>
          <a:p>
            <a:pPr marL="0" indent="0">
              <a:buNone/>
            </a:pPr>
            <a:endParaRPr lang="en-GB" sz="1200" b="1">
              <a:latin typeface="+mj-lt"/>
            </a:endParaRPr>
          </a:p>
          <a:p>
            <a:pPr marL="0" indent="0">
              <a:buNone/>
            </a:pPr>
            <a:r>
              <a:rPr lang="en-GB" sz="1200" b="1">
                <a:latin typeface="+mj-lt"/>
              </a:rPr>
              <a:t>Other important metrics might be:</a:t>
            </a:r>
          </a:p>
          <a:p>
            <a:pPr marL="0" indent="0">
              <a:buNone/>
            </a:pPr>
            <a:r>
              <a:rPr lang="en-GB" sz="1200" b="1">
                <a:latin typeface="+mj-lt"/>
              </a:rPr>
              <a:t>Quality</a:t>
            </a:r>
          </a:p>
          <a:p>
            <a:pPr marL="114300" indent="-114300"/>
            <a:r>
              <a:rPr lang="en-GB" sz="1200" u="sng">
                <a:latin typeface="+mj-lt"/>
              </a:rPr>
              <a:t>Download </a:t>
            </a:r>
            <a:r>
              <a:rPr lang="en-GB" sz="1200">
                <a:latin typeface="+mj-lt"/>
              </a:rPr>
              <a:t>+10% for free customers</a:t>
            </a:r>
          </a:p>
          <a:p>
            <a:pPr marL="114300" indent="-114300"/>
            <a:r>
              <a:rPr lang="en-GB" sz="1200" u="sng">
                <a:latin typeface="+mj-lt"/>
              </a:rPr>
              <a:t>Customer recommendation </a:t>
            </a:r>
            <a:r>
              <a:rPr lang="en-GB" sz="1200">
                <a:latin typeface="+mj-lt"/>
              </a:rPr>
              <a:t>on Google Play Store and Apple Play Store (App Store Rating, nr of App downloads)</a:t>
            </a:r>
          </a:p>
          <a:p>
            <a:pPr marL="171450" indent="-171450"/>
            <a:r>
              <a:rPr lang="en-GB" sz="1200" u="sng">
                <a:latin typeface="+mj-lt"/>
              </a:rPr>
              <a:t>In-app Rating: </a:t>
            </a:r>
            <a:r>
              <a:rPr lang="en-GB" sz="1200">
                <a:latin typeface="+mj-lt"/>
              </a:rPr>
              <a:t>Trainer rating Doctor rating, Nutritionist rating. </a:t>
            </a:r>
          </a:p>
          <a:p>
            <a:pPr marL="0" indent="0">
              <a:buNone/>
            </a:pPr>
            <a:endParaRPr lang="en-GB" sz="1200">
              <a:latin typeface="+mj-lt"/>
            </a:endParaRPr>
          </a:p>
          <a:p>
            <a:pPr marL="0" indent="0">
              <a:buNone/>
            </a:pPr>
            <a:r>
              <a:rPr lang="en-GB" sz="1200">
                <a:latin typeface="+mj-lt"/>
              </a:rPr>
              <a:t> </a:t>
            </a:r>
            <a:r>
              <a:rPr lang="en-GB" sz="1200" b="1">
                <a:latin typeface="+mj-lt"/>
              </a:rPr>
              <a:t>Business Growth</a:t>
            </a:r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-GB" sz="1200">
                <a:latin typeface="+mj-lt"/>
              </a:rPr>
              <a:t> </a:t>
            </a:r>
            <a:r>
              <a:rPr lang="en-GB" sz="1200" u="sng">
                <a:latin typeface="+mj-lt"/>
              </a:rPr>
              <a:t>Customer growth rate: </a:t>
            </a:r>
            <a:r>
              <a:rPr lang="en-GB" sz="1200">
                <a:latin typeface="+mj-lt"/>
              </a:rPr>
              <a:t>8% increase from historical growth in year two.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endParaRPr lang="en-GB" sz="1200">
              <a:latin typeface="+mj-lt"/>
            </a:endParaRPr>
          </a:p>
          <a:p>
            <a:pPr marL="0" indent="0">
              <a:buNone/>
            </a:pPr>
            <a:r>
              <a:rPr lang="en-GB" sz="1200" b="1">
                <a:latin typeface="+mj-lt"/>
              </a:rPr>
              <a:t>App Development</a:t>
            </a:r>
          </a:p>
          <a:p>
            <a:pPr marL="171450" indent="-171450"/>
            <a:r>
              <a:rPr lang="en-GB" sz="1200">
                <a:latin typeface="+mj-lt"/>
              </a:rPr>
              <a:t> On-time delivery of features, the loading time of the app, and Average time of release on Google Play Store (Android) &amp; Apple Play Store (Ios).</a:t>
            </a:r>
          </a:p>
          <a:p>
            <a:pPr marL="171450" indent="-171450"/>
            <a:endParaRPr lang="en-GB" sz="1200">
              <a:latin typeface="+mj-lt"/>
            </a:endParaRPr>
          </a:p>
          <a:p>
            <a:pPr marL="0" indent="0">
              <a:buNone/>
            </a:pPr>
            <a:endParaRPr lang="en-GB" sz="1200">
              <a:latin typeface="+mj-lt"/>
            </a:endParaRPr>
          </a:p>
        </p:txBody>
      </p:sp>
      <p:sp>
        <p:nvSpPr>
          <p:cNvPr id="198" name="Google Shape;198;p38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19</a:t>
            </a:fld>
            <a:endParaRPr>
              <a:solidFill>
                <a:srgbClr val="9292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342250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2"/>
          <p:cNvSpPr txBox="1">
            <a:spLocks noGrp="1"/>
          </p:cNvSpPr>
          <p:nvPr>
            <p:ph type="body" idx="1"/>
          </p:nvPr>
        </p:nvSpPr>
        <p:spPr>
          <a:xfrm>
            <a:off x="3292608" y="447600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Why Are We Here?</a:t>
            </a:r>
            <a:endParaRPr sz="500"/>
          </a:p>
        </p:txBody>
      </p:sp>
      <p:sp>
        <p:nvSpPr>
          <p:cNvPr id="144" name="Google Shape;144;p32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45" name="Google Shape;145;p32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Background</a:t>
            </a:r>
            <a:endParaRPr sz="500"/>
          </a:p>
        </p:txBody>
      </p:sp>
      <p:sp>
        <p:nvSpPr>
          <p:cNvPr id="146" name="Google Shape;146;p32"/>
          <p:cNvSpPr txBox="1">
            <a:spLocks noGrp="1"/>
          </p:cNvSpPr>
          <p:nvPr>
            <p:ph type="body" idx="3"/>
          </p:nvPr>
        </p:nvSpPr>
        <p:spPr>
          <a:xfrm>
            <a:off x="405803" y="981075"/>
            <a:ext cx="8229600" cy="318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endParaRPr lang="en-GB" sz="1400" b="1" dirty="0"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endParaRPr lang="en-GB" sz="1400" b="1" dirty="0"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endParaRPr lang="en-GB" sz="1400" b="1" dirty="0"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endParaRPr lang="en-GB" sz="1400" b="1" dirty="0"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endParaRPr lang="en-GB" sz="1400" b="1" dirty="0"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endParaRPr lang="en-GB" sz="1400" b="1" dirty="0"/>
          </a:p>
          <a:p>
            <a:pPr marL="0" marR="0" lvl="0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r>
              <a:rPr lang="en-GB" sz="1200" b="1" dirty="0"/>
              <a:t>6 in 10 US Adults </a:t>
            </a:r>
            <a:r>
              <a:rPr lang="en-GB" sz="1200" dirty="0"/>
              <a:t>live with a </a:t>
            </a:r>
            <a:r>
              <a:rPr lang="en-GB" sz="1200" u="sng" dirty="0"/>
              <a:t>chronic disease &amp; </a:t>
            </a:r>
            <a:r>
              <a:rPr lang="en-GB" sz="1200" b="1" dirty="0"/>
              <a:t>4 in 10 US Adults </a:t>
            </a:r>
            <a:r>
              <a:rPr lang="en-GB" sz="1200" dirty="0"/>
              <a:t>have</a:t>
            </a:r>
            <a:r>
              <a:rPr lang="en-GB" sz="1200" b="1" dirty="0"/>
              <a:t> </a:t>
            </a:r>
            <a:r>
              <a:rPr lang="en-GB" sz="1200" u="sng" dirty="0"/>
              <a:t>more than one chronic disease[</a:t>
            </a:r>
            <a:r>
              <a:rPr lang="en-GB" sz="1200" u="sng" dirty="0">
                <a:hlinkClick r:id="rId3"/>
              </a:rPr>
              <a:t>1</a:t>
            </a:r>
            <a:r>
              <a:rPr lang="en-GB" sz="1200" u="sng" dirty="0"/>
              <a:t>]</a:t>
            </a:r>
            <a:r>
              <a:rPr lang="en-GB" sz="1200" dirty="0"/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endParaRPr lang="en-GB" sz="1400" dirty="0"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endParaRPr lang="en-GB" sz="1400" dirty="0"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endParaRPr lang="en-GB" sz="1400" dirty="0"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endParaRPr lang="en-GB" sz="1400" dirty="0"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endParaRPr lang="en-GB" sz="1400" dirty="0"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endParaRPr lang="en-GB" sz="1800" dirty="0"/>
          </a:p>
          <a:p>
            <a:pPr marL="0" marR="0" lvl="0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marR="0" lvl="0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47" name="Google Shape;147;p32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2</a:t>
            </a:fld>
            <a:endParaRPr>
              <a:solidFill>
                <a:srgbClr val="929292"/>
              </a:solidFill>
            </a:endParaRPr>
          </a:p>
        </p:txBody>
      </p:sp>
      <p:pic>
        <p:nvPicPr>
          <p:cNvPr id="3" name="Picture 2" descr="A close up of a sign&#10;&#10;Description automatically generated with low confidence">
            <a:extLst>
              <a:ext uri="{FF2B5EF4-FFF2-40B4-BE49-F238E27FC236}">
                <a16:creationId xmlns:a16="http://schemas.microsoft.com/office/drawing/2014/main" id="{9FD1D6F1-6D24-76FF-F823-26523EAC5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60" y="862088"/>
            <a:ext cx="8905875" cy="1228725"/>
          </a:xfrm>
          <a:prstGeom prst="rect">
            <a:avLst/>
          </a:prstGeom>
        </p:spPr>
      </p:pic>
      <p:pic>
        <p:nvPicPr>
          <p:cNvPr id="5" name="Picture 4" descr="A group of people standing together&#10;&#10;Description automatically generated">
            <a:extLst>
              <a:ext uri="{FF2B5EF4-FFF2-40B4-BE49-F238E27FC236}">
                <a16:creationId xmlns:a16="http://schemas.microsoft.com/office/drawing/2014/main" id="{04EE1E78-AA45-E954-ED79-5BF683B125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1442" y="2515216"/>
            <a:ext cx="5121113" cy="239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892088"/>
      </p:ext>
    </p:extLst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9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l"/>
            <a:r>
              <a:rPr lang="en"/>
              <a:t>Competitors</a:t>
            </a:r>
            <a:endParaRPr sz="500"/>
          </a:p>
        </p:txBody>
      </p:sp>
      <p:sp>
        <p:nvSpPr>
          <p:cNvPr id="204" name="Google Shape;204;p39"/>
          <p:cNvSpPr txBox="1">
            <a:spLocks noGrp="1"/>
          </p:cNvSpPr>
          <p:nvPr>
            <p:ph type="body" idx="4294967295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1"/>
          <p:cNvSpPr txBox="1">
            <a:spLocks noGrp="1"/>
          </p:cNvSpPr>
          <p:nvPr>
            <p:ph type="body" idx="1"/>
          </p:nvPr>
        </p:nvSpPr>
        <p:spPr>
          <a:xfrm>
            <a:off x="457200" y="912875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GB" sz="1400" b="1" i="0" dirty="0">
                <a:solidFill>
                  <a:srgbClr val="0F2741"/>
                </a:solidFill>
                <a:effectLst/>
                <a:latin typeface="+mj-lt"/>
              </a:rPr>
              <a:t>Leading fitness and sport apps worldwide in March 2023, by revenue</a:t>
            </a:r>
            <a:r>
              <a:rPr lang="en-GB" sz="1400" b="0" i="1" dirty="0">
                <a:solidFill>
                  <a:srgbClr val="455F7C"/>
                </a:solidFill>
                <a:effectLst/>
                <a:latin typeface="+mj-lt"/>
              </a:rPr>
              <a:t>(in million U.S. dollars)</a:t>
            </a:r>
            <a:r>
              <a:rPr lang="en-GB" sz="1400" dirty="0">
                <a:solidFill>
                  <a:schemeClr val="tx1"/>
                </a:solidFill>
              </a:rPr>
              <a:t> </a:t>
            </a:r>
            <a:r>
              <a:rPr lang="en-GB" sz="800" dirty="0">
                <a:solidFill>
                  <a:schemeClr val="tx1"/>
                </a:solidFill>
              </a:rPr>
              <a:t>[</a:t>
            </a:r>
            <a:r>
              <a:rPr lang="en-GB" sz="800" dirty="0">
                <a:solidFill>
                  <a:schemeClr val="tx1"/>
                </a:solidFill>
                <a:hlinkClick r:id="rId3"/>
              </a:rPr>
              <a:t>18</a:t>
            </a:r>
            <a:r>
              <a:rPr lang="en-GB" sz="800" dirty="0">
                <a:solidFill>
                  <a:schemeClr val="tx1"/>
                </a:solidFill>
              </a:rPr>
              <a:t>] </a:t>
            </a:r>
            <a:endParaRPr lang="en-GB" sz="800" b="1" i="0" dirty="0">
              <a:solidFill>
                <a:srgbClr val="0F2741"/>
              </a:solidFill>
              <a:effectLst/>
              <a:latin typeface="+mj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endParaRPr sz="500" dirty="0"/>
          </a:p>
        </p:txBody>
      </p:sp>
      <p:sp>
        <p:nvSpPr>
          <p:cNvPr id="219" name="Google Shape;219;p4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dirty="0"/>
              <a:t>Fitness app competitors</a:t>
            </a:r>
            <a:br>
              <a:rPr lang="en" dirty="0"/>
            </a:br>
            <a:endParaRPr sz="500" dirty="0"/>
          </a:p>
        </p:txBody>
      </p:sp>
      <p:sp>
        <p:nvSpPr>
          <p:cNvPr id="220" name="Google Shape;220;p41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21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222" name="Google Shape;222;p41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F44867-2254-E26A-5F15-C2CE5ADC28D5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457200" y="1363966"/>
            <a:ext cx="8281103" cy="1573968"/>
          </a:xfrm>
        </p:spPr>
        <p:txBody>
          <a:bodyPr/>
          <a:lstStyle/>
          <a:p>
            <a:pPr marL="0" indent="0">
              <a:buNone/>
            </a:pPr>
            <a:endParaRPr lang="en-GB" sz="120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endParaRPr lang="en-GB" sz="120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endParaRPr lang="en-GB" sz="120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9" name="Picture 8" descr="A picture containing text, screenshot, number, parallel&#10;&#10;Description automatically generated">
            <a:extLst>
              <a:ext uri="{FF2B5EF4-FFF2-40B4-BE49-F238E27FC236}">
                <a16:creationId xmlns:a16="http://schemas.microsoft.com/office/drawing/2014/main" id="{67FDC3BA-F228-00F0-6572-6E7116D8E0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6000" y="1117719"/>
            <a:ext cx="4735238" cy="39114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FEA352-55A6-2ECD-D3D8-A817F033B766}"/>
              </a:ext>
            </a:extLst>
          </p:cNvPr>
          <p:cNvSpPr txBox="1"/>
          <p:nvPr/>
        </p:nvSpPr>
        <p:spPr>
          <a:xfrm>
            <a:off x="2586175" y="4864328"/>
            <a:ext cx="3657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[18]</a:t>
            </a:r>
            <a:r>
              <a:rPr lang="en-GB" sz="800" dirty="0">
                <a:hlinkClick r:id="rId3"/>
              </a:rPr>
              <a:t> Top fitness and sport apps by revenue 2023 | Statista</a:t>
            </a:r>
            <a:r>
              <a:rPr lang="en-GB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7630473"/>
      </p:ext>
    </p:extLst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1"/>
          <p:cNvSpPr txBox="1">
            <a:spLocks noGrp="1"/>
          </p:cNvSpPr>
          <p:nvPr>
            <p:ph type="body" idx="1"/>
          </p:nvPr>
        </p:nvSpPr>
        <p:spPr>
          <a:xfrm>
            <a:off x="457200" y="912875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-GB" sz="1600"/>
              <a:t>Acquired by </a:t>
            </a:r>
            <a:r>
              <a:rPr lang="en" sz="1600"/>
              <a:t>UnderArmour in 2015, sold to Francisco Partners 20200</a:t>
            </a:r>
            <a:endParaRPr sz="1600"/>
          </a:p>
        </p:txBody>
      </p:sp>
      <p:sp>
        <p:nvSpPr>
          <p:cNvPr id="219" name="Google Shape;219;p4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dirty="0">
                <a:hlinkClick r:id="rId3"/>
              </a:rPr>
              <a:t>MyFitnesspal</a:t>
            </a:r>
            <a:r>
              <a:rPr lang="en" dirty="0"/>
              <a:t>: caloriecounter</a:t>
            </a:r>
            <a:endParaRPr sz="500" dirty="0"/>
          </a:p>
        </p:txBody>
      </p:sp>
      <p:sp>
        <p:nvSpPr>
          <p:cNvPr id="220" name="Google Shape;220;p41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22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222" name="Google Shape;222;p41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pic>
        <p:nvPicPr>
          <p:cNvPr id="3" name="Picture 2" descr="A blue sign with a person jumping&#10;&#10;Description automatically generated with low confidence">
            <a:extLst>
              <a:ext uri="{FF2B5EF4-FFF2-40B4-BE49-F238E27FC236}">
                <a16:creationId xmlns:a16="http://schemas.microsoft.com/office/drawing/2014/main" id="{7B90A31B-068E-4DE4-2AD1-FFCDC9E4A6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1928" y="196258"/>
            <a:ext cx="1133475" cy="1133475"/>
          </a:xfrm>
          <a:prstGeom prst="rect">
            <a:avLst/>
          </a:prstGeom>
        </p:spPr>
      </p:pic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D261836E-B150-EC49-DECC-773697C80A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116096"/>
              </p:ext>
            </p:extLst>
          </p:nvPr>
        </p:nvGraphicFramePr>
        <p:xfrm>
          <a:off x="4228657" y="2290879"/>
          <a:ext cx="352453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4533">
                  <a:extLst>
                    <a:ext uri="{9D8B030D-6E8A-4147-A177-3AD203B41FA5}">
                      <a16:colId xmlns:a16="http://schemas.microsoft.com/office/drawing/2014/main" val="1321725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/>
                        <a:t>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/>
                        <a:t>Calories tracker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053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/>
                        <a:t>Calorie counter to log food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427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/>
                        <a:t>App food database with 24 million foods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277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/>
                        <a:t>Short workout videos for daily workout routine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649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/>
                        <a:t>Workout timer </a:t>
                      </a:r>
                      <a:r>
                        <a:rPr lang="en-GB" sz="120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Track calories burned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009019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C41DFD0-EA8D-B336-AA73-8AA7BD1D6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485144"/>
              </p:ext>
            </p:extLst>
          </p:nvPr>
        </p:nvGraphicFramePr>
        <p:xfrm>
          <a:off x="457200" y="2307855"/>
          <a:ext cx="3416620" cy="2191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6620">
                  <a:extLst>
                    <a:ext uri="{9D8B030D-6E8A-4147-A177-3AD203B41FA5}">
                      <a16:colId xmlns:a16="http://schemas.microsoft.com/office/drawing/2014/main" val="1656890274"/>
                    </a:ext>
                  </a:extLst>
                </a:gridCol>
              </a:tblGrid>
              <a:tr h="293201">
                <a:tc>
                  <a:txBody>
                    <a:bodyPr/>
                    <a:lstStyle/>
                    <a:p>
                      <a:r>
                        <a:rPr lang="en-GB" sz="1200"/>
                        <a:t>Benefits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213110"/>
                  </a:ext>
                </a:extLst>
              </a:tr>
              <a:tr h="474472">
                <a:tc>
                  <a:txBody>
                    <a:bodyPr/>
                    <a:lstStyle/>
                    <a:p>
                      <a:r>
                        <a:rPr lang="en-GB" sz="1200"/>
                        <a:t>Free calorie counter app </a:t>
                      </a:r>
                    </a:p>
                    <a:p>
                      <a:r>
                        <a:rPr lang="en-GB" sz="1200" b="0" i="0" u="none" strike="noStrike" cap="none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Optional features on subscription </a:t>
                      </a:r>
                      <a:endParaRPr lang="en-GB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15942"/>
                  </a:ext>
                </a:extLst>
              </a:tr>
              <a:tr h="474472">
                <a:tc>
                  <a:txBody>
                    <a:bodyPr/>
                    <a:lstStyle/>
                    <a:p>
                      <a:r>
                        <a:rPr lang="en-GB" sz="1200" b="0" i="0" u="none" strike="noStrike" cap="none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Easy to use</a:t>
                      </a:r>
                      <a:endParaRPr lang="en-GB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677662"/>
                  </a:ext>
                </a:extLst>
              </a:tr>
              <a:tr h="4744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b="0" i="0" u="none" strike="noStrike" cap="none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Large database of foods and exercises </a:t>
                      </a:r>
                      <a:endParaRPr lang="en-GB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710588"/>
                  </a:ext>
                </a:extLst>
              </a:tr>
              <a:tr h="4744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b="0" i="0" u="none" strike="noStrike" cap="none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Aligned with </a:t>
                      </a:r>
                      <a:r>
                        <a:rPr lang="en-GB" sz="1200" b="0" i="0" u="none" strike="noStrike" cap="none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UnderArmour</a:t>
                      </a:r>
                      <a:endParaRPr lang="en-GB" sz="1200" b="0" i="0" u="none" strike="noStrike" cap="none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b="0" i="0" u="none" strike="noStrike" cap="none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(incl. shopping deals)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687526"/>
                  </a:ext>
                </a:extLst>
              </a:tr>
            </a:tbl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F44867-2254-E26A-5F15-C2CE5ADC28D5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457200" y="1363966"/>
            <a:ext cx="8281103" cy="1573968"/>
          </a:xfrm>
        </p:spPr>
        <p:txBody>
          <a:bodyPr/>
          <a:lstStyle/>
          <a:p>
            <a:pPr marL="0" indent="0">
              <a:buNone/>
            </a:pPr>
            <a:r>
              <a:rPr lang="en-GB" sz="1200" b="1" i="0" dirty="0">
                <a:solidFill>
                  <a:schemeClr val="tx1"/>
                </a:solidFill>
                <a:effectLst/>
                <a:latin typeface="+mj-lt"/>
              </a:rPr>
              <a:t>MyFitnessPal </a:t>
            </a:r>
            <a:r>
              <a:rPr lang="en-GB" sz="800" b="1" i="0" dirty="0">
                <a:solidFill>
                  <a:schemeClr val="tx1"/>
                </a:solidFill>
                <a:effectLst/>
                <a:latin typeface="+mj-lt"/>
              </a:rPr>
              <a:t>[</a:t>
            </a:r>
            <a:r>
              <a:rPr lang="en-GB" sz="800" i="0" dirty="0">
                <a:solidFill>
                  <a:schemeClr val="tx1"/>
                </a:solidFill>
                <a:effectLst/>
                <a:latin typeface="+mj-lt"/>
                <a:hlinkClick r:id="rId5"/>
              </a:rPr>
              <a:t>19</a:t>
            </a:r>
            <a:r>
              <a:rPr lang="en-GB" sz="800" b="1" i="0" dirty="0">
                <a:solidFill>
                  <a:schemeClr val="tx1"/>
                </a:solidFill>
                <a:effectLst/>
                <a:latin typeface="+mj-lt"/>
              </a:rPr>
              <a:t>]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+mj-lt"/>
              </a:rPr>
              <a:t> </a:t>
            </a:r>
            <a:r>
              <a:rPr lang="en-GB" sz="1200" b="0" i="0" dirty="0">
                <a:solidFill>
                  <a:schemeClr val="tx1"/>
                </a:solidFill>
                <a:effectLst/>
                <a:latin typeface="+mj-lt"/>
              </a:rPr>
              <a:t>is a weight loss and fitness app. It helps nearly 1 million members reach their nutrition and fitness goals every year. In March 2023, MyFitnessPal was the leading fitness and sports mobile app, generating in-app revenues of </a:t>
            </a:r>
            <a:r>
              <a:rPr lang="en-GB" sz="1200" b="1" i="0" dirty="0">
                <a:solidFill>
                  <a:schemeClr val="tx1"/>
                </a:solidFill>
                <a:effectLst/>
                <a:latin typeface="+mj-lt"/>
              </a:rPr>
              <a:t>$11.93 million</a:t>
            </a:r>
            <a:r>
              <a:rPr lang="en-GB" sz="800" b="1" i="0" dirty="0">
                <a:solidFill>
                  <a:schemeClr val="tx1"/>
                </a:solidFill>
                <a:effectLst/>
                <a:latin typeface="+mj-lt"/>
              </a:rPr>
              <a:t>[</a:t>
            </a:r>
            <a:r>
              <a:rPr lang="en-GB" sz="800" dirty="0">
                <a:solidFill>
                  <a:schemeClr val="tx1"/>
                </a:solidFill>
              </a:rPr>
              <a:t>[</a:t>
            </a:r>
            <a:r>
              <a:rPr lang="en-GB" sz="800" dirty="0">
                <a:solidFill>
                  <a:schemeClr val="tx1"/>
                </a:solidFill>
                <a:hlinkClick r:id="rId6"/>
              </a:rPr>
              <a:t>18</a:t>
            </a:r>
            <a:r>
              <a:rPr lang="en-GB" sz="800" dirty="0">
                <a:solidFill>
                  <a:schemeClr val="tx1"/>
                </a:solidFill>
              </a:rPr>
              <a:t>].</a:t>
            </a:r>
            <a:endParaRPr lang="en-GB" sz="800" b="1" i="0" dirty="0">
              <a:solidFill>
                <a:srgbClr val="0F2741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en-GB" sz="1200" b="1" dirty="0">
                <a:solidFill>
                  <a:schemeClr val="tx1"/>
                </a:solidFill>
                <a:latin typeface="+mj-lt"/>
              </a:rPr>
              <a:t>Target audience: </a:t>
            </a:r>
            <a:r>
              <a:rPr lang="en-GB" sz="1200" dirty="0">
                <a:solidFill>
                  <a:schemeClr val="tx1"/>
                </a:solidFill>
                <a:latin typeface="+mj-lt"/>
              </a:rPr>
              <a:t>People that are looking to take back control of their health and fitness</a:t>
            </a:r>
          </a:p>
          <a:p>
            <a:pPr marL="0" indent="0">
              <a:buNone/>
            </a:pPr>
            <a:endParaRPr lang="en-GB" sz="1200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endParaRPr lang="en-GB" sz="1200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endParaRPr lang="en-GB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64B029-0FF9-5FAE-3A15-C75309446B4B}"/>
              </a:ext>
            </a:extLst>
          </p:cNvPr>
          <p:cNvSpPr txBox="1"/>
          <p:nvPr/>
        </p:nvSpPr>
        <p:spPr>
          <a:xfrm>
            <a:off x="388043" y="4562743"/>
            <a:ext cx="6473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[18] </a:t>
            </a:r>
            <a:r>
              <a:rPr lang="en-GB" sz="800" i="0">
                <a:solidFill>
                  <a:srgbClr val="0F2741"/>
                </a:solidFill>
                <a:effectLst/>
                <a:latin typeface="+mj-lt"/>
                <a:hlinkClick r:id="rId6"/>
              </a:rPr>
              <a:t>Leading fitness and sport apps worldwide in March 2023, by revenue  Statista</a:t>
            </a:r>
            <a:endParaRPr lang="en-GB" sz="800">
              <a:solidFill>
                <a:schemeClr val="tx1"/>
              </a:solidFill>
              <a:latin typeface="+mj-lt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GB" sz="800" b="1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[19]</a:t>
            </a:r>
            <a:r>
              <a:rPr lang="en-GB" sz="800">
                <a:solidFill>
                  <a:srgbClr val="FF00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sz="800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MyFitnessPal Revenue and User Statistics (2022) (mobilemarketingreads.com</a:t>
            </a:r>
            <a:endParaRPr lang="en-GB" sz="8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653584"/>
      </p:ext>
    </p:extLst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dirty="0">
                <a:hlinkClick r:id="rId3"/>
              </a:rPr>
              <a:t>Strava</a:t>
            </a:r>
            <a:r>
              <a:rPr lang="en" dirty="0"/>
              <a:t>: Run, ride, hike</a:t>
            </a:r>
            <a:endParaRPr sz="500" dirty="0"/>
          </a:p>
        </p:txBody>
      </p:sp>
      <p:sp>
        <p:nvSpPr>
          <p:cNvPr id="220" name="Google Shape;220;p41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23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222" name="Google Shape;222;p41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2023 Udacity.  All rights reserved.</a:t>
            </a:r>
            <a:endParaRPr sz="5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F44867-2254-E26A-5F15-C2CE5ADC28D5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457200" y="1363966"/>
            <a:ext cx="8281103" cy="1573968"/>
          </a:xfrm>
        </p:spPr>
        <p:txBody>
          <a:bodyPr/>
          <a:lstStyle/>
          <a:p>
            <a:pPr marL="139700" indent="0" algn="l">
              <a:buNone/>
            </a:pPr>
            <a:r>
              <a:rPr lang="en-GB" sz="1200" b="1" i="0" dirty="0">
                <a:solidFill>
                  <a:schemeClr val="tx1"/>
                </a:solidFill>
                <a:effectLst/>
                <a:latin typeface="+mj-lt"/>
              </a:rPr>
              <a:t>Strava</a:t>
            </a:r>
            <a:r>
              <a:rPr lang="en-GB" sz="1200" b="0" i="0" dirty="0">
                <a:solidFill>
                  <a:schemeClr val="tx1"/>
                </a:solidFill>
                <a:effectLst/>
                <a:latin typeface="+mj-lt"/>
              </a:rPr>
              <a:t> is the largest sports community in the world. It </a:t>
            </a:r>
            <a:r>
              <a:rPr lang="en-GB" sz="12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connects over 100 million runners, cyclists, hikers, walkers and other active people in 195 countries through the sports they love on our mobile app and website </a:t>
            </a:r>
            <a:r>
              <a:rPr lang="en-GB" sz="1200" b="0" i="0" dirty="0">
                <a:solidFill>
                  <a:schemeClr val="tx1"/>
                </a:solidFill>
                <a:effectLst/>
                <a:latin typeface="+mj-lt"/>
              </a:rPr>
              <a:t>In March 2023, Strava ranked second, with </a:t>
            </a:r>
            <a:r>
              <a:rPr lang="en-GB" sz="1200" b="1" i="0" dirty="0">
                <a:solidFill>
                  <a:schemeClr val="tx1"/>
                </a:solidFill>
                <a:effectLst/>
                <a:latin typeface="+mj-lt"/>
              </a:rPr>
              <a:t>$7.31 million</a:t>
            </a:r>
            <a:r>
              <a:rPr lang="en-GB" sz="1200" i="0" dirty="0">
                <a:solidFill>
                  <a:schemeClr val="tx1"/>
                </a:solidFill>
                <a:effectLst/>
                <a:latin typeface="+mj-lt"/>
              </a:rPr>
              <a:t> in </a:t>
            </a:r>
            <a:r>
              <a:rPr lang="en-GB" sz="1200" b="0" i="0" dirty="0">
                <a:solidFill>
                  <a:schemeClr val="tx1"/>
                </a:solidFill>
                <a:effectLst/>
                <a:latin typeface="+mj-lt"/>
              </a:rPr>
              <a:t>combined revenues via Google Play and Apple App Store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800" dirty="0">
                <a:solidFill>
                  <a:schemeClr val="tx1"/>
                </a:solidFill>
                <a:latin typeface="+mj-lt"/>
              </a:rPr>
              <a:t>[</a:t>
            </a:r>
            <a:r>
              <a:rPr lang="en-GB" sz="800" dirty="0">
                <a:solidFill>
                  <a:schemeClr val="tx1"/>
                </a:solidFill>
                <a:latin typeface="+mj-lt"/>
                <a:hlinkClick r:id="rId4"/>
              </a:rPr>
              <a:t>18</a:t>
            </a:r>
            <a:r>
              <a:rPr lang="en-GB" sz="800" dirty="0">
                <a:solidFill>
                  <a:schemeClr val="tx1"/>
                </a:solidFill>
                <a:latin typeface="+mj-lt"/>
              </a:rPr>
              <a:t>]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+mj-lt"/>
              </a:rPr>
              <a:t>. </a:t>
            </a:r>
          </a:p>
          <a:p>
            <a:pPr marL="0" indent="0">
              <a:buNone/>
            </a:pPr>
            <a:r>
              <a:rPr lang="en-GB" sz="1200" b="1" dirty="0">
                <a:solidFill>
                  <a:schemeClr val="tx1"/>
                </a:solidFill>
                <a:latin typeface="+mj-lt"/>
              </a:rPr>
              <a:t>   Target audience: </a:t>
            </a:r>
            <a:r>
              <a:rPr lang="en-GB" sz="1200" dirty="0">
                <a:solidFill>
                  <a:schemeClr val="tx1"/>
                </a:solidFill>
                <a:latin typeface="+mj-lt"/>
              </a:rPr>
              <a:t>Every effort counts on Strava. People who want to become athletes and stay active.</a:t>
            </a:r>
          </a:p>
          <a:p>
            <a:pPr marL="0" indent="0">
              <a:buNone/>
            </a:pPr>
            <a:endParaRPr lang="en-GB" sz="1200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endParaRPr lang="en-GB" sz="1200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endParaRPr lang="en-GB" sz="1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5" name="Picture 4" descr="A picture containing font, screenshot, graphics, logo&#10;&#10;Description automatically generated">
            <a:extLst>
              <a:ext uri="{FF2B5EF4-FFF2-40B4-BE49-F238E27FC236}">
                <a16:creationId xmlns:a16="http://schemas.microsoft.com/office/drawing/2014/main" id="{EF4280F6-42E4-DA01-D4B2-304B1AE531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0928" y="136827"/>
            <a:ext cx="1514475" cy="1143000"/>
          </a:xfrm>
          <a:prstGeom prst="rect">
            <a:avLst/>
          </a:prstGeom>
        </p:spPr>
      </p:pic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E612ED26-CC7E-54CB-D4A5-BFC839D216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531407"/>
              </p:ext>
            </p:extLst>
          </p:nvPr>
        </p:nvGraphicFramePr>
        <p:xfrm>
          <a:off x="645564" y="2406310"/>
          <a:ext cx="3580873" cy="1511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0873">
                  <a:extLst>
                    <a:ext uri="{9D8B030D-6E8A-4147-A177-3AD203B41FA5}">
                      <a16:colId xmlns:a16="http://schemas.microsoft.com/office/drawing/2014/main" val="1656890274"/>
                    </a:ext>
                  </a:extLst>
                </a:gridCol>
              </a:tblGrid>
              <a:tr h="248463">
                <a:tc>
                  <a:txBody>
                    <a:bodyPr/>
                    <a:lstStyle/>
                    <a:p>
                      <a:r>
                        <a:rPr lang="en-GB" sz="1200"/>
                        <a:t>Benefits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213110"/>
                  </a:ext>
                </a:extLst>
              </a:tr>
              <a:tr h="293302">
                <a:tc>
                  <a:txBody>
                    <a:bodyPr/>
                    <a:lstStyle/>
                    <a:p>
                      <a:r>
                        <a:rPr lang="en-GB" sz="1200"/>
                        <a:t>Including routes and trails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15942"/>
                  </a:ext>
                </a:extLst>
              </a:tr>
              <a:tr h="257510">
                <a:tc>
                  <a:txBody>
                    <a:bodyPr/>
                    <a:lstStyle/>
                    <a:p>
                      <a:r>
                        <a:rPr lang="en-GB" sz="1200"/>
                        <a:t>Add safety contacts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677662"/>
                  </a:ext>
                </a:extLst>
              </a:tr>
              <a:tr h="2644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/>
                        <a:t>In collaborating with existing Sport clubs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710588"/>
                  </a:ext>
                </a:extLst>
              </a:tr>
              <a:tr h="3950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b="0" i="0" u="none" strike="noStrike" cap="none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The social network for athletes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687526"/>
                  </a:ext>
                </a:extLst>
              </a:tr>
            </a:tbl>
          </a:graphicData>
        </a:graphic>
      </p:graphicFrame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9EEB927C-C265-0C97-B420-2E874F818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120064"/>
              </p:ext>
            </p:extLst>
          </p:nvPr>
        </p:nvGraphicFramePr>
        <p:xfrm>
          <a:off x="4414800" y="2406310"/>
          <a:ext cx="3869817" cy="212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9817">
                  <a:extLst>
                    <a:ext uri="{9D8B030D-6E8A-4147-A177-3AD203B41FA5}">
                      <a16:colId xmlns:a16="http://schemas.microsoft.com/office/drawing/2014/main" val="1321725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/>
                        <a:t>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/>
                        <a:t>Track &amp; Analyse sport activities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053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/>
                        <a:t>Measure 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427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/>
                        <a:t>Share &amp; Connect with friend &amp; athletes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277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/>
                        <a:t>Explore new routes &amp; Compete with community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649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200"/>
                        <a:t>Realtime GPS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00901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CAEBD1A-80D3-D3FB-1176-1713DBAC3D62}"/>
              </a:ext>
            </a:extLst>
          </p:cNvPr>
          <p:cNvSpPr txBox="1"/>
          <p:nvPr/>
        </p:nvSpPr>
        <p:spPr>
          <a:xfrm>
            <a:off x="365210" y="4593130"/>
            <a:ext cx="4572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b="1">
                <a:solidFill>
                  <a:schemeClr val="tx1"/>
                </a:solidFill>
                <a:latin typeface="+mj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[18] </a:t>
            </a:r>
            <a:r>
              <a:rPr lang="en-GB" sz="800" i="0">
                <a:solidFill>
                  <a:srgbClr val="0F2741"/>
                </a:solidFill>
                <a:effectLst/>
                <a:latin typeface="+mj-lt"/>
                <a:hlinkClick r:id="rId4"/>
              </a:rPr>
              <a:t>Leading fitness and sport apps worldwide in March 2023, by revenue  Statista</a:t>
            </a:r>
            <a:endParaRPr lang="en-GB" sz="800">
              <a:solidFill>
                <a:schemeClr val="tx1"/>
              </a:solidFill>
              <a:latin typeface="+mj-lt"/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3576340455"/>
      </p:ext>
    </p:extLst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2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Why are we better?</a:t>
            </a:r>
            <a:endParaRPr sz="500"/>
          </a:p>
        </p:txBody>
      </p:sp>
      <p:sp>
        <p:nvSpPr>
          <p:cNvPr id="228" name="Google Shape;228;p42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29" name="Google Shape;229;p42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Our Advantages</a:t>
            </a:r>
            <a:endParaRPr sz="500"/>
          </a:p>
        </p:txBody>
      </p:sp>
      <p:sp>
        <p:nvSpPr>
          <p:cNvPr id="230" name="Google Shape;230;p42"/>
          <p:cNvSpPr txBox="1">
            <a:spLocks noGrp="1"/>
          </p:cNvSpPr>
          <p:nvPr>
            <p:ph type="body" idx="3"/>
          </p:nvPr>
        </p:nvSpPr>
        <p:spPr>
          <a:xfrm>
            <a:off x="238206" y="304801"/>
            <a:ext cx="8905794" cy="1555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endParaRPr lang="en" sz="1400" dirty="0">
              <a:highlight>
                <a:srgbClr val="FFFF00"/>
              </a:highlight>
            </a:endParaRPr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endParaRPr lang="en-GB" sz="1400" dirty="0"/>
          </a:p>
          <a:p>
            <a:pPr marL="0" indent="0">
              <a:buNone/>
            </a:pPr>
            <a:endParaRPr lang="en-GB" sz="1400" b="1" i="1" dirty="0">
              <a:solidFill>
                <a:srgbClr val="000000"/>
              </a:solidFill>
              <a:effectLst/>
              <a:latin typeface="Gotham Book"/>
            </a:endParaRPr>
          </a:p>
          <a:p>
            <a:pPr marL="0" indent="0" algn="r">
              <a:buNone/>
            </a:pPr>
            <a:endParaRPr lang="en-GB" sz="1400" b="1" i="1" dirty="0">
              <a:solidFill>
                <a:srgbClr val="000000"/>
              </a:solidFill>
              <a:effectLst/>
              <a:latin typeface="Gotham Book"/>
            </a:endParaRPr>
          </a:p>
          <a:p>
            <a:pPr marL="0" indent="0" algn="r">
              <a:buNone/>
            </a:pPr>
            <a:endParaRPr lang="en-GB" sz="1400" b="1" i="1" dirty="0">
              <a:solidFill>
                <a:srgbClr val="000000"/>
              </a:solidFill>
              <a:effectLst/>
              <a:latin typeface="Gotham Book"/>
            </a:endParaRPr>
          </a:p>
          <a:p>
            <a:pPr marL="0" indent="0" algn="r">
              <a:buNone/>
            </a:pPr>
            <a:endParaRPr lang="en-GB" sz="1400" b="1" i="1" dirty="0">
              <a:solidFill>
                <a:srgbClr val="000000"/>
              </a:solidFill>
              <a:effectLst/>
              <a:latin typeface="Gotham Book"/>
            </a:endParaRPr>
          </a:p>
          <a:p>
            <a:pPr marL="0" indent="0" algn="r">
              <a:buNone/>
            </a:pPr>
            <a:endParaRPr lang="en-GB" sz="1400" b="1" i="1" dirty="0">
              <a:solidFill>
                <a:srgbClr val="000000"/>
              </a:solidFill>
              <a:latin typeface="Gotham Book"/>
            </a:endParaRPr>
          </a:p>
          <a:p>
            <a:pPr marL="0" indent="0">
              <a:buNone/>
            </a:pPr>
            <a:endParaRPr lang="en-GB" sz="1400" b="1" dirty="0">
              <a:latin typeface="+mj-lt"/>
            </a:endParaRPr>
          </a:p>
          <a:p>
            <a:pPr marL="0" indent="0">
              <a:buNone/>
            </a:pPr>
            <a:r>
              <a:rPr lang="en-GB" sz="1200" b="1" dirty="0">
                <a:latin typeface="+mj-lt"/>
              </a:rPr>
              <a:t>                                 </a:t>
            </a:r>
          </a:p>
          <a:p>
            <a:pPr marL="0" indent="0">
              <a:buNone/>
            </a:pPr>
            <a:endParaRPr lang="en-GB" sz="1200" b="1" dirty="0">
              <a:latin typeface="+mj-lt"/>
            </a:endParaRPr>
          </a:p>
          <a:p>
            <a:pPr marL="0" indent="0">
              <a:buNone/>
            </a:pPr>
            <a:endParaRPr lang="en-GB" sz="1000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endParaRPr lang="en-GB" sz="1200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endParaRPr lang="en-GB" sz="1200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endParaRPr lang="en-GB" sz="1200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endParaRPr lang="en-GB" sz="1200" dirty="0">
              <a:solidFill>
                <a:schemeClr val="tx1"/>
              </a:solidFill>
              <a:latin typeface="+mj-lt"/>
            </a:endParaRPr>
          </a:p>
          <a:p>
            <a:pPr marL="0" indent="0" algn="r">
              <a:buNone/>
            </a:pPr>
            <a:endParaRPr lang="en-GB" sz="1200" b="1" dirty="0">
              <a:solidFill>
                <a:schemeClr val="tx1"/>
              </a:solidFill>
              <a:latin typeface="+mj-lt"/>
            </a:endParaRPr>
          </a:p>
          <a:p>
            <a:pPr marL="0" indent="0" algn="r">
              <a:buNone/>
            </a:pPr>
            <a:r>
              <a:rPr lang="en-GB" sz="1200" b="1" i="1" dirty="0">
                <a:solidFill>
                  <a:schemeClr val="tx1"/>
                </a:solidFill>
                <a:latin typeface="+mj-lt"/>
              </a:rPr>
              <a:t>“</a:t>
            </a:r>
            <a:r>
              <a:rPr lang="en-GB" sz="1100" b="1" i="1" dirty="0" err="1">
                <a:solidFill>
                  <a:schemeClr val="tx1"/>
                </a:solidFill>
                <a:latin typeface="+mj-lt"/>
              </a:rPr>
              <a:t>HealthY</a:t>
            </a:r>
            <a:r>
              <a:rPr lang="en-GB" sz="1100" b="1" i="1" dirty="0">
                <a:solidFill>
                  <a:schemeClr val="tx1"/>
                </a:solidFill>
                <a:latin typeface="+mj-lt"/>
              </a:rPr>
              <a:t>: </a:t>
            </a:r>
            <a:r>
              <a:rPr lang="en-GB" sz="1100" b="1" i="1" dirty="0">
                <a:latin typeface="+mj-lt"/>
              </a:rPr>
              <a:t>Improve your health one step at a time.”</a:t>
            </a:r>
            <a:r>
              <a:rPr lang="en-GB" sz="1100" i="1" dirty="0">
                <a:solidFill>
                  <a:schemeClr val="tx1"/>
                </a:solidFill>
                <a:latin typeface="+mj-lt"/>
              </a:rPr>
              <a:t> </a:t>
            </a:r>
            <a:endParaRPr lang="en-GB" sz="1100" b="1" dirty="0">
              <a:latin typeface="+mj-lt"/>
            </a:endParaRPr>
          </a:p>
          <a:p>
            <a:pPr marL="0" indent="0">
              <a:buNone/>
            </a:pPr>
            <a:r>
              <a:rPr lang="en-GB" sz="1100" dirty="0">
                <a:latin typeface="+mj-lt"/>
              </a:rPr>
              <a:t>The Preventive Healthcare Fitness App </a:t>
            </a:r>
            <a:r>
              <a:rPr lang="en-GB" sz="1100" b="1" dirty="0">
                <a:latin typeface="+mj-lt"/>
              </a:rPr>
              <a:t>Kaiser Permanente [</a:t>
            </a:r>
            <a:r>
              <a:rPr lang="en-GB" sz="1100" b="1" dirty="0">
                <a:latin typeface="+mj-lt"/>
                <a:hlinkClick r:id="rId3"/>
              </a:rPr>
              <a:t>20</a:t>
            </a:r>
            <a:r>
              <a:rPr lang="en-GB" sz="1100" b="1" dirty="0">
                <a:latin typeface="+mj-lt"/>
              </a:rPr>
              <a:t>] </a:t>
            </a:r>
            <a:r>
              <a:rPr lang="en-GB" sz="1100" b="0" i="0" dirty="0">
                <a:solidFill>
                  <a:schemeClr val="tx1"/>
                </a:solidFill>
                <a:effectLst/>
                <a:latin typeface="+mj-lt"/>
              </a:rPr>
              <a:t>is more than just another fitness app. I</a:t>
            </a:r>
            <a:r>
              <a:rPr lang="en-GB" sz="1100" dirty="0">
                <a:latin typeface="+mj-lt"/>
              </a:rPr>
              <a:t>t is an </a:t>
            </a:r>
            <a:r>
              <a:rPr lang="en-GB" sz="1100" b="1" i="0" dirty="0">
                <a:solidFill>
                  <a:schemeClr val="tx1"/>
                </a:solidFill>
                <a:effectLst/>
                <a:latin typeface="+mj-lt"/>
              </a:rPr>
              <a:t>all-in-one health app platform for Health, Sports &amp; Nutrition &amp; Self-care </a:t>
            </a:r>
            <a:r>
              <a:rPr lang="en-GB" sz="1100" i="0" dirty="0">
                <a:solidFill>
                  <a:schemeClr val="tx1"/>
                </a:solidFill>
                <a:effectLst/>
                <a:latin typeface="+mj-lt"/>
              </a:rPr>
              <a:t>for both </a:t>
            </a:r>
            <a:r>
              <a:rPr lang="en-GB" sz="1100" dirty="0">
                <a:solidFill>
                  <a:schemeClr val="tx1"/>
                </a:solidFill>
                <a:latin typeface="+mj-lt"/>
              </a:rPr>
              <a:t>I</a:t>
            </a:r>
            <a:r>
              <a:rPr lang="en-GB" sz="1100" i="0" dirty="0">
                <a:solidFill>
                  <a:schemeClr val="tx1"/>
                </a:solidFill>
                <a:effectLst/>
                <a:latin typeface="+mj-lt"/>
              </a:rPr>
              <a:t>os and Android devices</a:t>
            </a:r>
            <a:r>
              <a:rPr lang="en-GB" sz="1100" b="1" i="0" dirty="0">
                <a:solidFill>
                  <a:schemeClr val="tx1"/>
                </a:solidFill>
                <a:effectLst/>
                <a:latin typeface="+mj-lt"/>
              </a:rPr>
              <a:t>.</a:t>
            </a:r>
            <a:r>
              <a:rPr lang="en-GB" sz="1100" dirty="0">
                <a:solidFill>
                  <a:schemeClr val="tx1"/>
                </a:solidFill>
                <a:latin typeface="+mj-lt"/>
              </a:rPr>
              <a:t> Our</a:t>
            </a:r>
            <a:r>
              <a:rPr lang="en-GB" sz="11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GB" sz="1100" b="1" i="0" dirty="0">
                <a:solidFill>
                  <a:schemeClr val="tx1"/>
                </a:solidFill>
                <a:effectLst/>
                <a:latin typeface="+mj-lt"/>
              </a:rPr>
              <a:t>paid subscription add-on “</a:t>
            </a:r>
            <a:r>
              <a:rPr lang="en-GB" sz="1100" b="1" i="0" dirty="0" err="1">
                <a:solidFill>
                  <a:schemeClr val="tx1"/>
                </a:solidFill>
                <a:effectLst/>
                <a:latin typeface="+mj-lt"/>
              </a:rPr>
              <a:t>HealtY</a:t>
            </a:r>
            <a:r>
              <a:rPr lang="en-GB" sz="1100" b="1" i="0" dirty="0">
                <a:solidFill>
                  <a:schemeClr val="tx1"/>
                </a:solidFill>
                <a:effectLst/>
                <a:latin typeface="+mj-lt"/>
              </a:rPr>
              <a:t>” modules </a:t>
            </a:r>
            <a:r>
              <a:rPr lang="en-GB" sz="1100" i="0" dirty="0">
                <a:solidFill>
                  <a:schemeClr val="tx1"/>
                </a:solidFill>
                <a:effectLst/>
                <a:latin typeface="+mj-lt"/>
              </a:rPr>
              <a:t>extend </a:t>
            </a:r>
            <a:r>
              <a:rPr lang="en-GB" sz="1100" dirty="0">
                <a:solidFill>
                  <a:schemeClr val="tx1"/>
                </a:solidFill>
                <a:latin typeface="+mj-lt"/>
              </a:rPr>
              <a:t>the knowledge and expertise of the existing app. It provides </a:t>
            </a:r>
            <a:r>
              <a:rPr lang="en-GB" sz="1100" u="sng" dirty="0">
                <a:solidFill>
                  <a:schemeClr val="tx1"/>
                </a:solidFill>
                <a:latin typeface="+mj-lt"/>
              </a:rPr>
              <a:t>health features that no other fitness app has </a:t>
            </a:r>
            <a:r>
              <a:rPr lang="en-GB" sz="1100" dirty="0">
                <a:solidFill>
                  <a:schemeClr val="tx1"/>
                </a:solidFill>
                <a:latin typeface="+mj-lt"/>
              </a:rPr>
              <a:t>and </a:t>
            </a:r>
            <a:r>
              <a:rPr lang="en-GB" sz="1100" u="sng" dirty="0">
                <a:solidFill>
                  <a:schemeClr val="tx1"/>
                </a:solidFill>
                <a:latin typeface="+mj-lt"/>
              </a:rPr>
              <a:t>goes beyond just nutrition and sport </a:t>
            </a:r>
            <a:r>
              <a:rPr lang="en-GB" sz="1100" dirty="0">
                <a:solidFill>
                  <a:schemeClr val="tx1"/>
                </a:solidFill>
                <a:latin typeface="+mj-lt"/>
              </a:rPr>
              <a:t>advice. Sports&amp; Nutrition and Self-care modules are part of an overall healthcare app with full medical history data, appointment bookings, preventive healthcare, and healthcare tips from health professionals (doctors, pharmacy, personal trainer, and nutrition). </a:t>
            </a:r>
            <a:endParaRPr lang="en-GB" sz="1100" i="1" dirty="0">
              <a:solidFill>
                <a:srgbClr val="000000"/>
              </a:solidFill>
              <a:effectLst/>
              <a:latin typeface="+mj-lt"/>
            </a:endParaRPr>
          </a:p>
          <a:p>
            <a:pPr marL="171450" indent="-171450">
              <a:buFontTx/>
              <a:buChar char="-"/>
            </a:pPr>
            <a:endParaRPr lang="en-GB" sz="1200" i="1" dirty="0">
              <a:solidFill>
                <a:srgbClr val="000000"/>
              </a:solidFill>
              <a:latin typeface="+mj-lt"/>
            </a:endParaRPr>
          </a:p>
          <a:p>
            <a:pPr marL="171450" indent="-171450">
              <a:buFontTx/>
              <a:buChar char="-"/>
            </a:pPr>
            <a:endParaRPr lang="en-GB" sz="1200" i="1" dirty="0">
              <a:solidFill>
                <a:srgbClr val="000000"/>
              </a:solidFill>
              <a:effectLst/>
              <a:latin typeface="+mj-lt"/>
            </a:endParaRPr>
          </a:p>
          <a:p>
            <a:pPr marL="171450" indent="-171450">
              <a:buFontTx/>
              <a:buChar char="-"/>
            </a:pPr>
            <a:endParaRPr lang="en-GB" sz="1200" i="1" dirty="0">
              <a:solidFill>
                <a:srgbClr val="000000"/>
              </a:solidFill>
              <a:latin typeface="+mj-lt"/>
            </a:endParaRPr>
          </a:p>
          <a:p>
            <a:pPr marL="171450" indent="-171450">
              <a:buFontTx/>
              <a:buChar char="-"/>
            </a:pPr>
            <a:endParaRPr lang="en-GB" sz="1200" i="1" dirty="0">
              <a:solidFill>
                <a:srgbClr val="000000"/>
              </a:solidFill>
              <a:effectLst/>
              <a:latin typeface="+mj-lt"/>
            </a:endParaRPr>
          </a:p>
          <a:p>
            <a:pPr marL="171450" indent="-171450">
              <a:buFontTx/>
              <a:buChar char="-"/>
            </a:pPr>
            <a:endParaRPr lang="en-GB" sz="1200" i="1" dirty="0">
              <a:solidFill>
                <a:srgbClr val="000000"/>
              </a:solidFill>
              <a:latin typeface="+mj-lt"/>
            </a:endParaRPr>
          </a:p>
          <a:p>
            <a:pPr marL="171450" indent="-171450">
              <a:buFontTx/>
              <a:buChar char="-"/>
            </a:pPr>
            <a:endParaRPr lang="en-GB" sz="1200" i="1" dirty="0">
              <a:solidFill>
                <a:srgbClr val="000000"/>
              </a:solidFill>
              <a:effectLst/>
              <a:latin typeface="+mj-lt"/>
            </a:endParaRPr>
          </a:p>
          <a:p>
            <a:pPr marL="171450" indent="-171450">
              <a:buFontTx/>
              <a:buChar char="-"/>
            </a:pPr>
            <a:endParaRPr lang="en-GB" sz="1200" i="1" dirty="0">
              <a:solidFill>
                <a:srgbClr val="000000"/>
              </a:solidFill>
              <a:latin typeface="+mj-lt"/>
            </a:endParaRPr>
          </a:p>
          <a:p>
            <a:pPr marL="171450" indent="-171450">
              <a:buFontTx/>
              <a:buChar char="-"/>
            </a:pPr>
            <a:endParaRPr lang="en-GB" sz="1200" i="1" dirty="0">
              <a:solidFill>
                <a:srgbClr val="000000"/>
              </a:solidFill>
              <a:effectLst/>
              <a:latin typeface="+mj-lt"/>
            </a:endParaRPr>
          </a:p>
          <a:p>
            <a:pPr marL="171450" indent="-171450">
              <a:buFontTx/>
              <a:buChar char="-"/>
            </a:pPr>
            <a:endParaRPr lang="en-GB" sz="1200" i="1" dirty="0">
              <a:solidFill>
                <a:srgbClr val="000000"/>
              </a:solidFill>
              <a:effectLst/>
              <a:latin typeface="+mj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endParaRPr lang="en-GB" sz="1400" dirty="0"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endParaRPr lang="en" sz="1400" dirty="0">
              <a:highlight>
                <a:srgbClr val="FFFF00"/>
              </a:highlight>
            </a:endParaRPr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endParaRPr lang="en" sz="1400" dirty="0"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endParaRPr dirty="0"/>
          </a:p>
        </p:txBody>
      </p:sp>
      <p:sp>
        <p:nvSpPr>
          <p:cNvPr id="231" name="Google Shape;231;p42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24</a:t>
            </a:fld>
            <a:endParaRPr>
              <a:solidFill>
                <a:srgbClr val="929292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CA989D5-84E7-7016-3E5D-52376D042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625474"/>
              </p:ext>
            </p:extLst>
          </p:nvPr>
        </p:nvGraphicFramePr>
        <p:xfrm>
          <a:off x="4261912" y="2195247"/>
          <a:ext cx="4093905" cy="2569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3905">
                  <a:extLst>
                    <a:ext uri="{9D8B030D-6E8A-4147-A177-3AD203B41FA5}">
                      <a16:colId xmlns:a16="http://schemas.microsoft.com/office/drawing/2014/main" val="399600962"/>
                    </a:ext>
                  </a:extLst>
                </a:gridCol>
              </a:tblGrid>
              <a:tr h="224719"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tx2"/>
                          </a:solidFill>
                        </a:rPr>
                        <a:t>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316549"/>
                  </a:ext>
                </a:extLst>
              </a:tr>
              <a:tr h="2470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10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Preventive health care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233261"/>
                  </a:ext>
                </a:extLst>
              </a:tr>
              <a:tr h="247079">
                <a:tc>
                  <a:txBody>
                    <a:bodyPr/>
                    <a:lstStyle/>
                    <a:p>
                      <a:r>
                        <a:rPr lang="en-GB" sz="1100"/>
                        <a:t>Personalized coaching 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329147"/>
                  </a:ext>
                </a:extLst>
              </a:tr>
              <a:tr h="247079">
                <a:tc>
                  <a:txBody>
                    <a:bodyPr/>
                    <a:lstStyle/>
                    <a:p>
                      <a:r>
                        <a:rPr lang="en-GB" sz="110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Book an appointment with Personal Nutritionist</a:t>
                      </a:r>
                      <a:endParaRPr lang="en-GB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72547"/>
                  </a:ext>
                </a:extLst>
              </a:tr>
              <a:tr h="2470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10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Health Tips (food, fitness &amp; self-care).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293359"/>
                  </a:ext>
                </a:extLst>
              </a:tr>
              <a:tr h="2470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10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Aligned with a health service provider.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476655"/>
                  </a:ext>
                </a:extLst>
              </a:tr>
              <a:tr h="2470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10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Reward system.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690067"/>
                  </a:ext>
                </a:extLst>
              </a:tr>
              <a:tr h="2470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10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Immediate results in customer health.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267685"/>
                  </a:ext>
                </a:extLst>
              </a:tr>
              <a:tr h="4812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1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Expertise and trust in our recommendations on Google Store App and Apple Store App.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634211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D81085D-332F-DD8E-3BCF-8381BE8C41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080051"/>
              </p:ext>
            </p:extLst>
          </p:nvPr>
        </p:nvGraphicFramePr>
        <p:xfrm>
          <a:off x="457200" y="2183717"/>
          <a:ext cx="3641370" cy="2569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1370">
                  <a:extLst>
                    <a:ext uri="{9D8B030D-6E8A-4147-A177-3AD203B41FA5}">
                      <a16:colId xmlns:a16="http://schemas.microsoft.com/office/drawing/2014/main" val="3343964738"/>
                    </a:ext>
                  </a:extLst>
                </a:gridCol>
              </a:tblGrid>
              <a:tr h="321139"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tx2"/>
                          </a:solidFill>
                        </a:rPr>
                        <a:t>Benefits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961752"/>
                  </a:ext>
                </a:extLst>
              </a:tr>
              <a:tr h="321139">
                <a:tc>
                  <a:txBody>
                    <a:bodyPr/>
                    <a:lstStyle/>
                    <a:p>
                      <a:r>
                        <a:rPr lang="en-GB" sz="1100"/>
                        <a:t>Improve health, sport &amp; nutrition and self-care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814579"/>
                  </a:ext>
                </a:extLst>
              </a:tr>
              <a:tr h="321139">
                <a:tc>
                  <a:txBody>
                    <a:bodyPr/>
                    <a:lstStyle/>
                    <a:p>
                      <a:r>
                        <a:rPr lang="en-GB" sz="1100"/>
                        <a:t>Reward active users via gamification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07387"/>
                  </a:ext>
                </a:extLst>
              </a:tr>
              <a:tr h="321139">
                <a:tc>
                  <a:txBody>
                    <a:bodyPr/>
                    <a:lstStyle/>
                    <a:p>
                      <a:r>
                        <a:rPr lang="en-GB" sz="1100"/>
                        <a:t>Increase physical activity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208645"/>
                  </a:ext>
                </a:extLst>
              </a:tr>
              <a:tr h="321139">
                <a:tc>
                  <a:txBody>
                    <a:bodyPr/>
                    <a:lstStyle/>
                    <a:p>
                      <a:r>
                        <a:rPr lang="en-GB" sz="1100"/>
                        <a:t>Create healthy lifestyle habits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963674"/>
                  </a:ext>
                </a:extLst>
              </a:tr>
              <a:tr h="321139">
                <a:tc>
                  <a:txBody>
                    <a:bodyPr/>
                    <a:lstStyle/>
                    <a:p>
                      <a:r>
                        <a:rPr lang="en-GB" sz="1100"/>
                        <a:t>Prevent chronic diseases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891644"/>
                  </a:ext>
                </a:extLst>
              </a:tr>
              <a:tr h="321139">
                <a:tc>
                  <a:txBody>
                    <a:bodyPr/>
                    <a:lstStyle/>
                    <a:p>
                      <a:r>
                        <a:rPr lang="en-GB" sz="1100"/>
                        <a:t>Maintain a healthy body 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094248"/>
                  </a:ext>
                </a:extLst>
              </a:tr>
              <a:tr h="321139">
                <a:tc>
                  <a:txBody>
                    <a:bodyPr/>
                    <a:lstStyle/>
                    <a:p>
                      <a:r>
                        <a:rPr lang="en-GB" sz="1100"/>
                        <a:t>Reduce preventable healthcare expenses.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63074"/>
                  </a:ext>
                </a:extLst>
              </a:tr>
            </a:tbl>
          </a:graphicData>
        </a:graphic>
      </p:graphicFrame>
      <p:pic>
        <p:nvPicPr>
          <p:cNvPr id="4" name="Picture 3" descr="A picture containing graphics, circle, design, graphic design&#10;&#10;Description automatically generated">
            <a:extLst>
              <a:ext uri="{FF2B5EF4-FFF2-40B4-BE49-F238E27FC236}">
                <a16:creationId xmlns:a16="http://schemas.microsoft.com/office/drawing/2014/main" id="{39B9B233-B0A6-8169-F2EC-054904D69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0557" y="9922"/>
            <a:ext cx="832486" cy="832486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3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Roadmap and Vision</a:t>
            </a:r>
            <a:endParaRPr sz="500"/>
          </a:p>
        </p:txBody>
      </p:sp>
      <p:sp>
        <p:nvSpPr>
          <p:cNvPr id="237" name="Google Shape;237;p43"/>
          <p:cNvSpPr txBox="1">
            <a:spLocks noGrp="1"/>
          </p:cNvSpPr>
          <p:nvPr>
            <p:ph type="body" idx="4294967295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4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Where do we go from here?</a:t>
            </a:r>
            <a:endParaRPr sz="500"/>
          </a:p>
        </p:txBody>
      </p:sp>
      <p:sp>
        <p:nvSpPr>
          <p:cNvPr id="243" name="Google Shape;243;p44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44" name="Google Shape;244;p44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Roadmap Pillars</a:t>
            </a:r>
            <a:endParaRPr sz="500"/>
          </a:p>
        </p:txBody>
      </p:sp>
      <p:sp>
        <p:nvSpPr>
          <p:cNvPr id="245" name="Google Shape;245;p44"/>
          <p:cNvSpPr txBox="1">
            <a:spLocks noGrp="1"/>
          </p:cNvSpPr>
          <p:nvPr>
            <p:ph type="body" idx="3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>
              <a:buNone/>
            </a:pPr>
            <a:endParaRPr lang="en-GB" sz="1800" b="1" i="1" dirty="0">
              <a:solidFill>
                <a:srgbClr val="000000"/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en-GB" b="1" i="1" dirty="0">
              <a:solidFill>
                <a:srgbClr val="000000"/>
              </a:solidFill>
              <a:latin typeface="+mj-lt"/>
            </a:endParaRPr>
          </a:p>
          <a:p>
            <a:pPr marL="0" indent="0">
              <a:buNone/>
            </a:pPr>
            <a:endParaRPr lang="en-GB" sz="1800" b="1" i="1" dirty="0">
              <a:solidFill>
                <a:srgbClr val="000000"/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en-GB" sz="1400" b="1" i="1" dirty="0">
              <a:solidFill>
                <a:srgbClr val="000000"/>
              </a:solidFill>
              <a:latin typeface="+mj-lt"/>
            </a:endParaRPr>
          </a:p>
          <a:p>
            <a:pPr marL="0" indent="0">
              <a:buNone/>
            </a:pPr>
            <a:r>
              <a:rPr lang="en-GB" sz="1200" b="1" i="1" dirty="0">
                <a:solidFill>
                  <a:srgbClr val="000000"/>
                </a:solidFill>
                <a:effectLst/>
                <a:latin typeface="+mj-lt"/>
              </a:rPr>
              <a:t>“With every life we touch, we’re contributing to the growth of a healthier, more vibrant world.”</a:t>
            </a:r>
          </a:p>
          <a:p>
            <a:pPr marL="171450" indent="-171450">
              <a:buFontTx/>
              <a:buChar char="-"/>
            </a:pPr>
            <a:r>
              <a:rPr lang="en-GB" sz="1200" i="1" dirty="0">
                <a:solidFill>
                  <a:srgbClr val="000000"/>
                </a:solidFill>
                <a:effectLst/>
                <a:latin typeface="+mj-lt"/>
              </a:rPr>
              <a:t>Kaiser Permanente, 2023.</a:t>
            </a:r>
          </a:p>
          <a:p>
            <a:pPr marL="0" indent="0">
              <a:buNone/>
            </a:pPr>
            <a:endParaRPr lang="en-GB" sz="1200" b="1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r>
              <a:rPr lang="en-GB" sz="1200" b="1" i="0" dirty="0">
                <a:solidFill>
                  <a:schemeClr val="tx1"/>
                </a:solidFill>
                <a:effectLst/>
                <a:latin typeface="+mj-lt"/>
              </a:rPr>
              <a:t>Kaiser Permanente App is the all-in-one health app platform for Health, Sports &amp; Nutrition &amp; self-care.                          </a:t>
            </a:r>
            <a:r>
              <a:rPr lang="en-GB" sz="1200" i="0" dirty="0">
                <a:solidFill>
                  <a:schemeClr val="tx1"/>
                </a:solidFill>
                <a:effectLst/>
                <a:latin typeface="+mj-lt"/>
              </a:rPr>
              <a:t>With the </a:t>
            </a:r>
            <a:r>
              <a:rPr lang="en-GB" sz="1200" i="0" dirty="0" err="1">
                <a:solidFill>
                  <a:schemeClr val="tx1"/>
                </a:solidFill>
                <a:effectLst/>
                <a:latin typeface="+mj-lt"/>
              </a:rPr>
              <a:t>HealthY</a:t>
            </a:r>
            <a:r>
              <a:rPr lang="en-GB" sz="1200" i="0" dirty="0">
                <a:solidFill>
                  <a:schemeClr val="tx1"/>
                </a:solidFill>
                <a:effectLst/>
                <a:latin typeface="+mj-lt"/>
              </a:rPr>
              <a:t> modules, </a:t>
            </a:r>
            <a:r>
              <a:rPr lang="en-GB" sz="1200" b="0" i="0" dirty="0">
                <a:solidFill>
                  <a:schemeClr val="tx1"/>
                </a:solidFill>
                <a:effectLst/>
                <a:latin typeface="+mj-lt"/>
              </a:rPr>
              <a:t>Kaiser Permanente</a:t>
            </a:r>
            <a:r>
              <a:rPr lang="en-GB" sz="1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GB" sz="1200" b="0" i="0" dirty="0">
                <a:solidFill>
                  <a:schemeClr val="tx1"/>
                </a:solidFill>
                <a:effectLst/>
                <a:latin typeface="+mj-lt"/>
              </a:rPr>
              <a:t>wants to become the </a:t>
            </a:r>
            <a:r>
              <a:rPr lang="en-GB" sz="1200" b="1" i="0" dirty="0">
                <a:solidFill>
                  <a:schemeClr val="tx1"/>
                </a:solidFill>
                <a:effectLst/>
                <a:latin typeface="+mj-lt"/>
              </a:rPr>
              <a:t>leader in high-quality healthcare. </a:t>
            </a:r>
          </a:p>
          <a:p>
            <a:pPr marL="0" indent="0">
              <a:buNone/>
            </a:pPr>
            <a:r>
              <a:rPr lang="en-GB" sz="1200" i="0" dirty="0">
                <a:solidFill>
                  <a:schemeClr val="tx1"/>
                </a:solidFill>
                <a:effectLst/>
                <a:latin typeface="+mj-lt"/>
              </a:rPr>
              <a:t>We do this by adding:</a:t>
            </a:r>
          </a:p>
          <a:p>
            <a:pPr marL="0" indent="0">
              <a:buNone/>
            </a:pPr>
            <a:endParaRPr lang="en" sz="1200" dirty="0">
              <a:highlight>
                <a:srgbClr val="FFFF00"/>
              </a:highlight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0B0B0B"/>
                </a:solidFill>
                <a:effectLst/>
                <a:latin typeface="+mj-lt"/>
              </a:rPr>
              <a:t>Module 0 (FREE)</a:t>
            </a:r>
            <a:r>
              <a:rPr lang="en-GB" sz="1200" b="0" i="0" dirty="0">
                <a:solidFill>
                  <a:srgbClr val="0B0B0B"/>
                </a:solidFill>
                <a:effectLst/>
                <a:latin typeface="+mj-lt"/>
              </a:rPr>
              <a:t>: HEALTHCARE- add educational tips from healthcare pros to improve health conditions.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0B0B0B"/>
                </a:solidFill>
                <a:effectLst/>
                <a:latin typeface="+mj-lt"/>
              </a:rPr>
              <a:t>Module 1 (PAID)</a:t>
            </a:r>
            <a:r>
              <a:rPr lang="en-GB" sz="1200" b="0" i="0" dirty="0">
                <a:solidFill>
                  <a:srgbClr val="0B0B0B"/>
                </a:solidFill>
                <a:effectLst/>
                <a:latin typeface="+mj-lt"/>
              </a:rPr>
              <a:t>: SPORT &amp; NUTRITION- to </a:t>
            </a:r>
            <a:r>
              <a:rPr lang="en-GB" sz="1200" dirty="0">
                <a:solidFill>
                  <a:srgbClr val="0B0B0B"/>
                </a:solidFill>
                <a:latin typeface="+mj-lt"/>
              </a:rPr>
              <a:t>c</a:t>
            </a:r>
            <a:r>
              <a:rPr lang="en-GB" sz="1200" b="0" i="0" dirty="0">
                <a:solidFill>
                  <a:srgbClr val="0B0B0B"/>
                </a:solidFill>
                <a:effectLst/>
                <a:latin typeface="+mj-lt"/>
              </a:rPr>
              <a:t>ontrol weight, combat health conditions &amp; diseases &amp; boost energy.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FF0000"/>
                </a:solidFill>
                <a:effectLst/>
                <a:latin typeface="+mj-lt"/>
              </a:rPr>
              <a:t>FUTURE</a:t>
            </a:r>
            <a:r>
              <a:rPr lang="en-GB" sz="1200" b="0" i="0" dirty="0">
                <a:solidFill>
                  <a:srgbClr val="0B0B0B"/>
                </a:solidFill>
                <a:effectLst/>
                <a:latin typeface="+mj-lt"/>
              </a:rPr>
              <a:t> </a:t>
            </a:r>
            <a:r>
              <a:rPr lang="en-GB" sz="1200" b="1" i="0" dirty="0">
                <a:solidFill>
                  <a:srgbClr val="0B0B0B"/>
                </a:solidFill>
                <a:effectLst/>
                <a:latin typeface="+mj-lt"/>
              </a:rPr>
              <a:t>Module 2 (PAID)</a:t>
            </a:r>
            <a:r>
              <a:rPr lang="en-GB" sz="1200" b="0" i="0" dirty="0">
                <a:solidFill>
                  <a:srgbClr val="0B0B0B"/>
                </a:solidFill>
                <a:effectLst/>
                <a:latin typeface="+mj-lt"/>
              </a:rPr>
              <a:t>: SELF-CARE- to </a:t>
            </a:r>
            <a:r>
              <a:rPr lang="en-GB" sz="1200" dirty="0">
                <a:solidFill>
                  <a:srgbClr val="0B0B0B"/>
                </a:solidFill>
                <a:latin typeface="+mj-lt"/>
              </a:rPr>
              <a:t>gain healthy lifestyle habits and routines and </a:t>
            </a:r>
            <a:r>
              <a:rPr lang="en-GB" sz="1200" b="0" i="0" dirty="0">
                <a:solidFill>
                  <a:srgbClr val="0B0B0B"/>
                </a:solidFill>
                <a:effectLst/>
                <a:latin typeface="+mj-lt"/>
              </a:rPr>
              <a:t>improve mood</a:t>
            </a:r>
            <a:r>
              <a:rPr lang="en-GB" sz="1200" dirty="0">
                <a:solidFill>
                  <a:srgbClr val="0B0B0B"/>
                </a:solidFill>
                <a:latin typeface="+mj-lt"/>
              </a:rPr>
              <a:t>.</a:t>
            </a:r>
            <a:endParaRPr lang="en-GB" sz="1200" b="0" i="0" dirty="0">
              <a:solidFill>
                <a:srgbClr val="0B0B0B"/>
              </a:solidFill>
              <a:effectLst/>
              <a:latin typeface="+mj-lt"/>
            </a:endParaRPr>
          </a:p>
          <a:p>
            <a:pPr marL="139700" indent="0" algn="l">
              <a:buNone/>
            </a:pPr>
            <a:endParaRPr lang="en-GB" dirty="0">
              <a:solidFill>
                <a:srgbClr val="0B0B0B"/>
              </a:solidFill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B0B0B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B0B0B"/>
              </a:solidFill>
              <a:effectLst/>
              <a:latin typeface="Open Sans" panose="020B0606030504020204" pitchFamily="34" charset="0"/>
            </a:endParaRPr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endParaRPr lang="en" dirty="0"/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endParaRPr dirty="0"/>
          </a:p>
        </p:txBody>
      </p:sp>
      <p:sp>
        <p:nvSpPr>
          <p:cNvPr id="246" name="Google Shape;246;p44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26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7"/>
          <p:cNvSpPr txBox="1">
            <a:spLocks noGrp="1"/>
          </p:cNvSpPr>
          <p:nvPr>
            <p:ph type="body" idx="1"/>
          </p:nvPr>
        </p:nvSpPr>
        <p:spPr>
          <a:xfrm>
            <a:off x="457200" y="914250"/>
            <a:ext cx="8229600" cy="59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GB"/>
              <a:t>Learn why chronic health conditions &amp; diseases occur and how to prevent them via educational content from health Pros.</a:t>
            </a:r>
            <a:endParaRPr lang="en-GB" sz="500"/>
          </a:p>
        </p:txBody>
      </p:sp>
      <p:sp>
        <p:nvSpPr>
          <p:cNvPr id="270" name="Google Shape;270;p47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71" name="Google Shape;271;p47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Theme 1: Healthcare tips and Tricks</a:t>
            </a:r>
            <a:endParaRPr sz="500"/>
          </a:p>
        </p:txBody>
      </p:sp>
      <p:sp>
        <p:nvSpPr>
          <p:cNvPr id="272" name="Google Shape;272;p47"/>
          <p:cNvSpPr txBox="1">
            <a:spLocks noGrp="1"/>
          </p:cNvSpPr>
          <p:nvPr>
            <p:ph type="body" idx="3"/>
          </p:nvPr>
        </p:nvSpPr>
        <p:spPr>
          <a:xfrm>
            <a:off x="405803" y="1640625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GB" sz="1800" b="0" i="0" u="none" strike="noStrike" cap="none">
              <a:solidFill>
                <a:srgbClr val="0D1C3D"/>
              </a:solidFill>
              <a:effectLst/>
              <a:highlight>
                <a:srgbClr val="FFFF00"/>
              </a:highlight>
              <a:latin typeface="+mn-lt"/>
              <a:ea typeface="+mn-ea"/>
              <a:cs typeface="+mn-cs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GB">
              <a:solidFill>
                <a:srgbClr val="0D1C3D"/>
              </a:solidFill>
              <a:highlight>
                <a:srgbClr val="FFFF00"/>
              </a:highlight>
              <a:latin typeface="+mn-lt"/>
              <a:ea typeface="+mn-ea"/>
              <a:cs typeface="+mn-cs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GB" sz="1800" b="0" i="0" u="none" strike="noStrike" cap="none">
              <a:solidFill>
                <a:srgbClr val="0D1C3D"/>
              </a:solidFill>
              <a:effectLst/>
              <a:highlight>
                <a:srgbClr val="FFFF00"/>
              </a:highlight>
              <a:latin typeface="+mn-lt"/>
              <a:ea typeface="+mn-ea"/>
              <a:cs typeface="+mn-cs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GB">
              <a:solidFill>
                <a:srgbClr val="0D1C3D"/>
              </a:solidFill>
              <a:highlight>
                <a:srgbClr val="FFFF00"/>
              </a:highlight>
              <a:latin typeface="+mn-lt"/>
              <a:ea typeface="+mn-ea"/>
              <a:cs typeface="+mn-cs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GB" sz="1800" b="0" i="0" u="none" strike="noStrike" cap="none">
              <a:solidFill>
                <a:srgbClr val="0D1C3D"/>
              </a:solidFill>
              <a:effectLst/>
              <a:highlight>
                <a:srgbClr val="FFFF00"/>
              </a:highlight>
              <a:latin typeface="+mn-lt"/>
              <a:ea typeface="+mn-ea"/>
              <a:cs typeface="+mn-cs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GB" sz="1200" b="0" i="0" u="none" strike="noStrike" cap="none">
              <a:solidFill>
                <a:srgbClr val="0D1C3D"/>
              </a:solidFill>
              <a:effectLst/>
              <a:highlight>
                <a:srgbClr val="FFFF00"/>
              </a:highlight>
              <a:latin typeface="+mj-lt"/>
              <a:ea typeface="+mn-ea"/>
              <a:cs typeface="+mn-cs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GB" sz="1200">
              <a:solidFill>
                <a:srgbClr val="0D1C3D"/>
              </a:solidFill>
              <a:highlight>
                <a:srgbClr val="FFFF00"/>
              </a:highlight>
              <a:latin typeface="+mj-lt"/>
              <a:ea typeface="+mn-ea"/>
              <a:cs typeface="+mn-cs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GB" sz="1200" b="0" i="0" u="none" strike="noStrike" cap="none">
              <a:solidFill>
                <a:srgbClr val="0D1C3D"/>
              </a:solidFill>
              <a:effectLst/>
              <a:highlight>
                <a:srgbClr val="FFFF00"/>
              </a:highlight>
              <a:latin typeface="+mj-lt"/>
              <a:ea typeface="+mn-ea"/>
              <a:cs typeface="+mn-cs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GB" sz="1200" b="0" i="0" u="none" strike="noStrike" cap="none">
              <a:solidFill>
                <a:srgbClr val="0D1C3D"/>
              </a:solidFill>
              <a:effectLst/>
              <a:highlight>
                <a:srgbClr val="FFFF00"/>
              </a:highlight>
              <a:latin typeface="+mj-lt"/>
              <a:ea typeface="+mn-ea"/>
              <a:cs typeface="+mn-cs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GB" sz="1200">
              <a:solidFill>
                <a:srgbClr val="0D1C3D"/>
              </a:solidFill>
              <a:highlight>
                <a:srgbClr val="FFFF00"/>
              </a:highlight>
              <a:latin typeface="+mj-lt"/>
              <a:ea typeface="+mn-ea"/>
              <a:cs typeface="+mn-cs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GB" sz="1200" b="0" i="0" u="sng" strike="noStrike" cap="none">
                <a:solidFill>
                  <a:srgbClr val="0D1C3D"/>
                </a:solidFill>
                <a:effectLst/>
                <a:latin typeface="+mj-lt"/>
                <a:ea typeface="+mn-ea"/>
                <a:cs typeface="+mn-cs"/>
                <a:sym typeface="Arial"/>
              </a:rPr>
              <a:t>HEALTH-FEATURE1:  </a:t>
            </a:r>
            <a:r>
              <a:rPr lang="en-GB" sz="1200" b="1" i="0">
                <a:solidFill>
                  <a:srgbClr val="0D1C3D"/>
                </a:solidFill>
                <a:effectLst/>
                <a:latin typeface="+mj-lt"/>
              </a:rPr>
              <a:t>Add Educational Tips from Health Pros</a:t>
            </a:r>
          </a:p>
          <a:p>
            <a:pPr marL="114300" indent="-114300"/>
            <a:r>
              <a:rPr lang="en-GB" sz="1200">
                <a:latin typeface="+mj-lt"/>
              </a:rPr>
              <a:t>Add a database of educational tips from health professionals on </a:t>
            </a:r>
          </a:p>
          <a:p>
            <a:pPr marL="285750" indent="-285750">
              <a:buFontTx/>
              <a:buChar char="-"/>
            </a:pPr>
            <a:r>
              <a:rPr lang="en-GB" sz="1200">
                <a:latin typeface="+mj-lt"/>
              </a:rPr>
              <a:t>Health conditions</a:t>
            </a:r>
          </a:p>
          <a:p>
            <a:pPr marL="285750" indent="-285750">
              <a:buFontTx/>
              <a:buChar char="-"/>
            </a:pPr>
            <a:r>
              <a:rPr lang="en-GB" sz="1200">
                <a:latin typeface="+mj-lt"/>
              </a:rPr>
              <a:t>Chronic diseases</a:t>
            </a:r>
          </a:p>
          <a:p>
            <a:pPr marL="285750" indent="-285750">
              <a:buFontTx/>
              <a:buChar char="-"/>
            </a:pPr>
            <a:r>
              <a:rPr lang="en-GB" sz="1200">
                <a:latin typeface="+mj-lt"/>
              </a:rPr>
              <a:t>Causes of chronic diseases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GB" sz="1200">
                <a:latin typeface="+mj-lt"/>
              </a:rPr>
              <a:t>How to reduce caused with health, sport &amp; nutrition &amp; self-care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GB" sz="1200" b="0" i="0" u="none" strike="noStrike" cap="none">
              <a:solidFill>
                <a:srgbClr val="0D1C3D"/>
              </a:solidFill>
              <a:effectLst/>
              <a:highlight>
                <a:srgbClr val="FFFF00"/>
              </a:highlight>
              <a:latin typeface="+mj-lt"/>
              <a:ea typeface="+mn-ea"/>
              <a:cs typeface="+mn-cs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GB" sz="1200" b="0" i="0" u="sng" strike="noStrike" cap="none">
                <a:solidFill>
                  <a:srgbClr val="0D1C3D"/>
                </a:solidFill>
                <a:effectLst/>
                <a:latin typeface="+mj-lt"/>
                <a:ea typeface="+mn-ea"/>
                <a:cs typeface="+mn-cs"/>
                <a:sym typeface="Arial"/>
              </a:rPr>
              <a:t>HEALTH-FEATURE2: </a:t>
            </a:r>
            <a:r>
              <a:rPr lang="en-GB" sz="1200" b="1" i="0">
                <a:solidFill>
                  <a:srgbClr val="0D1C3D"/>
                </a:solidFill>
                <a:effectLst/>
                <a:latin typeface="+mj-lt"/>
              </a:rPr>
              <a:t>Allow customer additions and feedback in real-time</a:t>
            </a:r>
            <a:endParaRPr lang="en-GB" sz="1200">
              <a:latin typeface="+mj-lt"/>
            </a:endParaRPr>
          </a:p>
          <a:p>
            <a:pPr marL="171450" indent="-171450"/>
            <a:r>
              <a:rPr lang="en-GB" sz="1200">
                <a:latin typeface="+mj-lt"/>
              </a:rPr>
              <a:t>Add customer comments and feedback on health education tips in real-time</a:t>
            </a:r>
          </a:p>
          <a:p>
            <a:pPr marL="285750" indent="-285750">
              <a:buFontTx/>
              <a:buChar char="-"/>
            </a:pPr>
            <a:endParaRPr lang="en-GB" sz="1200">
              <a:latin typeface="+mj-lt"/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endParaRPr lang="en-GB"/>
          </a:p>
          <a:p>
            <a:pPr marL="0" indent="0">
              <a:spcBef>
                <a:spcPts val="0"/>
              </a:spcBef>
              <a:buClr>
                <a:srgbClr val="000000"/>
              </a:buClr>
              <a:buSzTx/>
              <a:buNone/>
              <a:defRPr/>
            </a:pPr>
            <a:endParaRPr lang="en-GB">
              <a:highlight>
                <a:srgbClr val="FFFF00"/>
              </a:highlight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GB" sz="1800" b="1" i="0">
              <a:solidFill>
                <a:srgbClr val="0D1C3D"/>
              </a:solidFill>
              <a:effectLst/>
              <a:latin typeface="+mj-lt"/>
            </a:endParaRPr>
          </a:p>
          <a:p>
            <a:pPr marL="114300" lvl="0" indent="-114300" algn="l" rtl="0"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endParaRPr lang="en-GB"/>
          </a:p>
          <a:p>
            <a:pPr marL="114300" lvl="0" indent="-114300" algn="l" rtl="0"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endParaRPr lang="en-GB"/>
          </a:p>
          <a:p>
            <a:pPr marL="114300" lvl="0" indent="-114300" algn="l" rtl="0"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endParaRPr lang="en-GB"/>
          </a:p>
          <a:p>
            <a:pPr marL="114300" lvl="0" indent="-114300" algn="l" rtl="0"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endParaRPr/>
          </a:p>
        </p:txBody>
      </p:sp>
      <p:sp>
        <p:nvSpPr>
          <p:cNvPr id="273" name="Google Shape;273;p47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27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6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"/>
              <a:t>Put in practice- Create a healthier version of yourself one step at a time</a:t>
            </a:r>
            <a:endParaRPr lang="en-GB"/>
          </a:p>
        </p:txBody>
      </p:sp>
      <p:sp>
        <p:nvSpPr>
          <p:cNvPr id="261" name="Google Shape;261;p46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62" name="Google Shape;262;p46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sz="3000"/>
              <a:t>Theme 2: HealthY module1: Sport &amp; Nutrition</a:t>
            </a:r>
            <a:endParaRPr sz="3000"/>
          </a:p>
        </p:txBody>
      </p:sp>
      <p:sp>
        <p:nvSpPr>
          <p:cNvPr id="263" name="Google Shape;263;p46"/>
          <p:cNvSpPr txBox="1">
            <a:spLocks noGrp="1"/>
          </p:cNvSpPr>
          <p:nvPr>
            <p:ph type="body" idx="3"/>
          </p:nvPr>
        </p:nvSpPr>
        <p:spPr>
          <a:xfrm>
            <a:off x="405803" y="1640625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endParaRPr lang="en" sz="1200">
              <a:latin typeface="+mj-lt"/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endParaRPr lang="en" sz="1200">
              <a:latin typeface="+mj-lt"/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endParaRPr lang="en" sz="1200">
              <a:latin typeface="+mj-lt"/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endParaRPr lang="en" sz="1200">
              <a:latin typeface="+mj-lt"/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endParaRPr lang="en" sz="1200">
              <a:latin typeface="+mj-lt"/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endParaRPr lang="en" sz="1200">
              <a:latin typeface="+mj-lt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200" b="0" i="0" u="sng" strike="noStrike">
                <a:solidFill>
                  <a:srgbClr val="0D1C3D"/>
                </a:solidFill>
                <a:effectLst/>
                <a:latin typeface="+mj-lt"/>
              </a:rPr>
              <a:t>NUTRITION-FEATURE1: </a:t>
            </a:r>
            <a:r>
              <a:rPr lang="en-GB" sz="1200" b="1" i="0" u="none" strike="noStrike">
                <a:solidFill>
                  <a:srgbClr val="0D1C3D"/>
                </a:solidFill>
                <a:effectLst/>
                <a:latin typeface="+mj-lt"/>
              </a:rPr>
              <a:t>Browse healthy food suggestions in the database</a:t>
            </a:r>
            <a:endParaRPr lang="en-GB" sz="1200" b="1" i="0" u="none" strike="noStrike">
              <a:effectLst/>
              <a:latin typeface="+mj-lt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>
                <a:solidFill>
                  <a:srgbClr val="0D1C3D"/>
                </a:solidFill>
                <a:effectLst/>
                <a:latin typeface="+mj-lt"/>
              </a:rPr>
              <a:t>Browse food suggestions in a comprehensive food database with healthy recipes and non-alcohol drinks.</a:t>
            </a: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en-GB" sz="1200" b="0" i="0" u="none" strike="noStrike">
              <a:effectLst/>
              <a:latin typeface="+mj-lt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200" b="0" i="0" u="sng" strike="noStrike">
                <a:solidFill>
                  <a:srgbClr val="0D1C3D"/>
                </a:solidFill>
                <a:effectLst/>
                <a:latin typeface="+mj-lt"/>
              </a:rPr>
              <a:t>NUTRITION-FEATURE2:</a:t>
            </a:r>
            <a:r>
              <a:rPr lang="en-GB" sz="1200" u="sng">
                <a:latin typeface="+mj-lt"/>
              </a:rPr>
              <a:t> </a:t>
            </a:r>
            <a:r>
              <a:rPr lang="en-GB" sz="1200" b="1" i="0" u="none" strike="noStrike">
                <a:solidFill>
                  <a:srgbClr val="0D1C3D"/>
                </a:solidFill>
                <a:effectLst/>
                <a:latin typeface="+mj-lt"/>
              </a:rPr>
              <a:t>Set food goals &amp; log food entries daily.</a:t>
            </a: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0" u="none" strike="noStrike">
                <a:solidFill>
                  <a:srgbClr val="0D1C3D"/>
                </a:solidFill>
                <a:effectLst/>
                <a:latin typeface="+mj-lt"/>
              </a:rPr>
              <a:t>Create food goals and create daily food log entries to discuss with the Nutrition health specialist.</a:t>
            </a:r>
            <a:endParaRPr lang="en-GB" sz="1200" i="0" u="none" strike="noStrike">
              <a:effectLst/>
              <a:latin typeface="+mj-lt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GB" sz="1200" b="0" i="0" u="none" strike="noStrike">
              <a:solidFill>
                <a:srgbClr val="0D1C3D"/>
              </a:solidFill>
              <a:effectLst/>
              <a:latin typeface="+mj-lt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200" b="0" i="0" u="sng" strike="noStrike">
                <a:solidFill>
                  <a:srgbClr val="0D1C3D"/>
                </a:solidFill>
                <a:effectLst/>
                <a:latin typeface="+mj-lt"/>
              </a:rPr>
              <a:t>NUTRITION-FEATURE3:</a:t>
            </a:r>
            <a:r>
              <a:rPr lang="en-GB" sz="1200" u="sng">
                <a:latin typeface="+mj-lt"/>
              </a:rPr>
              <a:t> </a:t>
            </a:r>
            <a:r>
              <a:rPr lang="en-GB" sz="1200" b="1" i="0" u="none" strike="noStrike">
                <a:solidFill>
                  <a:srgbClr val="0D1C3D"/>
                </a:solidFill>
                <a:effectLst/>
                <a:latin typeface="+mj-lt"/>
              </a:rPr>
              <a:t>Email the Nutrition Health Specialist </a:t>
            </a: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0" u="none" strike="noStrike">
                <a:solidFill>
                  <a:srgbClr val="0D1C3D"/>
                </a:solidFill>
                <a:effectLst/>
                <a:latin typeface="+mj-lt"/>
              </a:rPr>
              <a:t>Chat </a:t>
            </a:r>
            <a:r>
              <a:rPr lang="en-GB" sz="1200">
                <a:solidFill>
                  <a:srgbClr val="0D1C3D"/>
                </a:solidFill>
                <a:latin typeface="+mj-lt"/>
              </a:rPr>
              <a:t>in real-time with available Nutrition Health specialists </a:t>
            </a:r>
            <a:r>
              <a:rPr lang="en-GB" sz="1200" i="0" u="none" strike="noStrike">
                <a:solidFill>
                  <a:srgbClr val="0D1C3D"/>
                </a:solidFill>
                <a:effectLst/>
                <a:latin typeface="+mj-lt"/>
              </a:rPr>
              <a:t>for questions regarding healthy choices.</a:t>
            </a: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GB" sz="1200" b="0" i="0" u="sng" strike="noStrike">
              <a:solidFill>
                <a:srgbClr val="0D1C3D"/>
              </a:solidFill>
              <a:effectLst/>
              <a:highlight>
                <a:srgbClr val="FFFF00"/>
              </a:highlight>
              <a:latin typeface="+mj-lt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200" b="0" i="0" u="sng" strike="noStrike">
                <a:solidFill>
                  <a:srgbClr val="0D1C3D"/>
                </a:solidFill>
                <a:effectLst/>
                <a:latin typeface="+mj-lt"/>
              </a:rPr>
              <a:t>SPORT-FEATURE1: </a:t>
            </a:r>
            <a:r>
              <a:rPr lang="en-GB" sz="1200" b="1" i="0" u="none" strike="noStrike">
                <a:solidFill>
                  <a:srgbClr val="0D1C3D"/>
                </a:solidFill>
                <a:effectLst/>
                <a:latin typeface="+mj-lt"/>
              </a:rPr>
              <a:t>Find gym facilities near you</a:t>
            </a: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strike="noStrike">
                <a:solidFill>
                  <a:srgbClr val="0D1C3D"/>
                </a:solidFill>
                <a:effectLst/>
                <a:latin typeface="+mj-lt"/>
              </a:rPr>
              <a:t>Connect Google Maps connection to find gym facilities near you.</a:t>
            </a: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en-GB" sz="1200" b="0" i="0" u="none" strike="noStrike">
              <a:effectLst/>
              <a:latin typeface="+mj-lt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200" b="0" i="0" u="sng" strike="noStrike">
                <a:solidFill>
                  <a:srgbClr val="0D1C3D"/>
                </a:solidFill>
                <a:effectLst/>
                <a:latin typeface="+mj-lt"/>
              </a:rPr>
              <a:t>SPORT-FEATURE2: </a:t>
            </a:r>
            <a:r>
              <a:rPr lang="en-GB" sz="1200" u="sng">
                <a:latin typeface="+mj-lt"/>
              </a:rPr>
              <a:t> </a:t>
            </a:r>
            <a:r>
              <a:rPr lang="en-GB" sz="1200" b="1" i="0" u="none" strike="noStrike">
                <a:solidFill>
                  <a:srgbClr val="0D1C3D"/>
                </a:solidFill>
                <a:effectLst/>
                <a:latin typeface="+mj-lt"/>
              </a:rPr>
              <a:t>Schedule your workout routines </a:t>
            </a:r>
            <a:endParaRPr lang="en-GB" sz="1200" b="1" i="0" u="none" strike="noStrike">
              <a:effectLst/>
              <a:latin typeface="+mj-lt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strike="noStrike">
                <a:solidFill>
                  <a:srgbClr val="0D1C3D"/>
                </a:solidFill>
                <a:effectLst/>
                <a:latin typeface="+mj-lt"/>
              </a:rPr>
              <a:t>Add a calendar feature to add and schedule existing workout routines from a sport &amp; exercise database.</a:t>
            </a: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en-GB" sz="1200" b="0" i="0" u="sng" strike="noStrike">
              <a:solidFill>
                <a:srgbClr val="0D1C3D"/>
              </a:solidFill>
              <a:effectLst/>
              <a:latin typeface="+mj-lt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200" b="0" i="0" u="sng" strike="noStrike">
                <a:solidFill>
                  <a:srgbClr val="0D1C3D"/>
                </a:solidFill>
                <a:effectLst/>
                <a:latin typeface="+mj-lt"/>
              </a:rPr>
              <a:t>SPORT-FEATURE3: </a:t>
            </a:r>
            <a:r>
              <a:rPr lang="en-GB" sz="1200" b="1" i="0" u="none" strike="noStrike">
                <a:solidFill>
                  <a:srgbClr val="0D1C3D"/>
                </a:solidFill>
                <a:effectLst/>
                <a:latin typeface="+mj-lt"/>
              </a:rPr>
              <a:t>Start a 5 min workout </a:t>
            </a: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D1C3D"/>
                </a:solidFill>
                <a:latin typeface="+mj-lt"/>
              </a:rPr>
              <a:t>Upload all Videos to YouTube (unlisted) to start the workout video directly from the app.</a:t>
            </a:r>
            <a:endParaRPr lang="en-GB" sz="1200" i="0" u="none" strike="noStrike">
              <a:solidFill>
                <a:srgbClr val="0D1C3D"/>
              </a:solidFill>
              <a:effectLst/>
              <a:latin typeface="+mj-lt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GB" sz="1200" b="0" i="0" u="none" strike="noStrike">
              <a:effectLst/>
              <a:latin typeface="+mj-lt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en-GB" sz="1200" i="0" u="none" strike="noStrike">
              <a:solidFill>
                <a:srgbClr val="0D1C3D"/>
              </a:solidFill>
              <a:effectLst/>
              <a:latin typeface="+mj-lt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en-GB" sz="1200" b="0" i="0" u="none" strike="noStrike">
              <a:effectLst/>
              <a:latin typeface="+mj-lt"/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endParaRPr lang="en"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endParaRPr lang="en"/>
          </a:p>
          <a:p>
            <a:pPr marL="114300" lvl="0" indent="-114300" algn="l" rtl="0"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endParaRPr lang="en"/>
          </a:p>
          <a:p>
            <a:pPr marL="114300" lvl="0" indent="-114300" algn="l" rtl="0"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endParaRPr>
              <a:highlight>
                <a:srgbClr val="FFFF00"/>
              </a:highlight>
            </a:endParaRPr>
          </a:p>
        </p:txBody>
      </p:sp>
      <p:sp>
        <p:nvSpPr>
          <p:cNvPr id="264" name="Google Shape;264;p46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28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5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GB"/>
              <a:t>Get rewarded- small rewards to make people come back on a daily basis</a:t>
            </a:r>
          </a:p>
        </p:txBody>
      </p:sp>
      <p:sp>
        <p:nvSpPr>
          <p:cNvPr id="252" name="Google Shape;252;p45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3: Reward system</a:t>
            </a:r>
            <a:endParaRPr sz="500"/>
          </a:p>
        </p:txBody>
      </p:sp>
      <p:sp>
        <p:nvSpPr>
          <p:cNvPr id="254" name="Google Shape;254;p45"/>
          <p:cNvSpPr txBox="1">
            <a:spLocks noGrp="1" noRot="1" noMove="1" noResize="1" noEditPoints="1" noAdjustHandles="1" noChangeArrowheads="1" noChangeShapeType="1"/>
          </p:cNvSpPr>
          <p:nvPr>
            <p:ph type="body" idx="3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endParaRPr lang="en-GB" sz="1200">
              <a:highlight>
                <a:srgbClr val="FFFF00"/>
              </a:highlight>
              <a:latin typeface="+mj-lt"/>
            </a:endParaRPr>
          </a:p>
          <a:p>
            <a:pPr marL="0" indent="0">
              <a:buNone/>
            </a:pPr>
            <a:endParaRPr lang="en-GB" sz="1200">
              <a:solidFill>
                <a:srgbClr val="0D1C3D"/>
              </a:solidFill>
              <a:highlight>
                <a:srgbClr val="FFFF00"/>
              </a:highlight>
              <a:latin typeface="+mn-lt"/>
              <a:ea typeface="+mn-ea"/>
              <a:cs typeface="+mn-cs"/>
              <a:sym typeface="Arial"/>
            </a:endParaRPr>
          </a:p>
          <a:p>
            <a:pPr marL="0" indent="0">
              <a:buNone/>
            </a:pPr>
            <a:endParaRPr lang="en-GB" sz="1200">
              <a:solidFill>
                <a:srgbClr val="0D1C3D"/>
              </a:solidFill>
              <a:highlight>
                <a:srgbClr val="FFFF00"/>
              </a:highlight>
              <a:latin typeface="+mj-lt"/>
              <a:ea typeface="+mn-ea"/>
              <a:cs typeface="+mn-cs"/>
              <a:sym typeface="Arial"/>
            </a:endParaRPr>
          </a:p>
          <a:p>
            <a:pPr marL="0" indent="0">
              <a:buNone/>
            </a:pPr>
            <a:endParaRPr lang="en-GB" sz="1200">
              <a:solidFill>
                <a:srgbClr val="0D1C3D"/>
              </a:solidFill>
              <a:highlight>
                <a:srgbClr val="FFFF00"/>
              </a:highlight>
              <a:latin typeface="+mj-lt"/>
              <a:ea typeface="+mn-ea"/>
              <a:cs typeface="+mn-cs"/>
              <a:sym typeface="Arial"/>
            </a:endParaRPr>
          </a:p>
          <a:p>
            <a:pPr marL="0" indent="0">
              <a:buNone/>
            </a:pPr>
            <a:endParaRPr lang="en-GB" sz="1200">
              <a:solidFill>
                <a:srgbClr val="0D1C3D"/>
              </a:solidFill>
              <a:highlight>
                <a:srgbClr val="FFFF00"/>
              </a:highlight>
              <a:latin typeface="+mj-lt"/>
              <a:ea typeface="+mn-ea"/>
              <a:cs typeface="Arial"/>
            </a:endParaRPr>
          </a:p>
          <a:p>
            <a:pPr marL="0" indent="0">
              <a:buNone/>
            </a:pPr>
            <a:endParaRPr lang="en-GB" sz="1200" u="sng">
              <a:solidFill>
                <a:srgbClr val="0D1C3D"/>
              </a:solidFill>
              <a:latin typeface="+mj-lt"/>
              <a:ea typeface="+mn-ea"/>
              <a:cs typeface="+mn-cs"/>
              <a:sym typeface="Arial"/>
            </a:endParaRPr>
          </a:p>
          <a:p>
            <a:pPr marL="0" indent="0">
              <a:buNone/>
            </a:pPr>
            <a:r>
              <a:rPr lang="en-GB" sz="1200" u="sng">
                <a:solidFill>
                  <a:srgbClr val="0D1C3D"/>
                </a:solidFill>
                <a:latin typeface="+mj-lt"/>
                <a:ea typeface="+mn-ea"/>
                <a:cs typeface="+mn-cs"/>
                <a:sym typeface="Arial"/>
              </a:rPr>
              <a:t>HEALTH</a:t>
            </a:r>
            <a:r>
              <a:rPr lang="en-GB" sz="1200" b="0" i="0" u="sng" strike="noStrike" cap="none">
                <a:solidFill>
                  <a:srgbClr val="0D1C3D"/>
                </a:solidFill>
                <a:effectLst/>
                <a:latin typeface="+mj-lt"/>
                <a:ea typeface="+mn-ea"/>
                <a:cs typeface="+mn-cs"/>
                <a:sym typeface="Arial"/>
              </a:rPr>
              <a:t>-FEATURE3: </a:t>
            </a:r>
            <a:r>
              <a:rPr lang="en-GB" sz="1200" b="1" i="0" u="sng" strike="noStrike" cap="none">
                <a:solidFill>
                  <a:srgbClr val="0D1C3D"/>
                </a:solidFill>
                <a:effectLst/>
                <a:latin typeface="+mj-lt"/>
                <a:ea typeface="+mn-ea"/>
                <a:cs typeface="+mn-cs"/>
                <a:sym typeface="Arial"/>
              </a:rPr>
              <a:t>NOW</a:t>
            </a:r>
            <a:endParaRPr lang="en-GB" sz="1200" b="1" i="0" u="sng" strike="noStrike" cap="none">
              <a:solidFill>
                <a:srgbClr val="0D1C3D"/>
              </a:solidFill>
              <a:effectLst/>
              <a:latin typeface="+mj-lt"/>
              <a:ea typeface="+mn-ea"/>
              <a:cs typeface="Arial"/>
            </a:endParaRPr>
          </a:p>
          <a:p>
            <a:pPr marL="171450" indent="-171450">
              <a:spcBef>
                <a:spcPts val="0"/>
              </a:spcBef>
            </a:pPr>
            <a:r>
              <a:rPr lang="en-GB" sz="1200">
                <a:latin typeface="+mj-lt"/>
              </a:rPr>
              <a:t>Create easy-to-track HEALTH &amp; SPORT &amp; NUTRITION goals </a:t>
            </a:r>
          </a:p>
          <a:p>
            <a:pPr marL="171450" indent="-171450">
              <a:spcBef>
                <a:spcPts val="0"/>
              </a:spcBef>
            </a:pPr>
            <a:r>
              <a:rPr lang="en-GB" sz="1200">
                <a:latin typeface="+mj-lt"/>
              </a:rPr>
              <a:t>Provide points</a:t>
            </a:r>
          </a:p>
          <a:p>
            <a:pPr marL="171450" indent="-171450">
              <a:spcBef>
                <a:spcPts val="0"/>
              </a:spcBef>
            </a:pPr>
            <a:r>
              <a:rPr lang="en-GB" sz="1200">
                <a:latin typeface="+mj-lt"/>
              </a:rPr>
              <a:t>Get a reward: collect points to get a free healthcare check-up with a specialist.</a:t>
            </a:r>
          </a:p>
          <a:p>
            <a:pPr marL="171450" indent="-171450">
              <a:spcBef>
                <a:spcPts val="0"/>
              </a:spcBef>
            </a:pPr>
            <a:r>
              <a:rPr lang="en-GB" sz="1200">
                <a:latin typeface="+mj-lt"/>
              </a:rPr>
              <a:t>Get access to premium features on completing your goals.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>
              <a:highlight>
                <a:srgbClr val="FFFF00"/>
              </a:highlight>
              <a:latin typeface="+mj-lt"/>
            </a:endParaRPr>
          </a:p>
          <a:p>
            <a:pPr marL="0" indent="0">
              <a:spcBef>
                <a:spcPts val="0"/>
              </a:spcBef>
              <a:buClr>
                <a:srgbClr val="000000"/>
              </a:buClr>
              <a:buSzTx/>
              <a:buNone/>
              <a:defRPr/>
            </a:pPr>
            <a:r>
              <a:rPr lang="en-GB" sz="1200" b="0" i="0" u="sng" strike="noStrike" cap="none">
                <a:solidFill>
                  <a:srgbClr val="0D1C3D"/>
                </a:solidFill>
                <a:effectLst/>
                <a:latin typeface="+mj-lt"/>
                <a:ea typeface="+mn-ea"/>
                <a:cs typeface="+mn-cs"/>
                <a:sym typeface="Arial"/>
              </a:rPr>
              <a:t>SPORT&amp; NUTRITION-FEATURE4:</a:t>
            </a:r>
            <a:r>
              <a:rPr lang="en-GB" sz="1200" b="1" i="0" u="sng" strike="noStrike" cap="none">
                <a:solidFill>
                  <a:srgbClr val="0D1C3D"/>
                </a:solidFill>
                <a:effectLst/>
                <a:latin typeface="+mj-lt"/>
                <a:ea typeface="+mn-ea"/>
                <a:cs typeface="+mn-cs"/>
                <a:sym typeface="Arial"/>
              </a:rPr>
              <a:t>NOW</a:t>
            </a:r>
            <a:r>
              <a:rPr lang="en-GB" sz="1200" b="1" u="sng">
                <a:solidFill>
                  <a:srgbClr val="0D1C3D"/>
                </a:solidFill>
                <a:latin typeface="+mj-lt"/>
                <a:ea typeface="+mn-ea"/>
                <a:cs typeface="+mn-cs"/>
                <a:sym typeface="Arial"/>
              </a:rPr>
              <a:t> </a:t>
            </a:r>
            <a:endParaRPr lang="en-GB" sz="1200" b="1" i="0" u="sng" strike="noStrike" cap="none">
              <a:solidFill>
                <a:srgbClr val="0D1C3D"/>
              </a:solidFill>
              <a:effectLst/>
              <a:latin typeface="+mj-lt"/>
              <a:ea typeface="+mn-ea"/>
              <a:cs typeface="Arial"/>
            </a:endParaRPr>
          </a:p>
          <a:p>
            <a:pPr marL="171450" indent="-171450">
              <a:spcBef>
                <a:spcPts val="0"/>
              </a:spcBef>
              <a:buClr>
                <a:srgbClr val="000000"/>
              </a:buClr>
              <a:buSzTx/>
              <a:defRPr/>
            </a:pPr>
            <a:r>
              <a:rPr lang="en-GB" sz="1200">
                <a:latin typeface="+mj-lt"/>
              </a:rPr>
              <a:t>Create easy-to-track HEALTH &amp; SPORT &amp; NUTRITION goals </a:t>
            </a:r>
          </a:p>
          <a:p>
            <a:pPr marL="171450" indent="-171450">
              <a:spcBef>
                <a:spcPts val="0"/>
              </a:spcBef>
              <a:buClr>
                <a:srgbClr val="000000"/>
              </a:buClr>
              <a:buSzTx/>
              <a:defRPr/>
            </a:pPr>
            <a:r>
              <a:rPr lang="en-GB" sz="1200">
                <a:latin typeface="+mj-lt"/>
              </a:rPr>
              <a:t>Exercise 4 times a day 5 min work out, 5 times a week. </a:t>
            </a:r>
          </a:p>
          <a:p>
            <a:pPr marL="171450" indent="-171450">
              <a:spcBef>
                <a:spcPts val="0"/>
              </a:spcBef>
              <a:buClr>
                <a:srgbClr val="000000"/>
              </a:buClr>
              <a:buSzTx/>
              <a:defRPr/>
            </a:pPr>
            <a:r>
              <a:rPr lang="en-GB" sz="1200">
                <a:latin typeface="+mj-lt"/>
              </a:rPr>
              <a:t>Provide points when meeting goals.</a:t>
            </a:r>
          </a:p>
          <a:p>
            <a:pPr marL="171450" indent="-171450">
              <a:spcBef>
                <a:spcPts val="0"/>
              </a:spcBef>
              <a:buClr>
                <a:srgbClr val="000000"/>
              </a:buClr>
              <a:buSzTx/>
              <a:defRPr/>
            </a:pPr>
            <a:r>
              <a:rPr lang="en-GB" sz="1200" b="0" i="0" u="none" strike="noStrike" cap="none">
                <a:solidFill>
                  <a:srgbClr val="0D1C3D"/>
                </a:solidFill>
                <a:effectLst/>
                <a:latin typeface="+mj-lt"/>
                <a:ea typeface="+mn-ea"/>
                <a:cs typeface="+mn-cs"/>
                <a:sym typeface="Arial"/>
              </a:rPr>
              <a:t>Get a</a:t>
            </a:r>
            <a:r>
              <a:rPr lang="en-GB" sz="1200">
                <a:solidFill>
                  <a:srgbClr val="0D1C3D"/>
                </a:solidFill>
                <a:latin typeface="+mj-lt"/>
                <a:ea typeface="+mn-ea"/>
                <a:cs typeface="+mn-cs"/>
                <a:sym typeface="Arial"/>
              </a:rPr>
              <a:t> </a:t>
            </a:r>
            <a:r>
              <a:rPr lang="en-GB" sz="1200" b="0" i="0" u="none" strike="noStrike" cap="none">
                <a:solidFill>
                  <a:srgbClr val="0D1C3D"/>
                </a:solidFill>
                <a:effectLst/>
                <a:latin typeface="+mj-lt"/>
                <a:ea typeface="+mn-ea"/>
                <a:cs typeface="+mn-cs"/>
                <a:sym typeface="Arial"/>
              </a:rPr>
              <a:t> reward: discount for meal plans, nutrition tips, sports clothes, gym classes, physiotherapy, or personal trainer).</a:t>
            </a:r>
            <a:r>
              <a:rPr lang="en-GB" sz="1200">
                <a:solidFill>
                  <a:srgbClr val="0D1C3D"/>
                </a:solidFill>
                <a:latin typeface="+mj-lt"/>
                <a:ea typeface="+mn-ea"/>
                <a:cs typeface="+mn-cs"/>
                <a:sym typeface="Arial"/>
              </a:rPr>
              <a:t> </a:t>
            </a:r>
            <a:endParaRPr lang="en-GB" sz="1200" b="0" i="0" u="none" strike="noStrike" cap="none">
              <a:solidFill>
                <a:srgbClr val="0D1C3D"/>
              </a:solidFill>
              <a:effectLst/>
              <a:latin typeface="+mj-lt"/>
              <a:ea typeface="+mn-ea"/>
              <a:cs typeface="Arial"/>
            </a:endParaRPr>
          </a:p>
          <a:p>
            <a:pPr marL="171450" indent="-171450">
              <a:spcBef>
                <a:spcPts val="0"/>
              </a:spcBef>
              <a:buClr>
                <a:srgbClr val="000000"/>
              </a:buClr>
              <a:buSzTx/>
              <a:defRPr/>
            </a:pPr>
            <a:endParaRPr lang="en-GB" sz="1200">
              <a:solidFill>
                <a:srgbClr val="0D1C3D"/>
              </a:solidFill>
              <a:latin typeface="+mj-lt"/>
              <a:ea typeface="+mn-ea"/>
              <a:cs typeface="+mn-cs"/>
              <a:sym typeface="Arial"/>
            </a:endParaRPr>
          </a:p>
          <a:p>
            <a:pPr marL="171450" indent="-171450">
              <a:spcBef>
                <a:spcPts val="0"/>
              </a:spcBef>
              <a:buClr>
                <a:srgbClr val="000000"/>
              </a:buClr>
              <a:buSzTx/>
              <a:defRPr/>
            </a:pPr>
            <a:endParaRPr lang="en-GB" sz="1200" b="0" i="0" u="none" strike="noStrike" cap="none">
              <a:solidFill>
                <a:srgbClr val="0D1C3D"/>
              </a:solidFill>
              <a:effectLst/>
              <a:latin typeface="+mj-lt"/>
              <a:ea typeface="+mn-ea"/>
              <a:cs typeface="+mn-cs"/>
              <a:sym typeface="Arial"/>
            </a:endParaRPr>
          </a:p>
          <a:p>
            <a:pPr marL="0" indent="0">
              <a:spcBef>
                <a:spcPts val="0"/>
              </a:spcBef>
              <a:buClr>
                <a:srgbClr val="000000"/>
              </a:buClr>
              <a:buSzTx/>
              <a:buNone/>
              <a:defRPr/>
            </a:pPr>
            <a:endParaRPr lang="en-GB" sz="1200" b="0" i="0" u="none" strike="noStrike" cap="none">
              <a:solidFill>
                <a:srgbClr val="0D1C3D"/>
              </a:solidFill>
              <a:effectLst/>
              <a:latin typeface="+mj-lt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GB" sz="1200" b="0" i="0" u="none" strike="noStrike" cap="none">
              <a:solidFill>
                <a:srgbClr val="0D1C3D"/>
              </a:solidFill>
              <a:effectLst/>
              <a:latin typeface="+mj-lt"/>
              <a:ea typeface="+mn-ea"/>
              <a:cs typeface="+mn-cs"/>
              <a:sym typeface="Arial"/>
            </a:endParaRPr>
          </a:p>
          <a:p>
            <a:pPr marL="0" indent="0">
              <a:spcBef>
                <a:spcPts val="0"/>
              </a:spcBef>
              <a:buClr>
                <a:srgbClr val="000000"/>
              </a:buClr>
              <a:buSzTx/>
              <a:buNone/>
              <a:defRPr/>
            </a:pPr>
            <a:endParaRPr lang="en-GB" sz="1200" b="0" i="0" u="none" strike="noStrike" cap="none">
              <a:solidFill>
                <a:schemeClr val="tx1"/>
              </a:solidFill>
              <a:effectLst/>
              <a:latin typeface="+mj-lt"/>
              <a:ea typeface="+mn-ea"/>
              <a:cs typeface="+mn-cs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GB" sz="1200">
              <a:solidFill>
                <a:schemeClr val="tx1"/>
              </a:solidFill>
              <a:highlight>
                <a:srgbClr val="FFFF00"/>
              </a:highlight>
              <a:latin typeface="+mj-lt"/>
              <a:ea typeface="+mn-ea"/>
              <a:cs typeface="+mn-cs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GB" sz="1200">
              <a:solidFill>
                <a:schemeClr val="tx1"/>
              </a:solidFill>
              <a:highlight>
                <a:srgbClr val="FFFF00"/>
              </a:highlight>
              <a:latin typeface="+mj-lt"/>
              <a:ea typeface="+mn-ea"/>
              <a:cs typeface="+mn-cs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GB" sz="1200">
              <a:solidFill>
                <a:schemeClr val="tx1"/>
              </a:solidFill>
              <a:highlight>
                <a:srgbClr val="FFFF00"/>
              </a:highlight>
              <a:latin typeface="+mj-lt"/>
            </a:endParaRPr>
          </a:p>
          <a:p>
            <a:pPr marL="114300" lvl="0" indent="-114300" algn="l" rtl="0"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endParaRPr lang="en-GB" sz="1200">
              <a:highlight>
                <a:srgbClr val="FFFF00"/>
              </a:highlight>
              <a:latin typeface="+mj-lt"/>
            </a:endParaRPr>
          </a:p>
          <a:p>
            <a:pPr marL="114300" lvl="0" indent="-114300" algn="l" rtl="0"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endParaRPr lang="en-GB" sz="1200">
              <a:highlight>
                <a:srgbClr val="FFFF00"/>
              </a:highlight>
              <a:latin typeface="+mj-lt"/>
            </a:endParaRPr>
          </a:p>
          <a:p>
            <a:pPr marL="114300" lvl="0" indent="-114300" algn="l" rtl="0"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endParaRPr lang="en-GB" sz="1200">
              <a:highlight>
                <a:srgbClr val="FFFF00"/>
              </a:highlight>
              <a:latin typeface="+mj-lt"/>
            </a:endParaRPr>
          </a:p>
        </p:txBody>
      </p:sp>
      <p:sp>
        <p:nvSpPr>
          <p:cNvPr id="255" name="Google Shape;255;p45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29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2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Why Are We Here?</a:t>
            </a:r>
            <a:endParaRPr sz="500"/>
          </a:p>
        </p:txBody>
      </p:sp>
      <p:sp>
        <p:nvSpPr>
          <p:cNvPr id="144" name="Google Shape;144;p32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45" name="Google Shape;145;p32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Background</a:t>
            </a:r>
            <a:endParaRPr sz="500"/>
          </a:p>
        </p:txBody>
      </p:sp>
      <p:sp>
        <p:nvSpPr>
          <p:cNvPr id="146" name="Google Shape;146;p32"/>
          <p:cNvSpPr txBox="1">
            <a:spLocks noGrp="1"/>
          </p:cNvSpPr>
          <p:nvPr>
            <p:ph type="body" idx="3"/>
          </p:nvPr>
        </p:nvSpPr>
        <p:spPr>
          <a:xfrm>
            <a:off x="467713" y="1221134"/>
            <a:ext cx="8229600" cy="3617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endParaRPr lang="en-GB" b="1"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endParaRPr lang="en-GB" sz="1400" b="1"/>
          </a:p>
          <a:p>
            <a:pPr marL="0" indent="0">
              <a:buNone/>
            </a:pPr>
            <a:endParaRPr lang="en" sz="1400" b="1"/>
          </a:p>
          <a:p>
            <a:pPr marL="0" indent="0">
              <a:buNone/>
            </a:pPr>
            <a:r>
              <a:rPr lang="en" sz="1400" b="1"/>
              <a:t>		   </a:t>
            </a:r>
          </a:p>
          <a:p>
            <a:pPr marL="0" indent="0">
              <a:buNone/>
            </a:pPr>
            <a:r>
              <a:rPr lang="en" sz="1400" b="1"/>
              <a:t>                                         </a:t>
            </a:r>
            <a:r>
              <a:rPr lang="en" sz="1400" b="1">
                <a:latin typeface="+mj-lt"/>
              </a:rPr>
              <a:t>Potential causes of Chronic diseases:</a:t>
            </a:r>
          </a:p>
          <a:p>
            <a:pPr marL="0" indent="0">
              <a:buNone/>
            </a:pPr>
            <a:endParaRPr lang="en-GB" sz="1400" u="sng"/>
          </a:p>
          <a:p>
            <a:pPr marL="0" indent="0">
              <a:buNone/>
            </a:pPr>
            <a:endParaRPr lang="en-GB" sz="1400"/>
          </a:p>
          <a:p>
            <a:pPr marL="0" indent="0">
              <a:buNone/>
            </a:pPr>
            <a:endParaRPr lang="en-GB" sz="1400" b="1"/>
          </a:p>
          <a:p>
            <a:pPr marL="0" indent="0">
              <a:buNone/>
            </a:pPr>
            <a:endParaRPr lang="en-GB" sz="1400" b="1"/>
          </a:p>
          <a:p>
            <a:pPr marL="0" indent="0">
              <a:buNone/>
            </a:pPr>
            <a:endParaRPr lang="en-GB" sz="1400" b="1"/>
          </a:p>
          <a:p>
            <a:pPr marL="0" indent="0">
              <a:buNone/>
            </a:pPr>
            <a:endParaRPr lang="en-GB" sz="1400" b="1"/>
          </a:p>
          <a:p>
            <a:pPr marL="0" indent="0">
              <a:buNone/>
            </a:pPr>
            <a:endParaRPr lang="en-GB" sz="1400" b="1"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endParaRPr lang="en-GB" sz="1400" u="sng"/>
          </a:p>
          <a:p>
            <a:pPr marL="0" indent="0" algn="ctr">
              <a:spcBef>
                <a:spcPts val="0"/>
              </a:spcBef>
              <a:buNone/>
            </a:pPr>
            <a:endParaRPr lang="en" b="1"/>
          </a:p>
          <a:p>
            <a:pPr marL="0" indent="0" algn="ctr">
              <a:spcBef>
                <a:spcPts val="0"/>
              </a:spcBef>
              <a:buNone/>
            </a:pPr>
            <a:endParaRPr lang="en" b="1"/>
          </a:p>
          <a:p>
            <a:pPr marL="0" indent="0" algn="ctr">
              <a:spcBef>
                <a:spcPts val="0"/>
              </a:spcBef>
              <a:buNone/>
            </a:pPr>
            <a:r>
              <a:rPr lang="en" sz="1600" b="1">
                <a:latin typeface="+mj-lt"/>
              </a:rPr>
              <a:t>Prevent chronic diseases with “HealthY” 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+mj-lt"/>
              </a:rPr>
              <a:t>(Kaiser Permanente app)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lang="en" b="1"/>
          </a:p>
          <a:p>
            <a:pPr marL="0" marR="0" lvl="0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lang="en" b="1"/>
          </a:p>
          <a:p>
            <a:pPr marL="0" marR="0" lvl="0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47" name="Google Shape;147;p32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3</a:t>
            </a:fld>
            <a:endParaRPr>
              <a:solidFill>
                <a:srgbClr val="929292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6C14900-6247-4AA2-874C-5FE4042EE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109246"/>
              </p:ext>
            </p:extLst>
          </p:nvPr>
        </p:nvGraphicFramePr>
        <p:xfrm>
          <a:off x="2389347" y="1589863"/>
          <a:ext cx="4094449" cy="2664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079">
                  <a:extLst>
                    <a:ext uri="{9D8B030D-6E8A-4147-A177-3AD203B41FA5}">
                      <a16:colId xmlns:a16="http://schemas.microsoft.com/office/drawing/2014/main" val="2315509218"/>
                    </a:ext>
                  </a:extLst>
                </a:gridCol>
                <a:gridCol w="2228370">
                  <a:extLst>
                    <a:ext uri="{9D8B030D-6E8A-4147-A177-3AD203B41FA5}">
                      <a16:colId xmlns:a16="http://schemas.microsoft.com/office/drawing/2014/main" val="1730664557"/>
                    </a:ext>
                  </a:extLst>
                </a:gridCol>
              </a:tblGrid>
              <a:tr h="3064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600" u="sng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</a:rPr>
                        <a:t>Potential causes</a:t>
                      </a:r>
                      <a:r>
                        <a:rPr lang="en-GB" sz="160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</a:rPr>
                        <a:t>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397772"/>
                  </a:ext>
                </a:extLst>
              </a:tr>
              <a:tr h="11645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400" u="sng">
                          <a:solidFill>
                            <a:srgbClr val="075290"/>
                          </a:solidFill>
                          <a:latin typeface="+mj-lt"/>
                          <a:hlinkClick r:id="rId3"/>
                        </a:rPr>
                        <a:t>Poor nutrition </a:t>
                      </a:r>
                      <a:r>
                        <a:rPr lang="en-GB" sz="1400" b="1">
                          <a:latin typeface="+mj-lt"/>
                        </a:rPr>
                        <a:t>   </a:t>
                      </a:r>
                    </a:p>
                    <a:p>
                      <a:endParaRPr lang="en-GB"/>
                    </a:p>
                    <a:p>
                      <a:endParaRPr lang="en-GB"/>
                    </a:p>
                    <a:p>
                      <a:endParaRPr lang="en-GB"/>
                    </a:p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0" u="sng">
                          <a:solidFill>
                            <a:srgbClr val="0070C0"/>
                          </a:solidFill>
                          <a:effectLst/>
                          <a:latin typeface="+mj-lt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Excessive alcohol use </a:t>
                      </a:r>
                      <a:endParaRPr lang="en-GB" sz="1400" b="0" i="0" u="sng">
                        <a:solidFill>
                          <a:srgbClr val="0070C0"/>
                        </a:solidFill>
                        <a:effectLst/>
                        <a:latin typeface="+mj-lt"/>
                      </a:endParaRPr>
                    </a:p>
                    <a:p>
                      <a:endParaRPr lang="en-GB" sz="1400" b="0" i="0" u="sng">
                        <a:solidFill>
                          <a:srgbClr val="07529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834409"/>
                  </a:ext>
                </a:extLst>
              </a:tr>
              <a:tr h="1164595">
                <a:tc>
                  <a:txBody>
                    <a:bodyPr/>
                    <a:lstStyle/>
                    <a:p>
                      <a:r>
                        <a:rPr lang="en-GB" sz="1400" b="0" i="0" u="sng">
                          <a:solidFill>
                            <a:srgbClr val="075290"/>
                          </a:solidFill>
                          <a:effectLst/>
                          <a:latin typeface="+mj-lt"/>
                          <a:hlinkClick r:id="rId5"/>
                        </a:rPr>
                        <a:t>Physical inactivity</a:t>
                      </a:r>
                      <a:r>
                        <a:rPr lang="en-GB" sz="1400" b="1">
                          <a:latin typeface="+mj-lt"/>
                        </a:rPr>
                        <a:t> </a:t>
                      </a:r>
                    </a:p>
                    <a:p>
                      <a:endParaRPr lang="en-GB" sz="1400" b="1"/>
                    </a:p>
                    <a:p>
                      <a:endParaRPr lang="en-GB" sz="1400" b="1"/>
                    </a:p>
                    <a:p>
                      <a:endParaRPr lang="en-GB" sz="1400" b="1"/>
                    </a:p>
                    <a:p>
                      <a:endParaRPr lang="en-GB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Courier New" panose="02070309020205020404" pitchFamily="49" charset="0"/>
                        <a:buNone/>
                      </a:pPr>
                      <a:r>
                        <a:rPr lang="en-GB" sz="1400" b="0" i="0" u="sng">
                          <a:solidFill>
                            <a:srgbClr val="0070C0"/>
                          </a:solidFill>
                          <a:effectLst/>
                          <a:latin typeface="+mj-lt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Tobacco use</a:t>
                      </a:r>
                      <a:r>
                        <a:rPr lang="en-GB" sz="1400" b="0" i="0">
                          <a:solidFill>
                            <a:srgbClr val="0070C0"/>
                          </a:solidFill>
                          <a:effectLst/>
                          <a:latin typeface="+mj-lt"/>
                        </a:rPr>
                        <a:t> </a:t>
                      </a:r>
                      <a:r>
                        <a:rPr lang="en-GB" sz="14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&amp; exposure to</a:t>
                      </a:r>
                      <a:r>
                        <a:rPr lang="en-GB" sz="1400" b="0" i="0">
                          <a:solidFill>
                            <a:srgbClr val="0070C0"/>
                          </a:solidFill>
                          <a:effectLst/>
                          <a:latin typeface="+mj-lt"/>
                        </a:rPr>
                        <a:t> </a:t>
                      </a:r>
                      <a:r>
                        <a:rPr lang="en-GB" sz="1400" b="0" i="0" u="sng" err="1">
                          <a:solidFill>
                            <a:srgbClr val="0070C0"/>
                          </a:solidFill>
                          <a:effectLst/>
                          <a:latin typeface="+mj-lt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secondhand</a:t>
                      </a:r>
                      <a:r>
                        <a:rPr lang="en-GB" sz="1400" b="0" i="0" u="sng">
                          <a:solidFill>
                            <a:srgbClr val="0070C0"/>
                          </a:solidFill>
                          <a:effectLst/>
                          <a:latin typeface="+mj-lt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smoke</a:t>
                      </a:r>
                      <a:r>
                        <a:rPr lang="en-GB" sz="1400" b="0" i="0">
                          <a:solidFill>
                            <a:srgbClr val="0070C0"/>
                          </a:solidFill>
                          <a:effectLst/>
                          <a:latin typeface="+mj-lt"/>
                        </a:rPr>
                        <a:t>.</a:t>
                      </a:r>
                    </a:p>
                    <a:p>
                      <a:pPr marL="0" indent="0">
                        <a:buNone/>
                      </a:pPr>
                      <a:endParaRPr lang="en-GB" sz="1400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GB" sz="1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546810"/>
                  </a:ext>
                </a:extLst>
              </a:tr>
            </a:tbl>
          </a:graphicData>
        </a:graphic>
      </p:graphicFrame>
      <p:pic>
        <p:nvPicPr>
          <p:cNvPr id="3" name="Picture 2" descr="A picture containing clothing, footwear, person, standing&#10;&#10;Description automatically generated">
            <a:extLst>
              <a:ext uri="{FF2B5EF4-FFF2-40B4-BE49-F238E27FC236}">
                <a16:creationId xmlns:a16="http://schemas.microsoft.com/office/drawing/2014/main" id="{0D7F5A3C-648B-5F38-2EF6-5492A1233D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21335" y="3413222"/>
            <a:ext cx="755530" cy="7555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0275B9-7778-CCF0-3F79-920825E07AAD}"/>
              </a:ext>
            </a:extLst>
          </p:cNvPr>
          <p:cNvSpPr txBox="1"/>
          <p:nvPr/>
        </p:nvSpPr>
        <p:spPr>
          <a:xfrm>
            <a:off x="574038" y="3091742"/>
            <a:ext cx="1786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/>
              <a:t>1 in 2 US Adults </a:t>
            </a:r>
            <a:r>
              <a:rPr lang="en-GB" sz="1200"/>
              <a:t>gets insufficient physical activity[</a:t>
            </a:r>
            <a:r>
              <a:rPr lang="en-GB" sz="1200">
                <a:hlinkClick r:id="rId5"/>
              </a:rPr>
              <a:t>3</a:t>
            </a:r>
            <a:r>
              <a:rPr lang="en-GB" sz="1200"/>
              <a:t>].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755CEF-8903-73C1-0C45-A1032F873460}"/>
              </a:ext>
            </a:extLst>
          </p:cNvPr>
          <p:cNvSpPr txBox="1"/>
          <p:nvPr/>
        </p:nvSpPr>
        <p:spPr>
          <a:xfrm>
            <a:off x="599300" y="1891120"/>
            <a:ext cx="1693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9 in 10 US Adults </a:t>
            </a:r>
            <a:r>
              <a:rPr lang="en-GB" sz="1200" dirty="0"/>
              <a:t>consume too much sodium [</a:t>
            </a:r>
            <a:r>
              <a:rPr lang="en-GB" sz="1200" dirty="0">
                <a:hlinkClick r:id="rId3"/>
              </a:rPr>
              <a:t>2</a:t>
            </a:r>
            <a:r>
              <a:rPr lang="en-GB" sz="1200" dirty="0"/>
              <a:t>].</a:t>
            </a:r>
            <a:endParaRPr lang="en-GB" sz="1200" b="0" i="0" dirty="0">
              <a:solidFill>
                <a:srgbClr val="075290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10" name="Picture 9" descr="A pizza and fries and a can of soda&#10;&#10;Description automatically generated with low confidence">
            <a:extLst>
              <a:ext uri="{FF2B5EF4-FFF2-40B4-BE49-F238E27FC236}">
                <a16:creationId xmlns:a16="http://schemas.microsoft.com/office/drawing/2014/main" id="{58548F96-77F2-355E-6FF7-33F59DD20A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39925" y="2214286"/>
            <a:ext cx="763291" cy="7632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D34779A-24FD-086B-9983-4242CA96D2D0}"/>
              </a:ext>
            </a:extLst>
          </p:cNvPr>
          <p:cNvSpPr txBox="1"/>
          <p:nvPr/>
        </p:nvSpPr>
        <p:spPr>
          <a:xfrm>
            <a:off x="3417612" y="2509542"/>
            <a:ext cx="843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>
                <a:solidFill>
                  <a:srgbClr val="FF0000"/>
                </a:solidFill>
              </a:rPr>
              <a:t>90%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6875EF-4CE9-4256-B2A7-D4AB4BE29372}"/>
              </a:ext>
            </a:extLst>
          </p:cNvPr>
          <p:cNvSpPr txBox="1"/>
          <p:nvPr/>
        </p:nvSpPr>
        <p:spPr>
          <a:xfrm>
            <a:off x="3363002" y="3646534"/>
            <a:ext cx="843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>
                <a:solidFill>
                  <a:srgbClr val="FF0000"/>
                </a:solidFill>
              </a:rPr>
              <a:t>50%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B1798B-F612-AEFB-EA8F-55F9AB7144D1}"/>
              </a:ext>
            </a:extLst>
          </p:cNvPr>
          <p:cNvSpPr txBox="1"/>
          <p:nvPr/>
        </p:nvSpPr>
        <p:spPr>
          <a:xfrm>
            <a:off x="6554611" y="2102660"/>
            <a:ext cx="26135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/>
              <a:t>1 in 5 US Adults </a:t>
            </a:r>
          </a:p>
          <a:p>
            <a:r>
              <a:rPr lang="en-GB" sz="1200"/>
              <a:t>deaths between 20-49 years </a:t>
            </a:r>
          </a:p>
          <a:p>
            <a:r>
              <a:rPr lang="en-GB" sz="1200"/>
              <a:t>of alcohol abuse [</a:t>
            </a:r>
            <a:r>
              <a:rPr lang="en-GB" sz="1200">
                <a:hlinkClick r:id="rId4"/>
              </a:rPr>
              <a:t>4</a:t>
            </a:r>
            <a:r>
              <a:rPr lang="en-GB" sz="1200"/>
              <a:t>].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356129-2EB0-F918-CF4F-0C5C12B0CA4F}"/>
              </a:ext>
            </a:extLst>
          </p:cNvPr>
          <p:cNvSpPr txBox="1"/>
          <p:nvPr/>
        </p:nvSpPr>
        <p:spPr>
          <a:xfrm>
            <a:off x="5337293" y="2503912"/>
            <a:ext cx="843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>
                <a:solidFill>
                  <a:srgbClr val="FF0000"/>
                </a:solidFill>
              </a:rPr>
              <a:t>20%</a:t>
            </a:r>
          </a:p>
        </p:txBody>
      </p:sp>
      <p:pic>
        <p:nvPicPr>
          <p:cNvPr id="21" name="Picture 20" descr="A picture containing symbol, clipart, candle, design&#10;&#10;Description automatically generated">
            <a:extLst>
              <a:ext uri="{FF2B5EF4-FFF2-40B4-BE49-F238E27FC236}">
                <a16:creationId xmlns:a16="http://schemas.microsoft.com/office/drawing/2014/main" id="{4C1FF854-3606-5A7B-86C1-32294135932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36571" y="2290337"/>
            <a:ext cx="708139" cy="70813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26A67F1-ED72-2434-CC5A-6A69F9770357}"/>
              </a:ext>
            </a:extLst>
          </p:cNvPr>
          <p:cNvSpPr txBox="1"/>
          <p:nvPr/>
        </p:nvSpPr>
        <p:spPr>
          <a:xfrm>
            <a:off x="6605921" y="2968259"/>
            <a:ext cx="22318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>
                <a:latin typeface="+mj-lt"/>
              </a:rPr>
              <a:t>1 in 4 US Adults </a:t>
            </a:r>
          </a:p>
          <a:p>
            <a:r>
              <a:rPr lang="en-GB" sz="1200" b="0" i="0">
                <a:solidFill>
                  <a:srgbClr val="222222"/>
                </a:solidFill>
                <a:effectLst/>
                <a:latin typeface="+mj-lt"/>
              </a:rPr>
              <a:t>who don’t smoke</a:t>
            </a:r>
            <a:r>
              <a:rPr lang="en-GB" sz="1200">
                <a:latin typeface="+mj-lt"/>
              </a:rPr>
              <a:t> [</a:t>
            </a:r>
            <a:r>
              <a:rPr lang="en-GB" sz="1200">
                <a:latin typeface="+mj-lt"/>
                <a:hlinkClick r:id="rId6"/>
              </a:rPr>
              <a:t>5</a:t>
            </a:r>
            <a:r>
              <a:rPr lang="en-GB" sz="1200">
                <a:latin typeface="+mj-lt"/>
              </a:rPr>
              <a:t>].</a:t>
            </a:r>
            <a:r>
              <a:rPr lang="en-GB" sz="1200" b="0" i="0">
                <a:solidFill>
                  <a:srgbClr val="222222"/>
                </a:solidFill>
                <a:effectLst/>
                <a:latin typeface="+mj-lt"/>
              </a:rPr>
              <a:t> are exposed to </a:t>
            </a:r>
          </a:p>
          <a:p>
            <a:r>
              <a:rPr lang="en-GB" sz="1200">
                <a:solidFill>
                  <a:srgbClr val="222222"/>
                </a:solidFill>
                <a:latin typeface="+mj-lt"/>
              </a:rPr>
              <a:t>second-hand</a:t>
            </a:r>
            <a:r>
              <a:rPr lang="en-GB" sz="1200" b="0" i="0">
                <a:solidFill>
                  <a:srgbClr val="222222"/>
                </a:solidFill>
                <a:effectLst/>
                <a:latin typeface="+mj-lt"/>
              </a:rPr>
              <a:t> smoke</a:t>
            </a:r>
            <a:r>
              <a:rPr lang="en-GB" sz="1200">
                <a:latin typeface="+mj-lt"/>
              </a:rPr>
              <a:t> [</a:t>
            </a:r>
            <a:r>
              <a:rPr lang="en-GB" sz="1200">
                <a:latin typeface="+mj-lt"/>
                <a:hlinkClick r:id="rId11"/>
              </a:rPr>
              <a:t>6</a:t>
            </a:r>
            <a:r>
              <a:rPr lang="en-GB" sz="1200">
                <a:latin typeface="+mj-lt"/>
              </a:rPr>
              <a:t>].</a:t>
            </a:r>
            <a:endParaRPr lang="en-GB" sz="1200" b="1">
              <a:latin typeface="+mj-lt"/>
            </a:endParaRPr>
          </a:p>
        </p:txBody>
      </p:sp>
      <p:pic>
        <p:nvPicPr>
          <p:cNvPr id="25" name="Picture 24" descr="A picture containing sketch, circle, clipart, design&#10;&#10;Description automatically generated">
            <a:extLst>
              <a:ext uri="{FF2B5EF4-FFF2-40B4-BE49-F238E27FC236}">
                <a16:creationId xmlns:a16="http://schemas.microsoft.com/office/drawing/2014/main" id="{52B77D6A-9334-7726-8309-4C7D7461B44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78695" y="3593941"/>
            <a:ext cx="784652" cy="65684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ED607F0-4B8F-67EF-70A6-37D3BB7EB89D}"/>
              </a:ext>
            </a:extLst>
          </p:cNvPr>
          <p:cNvSpPr txBox="1"/>
          <p:nvPr/>
        </p:nvSpPr>
        <p:spPr>
          <a:xfrm>
            <a:off x="5313648" y="3722311"/>
            <a:ext cx="843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>
                <a:solidFill>
                  <a:srgbClr val="FF0000"/>
                </a:solidFill>
              </a:rPr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3454726223"/>
      </p:ext>
    </p:extLst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8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Widening the scope</a:t>
            </a:r>
            <a:endParaRPr sz="500"/>
          </a:p>
        </p:txBody>
      </p:sp>
      <p:sp>
        <p:nvSpPr>
          <p:cNvPr id="279" name="Google Shape;279;p48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80" name="Google Shape;280;p48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Where do we go from here?</a:t>
            </a:r>
            <a:endParaRPr sz="500"/>
          </a:p>
        </p:txBody>
      </p:sp>
      <p:sp>
        <p:nvSpPr>
          <p:cNvPr id="281" name="Google Shape;281;p48"/>
          <p:cNvSpPr txBox="1">
            <a:spLocks noGrp="1"/>
          </p:cNvSpPr>
          <p:nvPr>
            <p:ph type="body" idx="3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endParaRPr lang="en-GB" sz="1800" b="1" i="0"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r>
              <a:rPr lang="en-GB" sz="1200" i="0">
                <a:solidFill>
                  <a:schemeClr val="tx1"/>
                </a:solidFill>
                <a:effectLst/>
                <a:latin typeface="+mj-lt"/>
              </a:rPr>
              <a:t>In order to let </a:t>
            </a:r>
            <a:r>
              <a:rPr lang="en-GB" sz="1200" b="1" i="0">
                <a:solidFill>
                  <a:schemeClr val="tx1"/>
                </a:solidFill>
                <a:effectLst/>
                <a:latin typeface="+mj-lt"/>
              </a:rPr>
              <a:t>“Kaiser Permanente App” </a:t>
            </a:r>
            <a:r>
              <a:rPr lang="en-GB" sz="1200" i="0">
                <a:solidFill>
                  <a:schemeClr val="tx1"/>
                </a:solidFill>
                <a:effectLst/>
                <a:latin typeface="+mj-lt"/>
              </a:rPr>
              <a:t>with paid subscription modules</a:t>
            </a:r>
            <a:r>
              <a:rPr lang="en-GB" sz="1200" b="1" i="0">
                <a:solidFill>
                  <a:schemeClr val="tx1"/>
                </a:solidFill>
                <a:effectLst/>
                <a:latin typeface="+mj-lt"/>
              </a:rPr>
              <a:t> “HealtY” become the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r>
              <a:rPr lang="en-GB" sz="1200" b="1" i="0">
                <a:solidFill>
                  <a:schemeClr val="tx1"/>
                </a:solidFill>
                <a:effectLst/>
                <a:latin typeface="+mj-lt"/>
              </a:rPr>
              <a:t>“all-in-one health app platform for Health, Sports &amp; Nutrition &amp; </a:t>
            </a:r>
            <a:r>
              <a:rPr lang="en-GB" sz="1200" b="1">
                <a:solidFill>
                  <a:schemeClr val="tx1"/>
                </a:solidFill>
                <a:latin typeface="+mj-lt"/>
              </a:rPr>
              <a:t>S</a:t>
            </a:r>
            <a:r>
              <a:rPr lang="en-GB" sz="1200" b="1" i="0">
                <a:solidFill>
                  <a:schemeClr val="tx1"/>
                </a:solidFill>
                <a:effectLst/>
                <a:latin typeface="+mj-lt"/>
              </a:rPr>
              <a:t>elf-care”, </a:t>
            </a:r>
            <a:r>
              <a:rPr lang="en-GB" sz="1200" i="0">
                <a:solidFill>
                  <a:schemeClr val="tx1"/>
                </a:solidFill>
                <a:effectLst/>
                <a:latin typeface="+mj-lt"/>
              </a:rPr>
              <a:t>in the near future, we will focus on:</a:t>
            </a:r>
            <a:endParaRPr lang="en" sz="1200">
              <a:latin typeface="+mj-lt"/>
            </a:endParaRPr>
          </a:p>
          <a:p>
            <a:pPr marL="0" indent="0">
              <a:buNone/>
            </a:pPr>
            <a:endParaRPr lang="en" sz="1200">
              <a:latin typeface="+mj-lt"/>
            </a:endParaRPr>
          </a:p>
          <a:p>
            <a:pPr marL="285750" indent="-285750"/>
            <a:r>
              <a:rPr lang="en" sz="1200" b="1">
                <a:latin typeface="+mj-lt"/>
              </a:rPr>
              <a:t>Build Module 2</a:t>
            </a:r>
            <a:r>
              <a:rPr lang="en" sz="1200">
                <a:latin typeface="+mj-lt"/>
              </a:rPr>
              <a:t>- SELF-CARE module (see </a:t>
            </a:r>
            <a:r>
              <a:rPr lang="en" sz="1200" b="1">
                <a:solidFill>
                  <a:srgbClr val="FF0000"/>
                </a:solidFill>
                <a:latin typeface="+mj-lt"/>
              </a:rPr>
              <a:t>Future </a:t>
            </a:r>
            <a:r>
              <a:rPr lang="en" sz="1200">
                <a:solidFill>
                  <a:schemeClr val="tx2"/>
                </a:solidFill>
                <a:highlight>
                  <a:srgbClr val="FF0000"/>
                </a:highlight>
                <a:latin typeface="+mj-lt"/>
              </a:rPr>
              <a:t>slide 15</a:t>
            </a:r>
            <a:r>
              <a:rPr lang="en" sz="1200">
                <a:latin typeface="+mj-lt"/>
              </a:rPr>
              <a:t>).</a:t>
            </a:r>
          </a:p>
          <a:p>
            <a:pPr marL="285750" indent="-285750"/>
            <a:r>
              <a:rPr lang="en-GB" sz="1200" b="1">
                <a:latin typeface="+mj-lt"/>
              </a:rPr>
              <a:t>Add premium features</a:t>
            </a:r>
            <a:r>
              <a:rPr lang="en-GB" sz="1200">
                <a:latin typeface="+mj-lt"/>
              </a:rPr>
              <a:t>: Personal consulting with doctors, nutrition, and fitness trainers). </a:t>
            </a:r>
          </a:p>
          <a:p>
            <a:pPr marL="285750" indent="-285750"/>
            <a:r>
              <a:rPr lang="en-GB" sz="1200" b="1">
                <a:latin typeface="+mj-lt"/>
              </a:rPr>
              <a:t>Create partnerships </a:t>
            </a:r>
            <a:r>
              <a:rPr lang="en-GB" sz="1200">
                <a:latin typeface="+mj-lt"/>
              </a:rPr>
              <a:t>with gyms, sports brands, health professionals and health-&amp; self-care-related companies. </a:t>
            </a:r>
          </a:p>
          <a:p>
            <a:pPr marL="285750" indent="-285750"/>
            <a:r>
              <a:rPr lang="en-GB" sz="1200" b="1">
                <a:latin typeface="+mj-lt"/>
              </a:rPr>
              <a:t>Create a growth marketing plan </a:t>
            </a:r>
            <a:r>
              <a:rPr lang="en-GB" sz="1200">
                <a:latin typeface="+mj-lt"/>
              </a:rPr>
              <a:t>to grow the customer base of paid subscriptions.</a:t>
            </a:r>
          </a:p>
          <a:p>
            <a:pPr marL="0" indent="0">
              <a:buNone/>
            </a:pPr>
            <a:endParaRPr lang="en-GB" sz="1200" b="0" i="0">
              <a:solidFill>
                <a:srgbClr val="003B71"/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en-GB" sz="1200" b="0" i="0">
              <a:solidFill>
                <a:srgbClr val="003B71"/>
              </a:solidFill>
              <a:effectLst/>
              <a:latin typeface="+mj-lt"/>
            </a:endParaRPr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endParaRPr/>
          </a:p>
        </p:txBody>
      </p:sp>
      <p:sp>
        <p:nvSpPr>
          <p:cNvPr id="282" name="Google Shape;282;p48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30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>
            <a:spLocks noGrp="1"/>
          </p:cNvSpPr>
          <p:nvPr>
            <p:ph type="title"/>
          </p:nvPr>
        </p:nvSpPr>
        <p:spPr>
          <a:xfrm>
            <a:off x="157523" y="-5811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"/>
              <a:t>References</a:t>
            </a:r>
            <a:endParaRPr sz="500"/>
          </a:p>
        </p:txBody>
      </p:sp>
      <p:sp>
        <p:nvSpPr>
          <p:cNvPr id="153" name="Google Shape;153;p33"/>
          <p:cNvSpPr txBox="1">
            <a:spLocks noGrp="1"/>
          </p:cNvSpPr>
          <p:nvPr>
            <p:ph type="body" idx="4294967295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</p:spTree>
    <p:extLst>
      <p:ext uri="{BB962C8B-B14F-4D97-AF65-F5344CB8AC3E}">
        <p14:creationId xmlns:p14="http://schemas.microsoft.com/office/powerpoint/2010/main" val="1092823681"/>
      </p:ext>
    </p:extLst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8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for further reading</a:t>
            </a:r>
            <a:endParaRPr sz="500"/>
          </a:p>
        </p:txBody>
      </p:sp>
      <p:sp>
        <p:nvSpPr>
          <p:cNvPr id="279" name="Google Shape;279;p48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80" name="Google Shape;280;p48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References</a:t>
            </a:r>
            <a:endParaRPr sz="500"/>
          </a:p>
        </p:txBody>
      </p:sp>
      <p:sp>
        <p:nvSpPr>
          <p:cNvPr id="282" name="Google Shape;282;p48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32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2" name="Google Shape;281;p48">
            <a:extLst>
              <a:ext uri="{FF2B5EF4-FFF2-40B4-BE49-F238E27FC236}">
                <a16:creationId xmlns:a16="http://schemas.microsoft.com/office/drawing/2014/main" id="{2E121F01-38D0-D7D1-345B-2D664911B74D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457200" y="917570"/>
            <a:ext cx="8118475" cy="3690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endParaRPr lang="en-GB" sz="1600" dirty="0"/>
          </a:p>
          <a:p>
            <a:pPr marL="114300" indent="-114300"/>
            <a:endParaRPr lang="en-GB" sz="1400" dirty="0"/>
          </a:p>
          <a:p>
            <a:pPr marL="114300" indent="-114300"/>
            <a:endParaRPr lang="en-GB" sz="1400" dirty="0"/>
          </a:p>
          <a:p>
            <a:pPr marL="114300" indent="-114300"/>
            <a:endParaRPr lang="en-GB" sz="1400" dirty="0"/>
          </a:p>
          <a:p>
            <a:pPr marL="114300" indent="-114300"/>
            <a:endParaRPr lang="en-GB" sz="1400" dirty="0"/>
          </a:p>
          <a:p>
            <a:pPr marL="114300" indent="-114300"/>
            <a:endParaRPr lang="en-GB" sz="1400" dirty="0"/>
          </a:p>
          <a:p>
            <a:pPr marL="114300" indent="-114300"/>
            <a:endParaRPr lang="en-GB" sz="1400" dirty="0"/>
          </a:p>
          <a:p>
            <a:pPr marL="114300" indent="-114300"/>
            <a:endParaRPr lang="en-GB" sz="1400" dirty="0"/>
          </a:p>
          <a:p>
            <a:pPr marL="114300" indent="-114300"/>
            <a:endParaRPr lang="en-GB" sz="1400" dirty="0"/>
          </a:p>
          <a:p>
            <a:pPr marL="114300" indent="-114300"/>
            <a:endParaRPr lang="en-GB" sz="1400" dirty="0"/>
          </a:p>
          <a:p>
            <a:pPr marL="114300" indent="-114300"/>
            <a:endParaRPr lang="en-GB" sz="1400" dirty="0">
              <a:solidFill>
                <a:schemeClr val="tx1"/>
              </a:solidFill>
            </a:endParaRPr>
          </a:p>
          <a:p>
            <a:pPr marL="114300" indent="-114300"/>
            <a:endParaRPr lang="en-GB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sz="1200" dirty="0">
              <a:solidFill>
                <a:schemeClr val="tx1"/>
              </a:solidFill>
              <a:latin typeface="+mj-lt"/>
            </a:endParaRPr>
          </a:p>
          <a:p>
            <a:pPr marL="114300" indent="-114300"/>
            <a:r>
              <a:rPr lang="en-GB" sz="1200" dirty="0">
                <a:solidFill>
                  <a:schemeClr val="tx1"/>
                </a:solidFill>
                <a:latin typeface="+mj-lt"/>
              </a:rPr>
              <a:t>[1] </a:t>
            </a:r>
            <a:r>
              <a:rPr lang="en-GB" sz="1200" dirty="0">
                <a:latin typeface="+mj-lt"/>
              </a:rPr>
              <a:t>About Chronic Diseases | CDC. </a:t>
            </a:r>
            <a:r>
              <a:rPr lang="en-GB" sz="1200" b="1" dirty="0">
                <a:latin typeface="+mj-lt"/>
              </a:rPr>
              <a:t>Accessed 10/05/23. </a:t>
            </a:r>
            <a:r>
              <a:rPr lang="en-GB" sz="1200" dirty="0">
                <a:latin typeface="+mj-lt"/>
                <a:hlinkClick r:id="rId3"/>
              </a:rPr>
              <a:t>https://www.cdc.gov/chronicdisease/about/index.htm</a:t>
            </a:r>
            <a:endParaRPr lang="en-GB" sz="1200" dirty="0">
              <a:latin typeface="+mj-lt"/>
            </a:endParaRPr>
          </a:p>
          <a:p>
            <a:pPr marL="114300" indent="-114300"/>
            <a:r>
              <a:rPr lang="en-GB" sz="1200" dirty="0">
                <a:solidFill>
                  <a:schemeClr val="tx1"/>
                </a:solidFill>
                <a:latin typeface="+mj-lt"/>
              </a:rPr>
              <a:t>[2] Factsheets Nutrition</a:t>
            </a:r>
            <a:r>
              <a:rPr lang="en-GB" sz="1200" dirty="0">
                <a:latin typeface="+mj-lt"/>
              </a:rPr>
              <a:t>| CDC. </a:t>
            </a:r>
            <a:r>
              <a:rPr lang="en-GB" sz="1200" b="1" dirty="0">
                <a:latin typeface="+mj-lt"/>
              </a:rPr>
              <a:t>Accessed 10/05/23. </a:t>
            </a:r>
            <a:r>
              <a:rPr lang="en-GB" sz="1200" dirty="0">
                <a:latin typeface="+mj-lt"/>
                <a:hlinkClick r:id="rId4"/>
              </a:rPr>
              <a:t>https://www.cdc.gov/chronicdisease/resources/publications/factsheets/nutrition.htm</a:t>
            </a:r>
            <a:endParaRPr lang="en-GB" sz="1200" dirty="0">
              <a:latin typeface="+mj-lt"/>
            </a:endParaRPr>
          </a:p>
          <a:p>
            <a:pPr marL="114300" indent="-114300"/>
            <a:r>
              <a:rPr lang="en-GB" sz="1200" dirty="0">
                <a:solidFill>
                  <a:schemeClr val="tx1"/>
                </a:solidFill>
                <a:latin typeface="+mj-lt"/>
              </a:rPr>
              <a:t>[3] Factsheets </a:t>
            </a:r>
            <a:r>
              <a:rPr lang="en-GB" sz="1200" dirty="0">
                <a:latin typeface="+mj-lt"/>
              </a:rPr>
              <a:t>Physical Activity | CDC. Accessed </a:t>
            </a:r>
            <a:r>
              <a:rPr lang="en-GB" sz="1200" b="1" dirty="0">
                <a:latin typeface="+mj-lt"/>
              </a:rPr>
              <a:t>10/05/2023, </a:t>
            </a:r>
            <a:r>
              <a:rPr lang="en-GB" sz="1200" dirty="0">
                <a:latin typeface="+mj-lt"/>
                <a:hlinkClick r:id="rId5"/>
              </a:rPr>
              <a:t>https://www.cdc.gov/chronicdisease/resources/publications/factsheets/physical-activity.htm</a:t>
            </a:r>
            <a:endParaRPr lang="en-GB" sz="1200" dirty="0">
              <a:solidFill>
                <a:schemeClr val="tx1"/>
              </a:solidFill>
              <a:latin typeface="+mj-lt"/>
            </a:endParaRPr>
          </a:p>
          <a:p>
            <a:pPr marL="114300" indent="-114300"/>
            <a:r>
              <a:rPr lang="en-GB" sz="1200" dirty="0">
                <a:solidFill>
                  <a:schemeClr val="tx1"/>
                </a:solidFill>
                <a:latin typeface="+mj-lt"/>
              </a:rPr>
              <a:t>[4] Factsheets Excessive </a:t>
            </a:r>
            <a:r>
              <a:rPr lang="en-GB" sz="1200" dirty="0">
                <a:latin typeface="+mj-lt"/>
              </a:rPr>
              <a:t>Alcohol| CDC. Accessed </a:t>
            </a:r>
            <a:r>
              <a:rPr lang="en-GB" sz="1200" b="1" dirty="0">
                <a:latin typeface="+mj-lt"/>
              </a:rPr>
              <a:t>10/05/2023, </a:t>
            </a:r>
            <a:r>
              <a:rPr lang="en-GB" sz="1200" dirty="0">
                <a:solidFill>
                  <a:schemeClr val="tx1"/>
                </a:solidFill>
                <a:latin typeface="+mj-lt"/>
                <a:hlinkClick r:id="rId6"/>
              </a:rPr>
              <a:t>https://www.cdc.gov/chronicdisease/resources/publications/factsheets/alcohol.htm</a:t>
            </a:r>
            <a:endParaRPr lang="en-GB" sz="1200" dirty="0">
              <a:solidFill>
                <a:schemeClr val="tx1"/>
              </a:solidFill>
              <a:latin typeface="+mj-lt"/>
            </a:endParaRPr>
          </a:p>
          <a:p>
            <a:pPr marL="114300" indent="-114300"/>
            <a:r>
              <a:rPr lang="en-GB" sz="1200" dirty="0">
                <a:solidFill>
                  <a:schemeClr val="tx1"/>
                </a:solidFill>
                <a:latin typeface="+mj-lt"/>
              </a:rPr>
              <a:t>[5] Factsheets Tobacco</a:t>
            </a:r>
            <a:r>
              <a:rPr lang="en-GB" sz="1200" dirty="0">
                <a:latin typeface="+mj-lt"/>
              </a:rPr>
              <a:t>| CDC. Accessed </a:t>
            </a:r>
            <a:r>
              <a:rPr lang="en-GB" sz="1200" b="1" dirty="0">
                <a:latin typeface="+mj-lt"/>
              </a:rPr>
              <a:t>10/05/2023, </a:t>
            </a:r>
            <a:r>
              <a:rPr lang="en-GB" sz="1200" dirty="0">
                <a:solidFill>
                  <a:schemeClr val="tx1"/>
                </a:solidFill>
                <a:latin typeface="+mj-lt"/>
                <a:hlinkClick r:id="rId7"/>
              </a:rPr>
              <a:t>https://www.cdc.gov/chronicdisease/resources/publications/factsheets/tobacco.htm</a:t>
            </a:r>
            <a:endParaRPr lang="en-GB" sz="1200" dirty="0">
              <a:solidFill>
                <a:schemeClr val="tx1"/>
              </a:solidFill>
              <a:latin typeface="+mj-lt"/>
            </a:endParaRPr>
          </a:p>
          <a:p>
            <a:pPr marL="114300" indent="-114300"/>
            <a:r>
              <a:rPr lang="en-GB" sz="1200" dirty="0">
                <a:solidFill>
                  <a:schemeClr val="tx1"/>
                </a:solidFill>
                <a:latin typeface="+mj-lt"/>
              </a:rPr>
              <a:t> [6] Factsheets Second-hand Smoke</a:t>
            </a:r>
            <a:r>
              <a:rPr lang="en-GB" sz="1200" dirty="0">
                <a:latin typeface="+mj-lt"/>
              </a:rPr>
              <a:t>| CDC. Accessed </a:t>
            </a:r>
            <a:r>
              <a:rPr lang="en-GB" sz="1200" b="1" dirty="0">
                <a:latin typeface="+mj-lt"/>
              </a:rPr>
              <a:t>10/05/2023, </a:t>
            </a:r>
            <a:r>
              <a:rPr lang="en-GB" sz="1200" dirty="0">
                <a:solidFill>
                  <a:schemeClr val="tx1"/>
                </a:solidFill>
                <a:latin typeface="+mj-lt"/>
                <a:hlinkClick r:id="rId8"/>
              </a:rPr>
              <a:t>https://www.cdc.gov/tobacco/secondhand-smoke/index.html?CDC_AA_refVal=https%3A%2F%2Fwww.cdc.gov%2Ftobacco%2Fbasic_information%2Fsecondhand_smoke%2Findex.htm</a:t>
            </a:r>
            <a:endParaRPr lang="en-GB" sz="1200" dirty="0">
              <a:solidFill>
                <a:schemeClr val="tx1"/>
              </a:solidFill>
              <a:latin typeface="+mj-lt"/>
            </a:endParaRPr>
          </a:p>
          <a:p>
            <a:pPr marL="114300" indent="-114300"/>
            <a:endParaRPr lang="en-GB" sz="1400" dirty="0"/>
          </a:p>
          <a:p>
            <a:pPr marL="114300" indent="-114300"/>
            <a:endParaRPr lang="en-GB" sz="1400" dirty="0"/>
          </a:p>
          <a:p>
            <a:pPr marL="114300" indent="-114300"/>
            <a:endParaRPr lang="en-GB" sz="1400" dirty="0"/>
          </a:p>
          <a:p>
            <a:pPr marL="114300" indent="-114300"/>
            <a:endParaRPr lang="en-GB" sz="1400" dirty="0"/>
          </a:p>
          <a:p>
            <a:pPr marL="114300" indent="-114300"/>
            <a:endParaRPr lang="en-GB" sz="1400" dirty="0"/>
          </a:p>
          <a:p>
            <a:pPr marL="114300" indent="-114300"/>
            <a:endParaRPr lang="en-GB" sz="1400" dirty="0"/>
          </a:p>
          <a:p>
            <a:pPr marL="114300" indent="-114300"/>
            <a:endParaRPr lang="en-GB" sz="1400" dirty="0"/>
          </a:p>
          <a:p>
            <a:pPr marL="114300" indent="-114300"/>
            <a:endParaRPr lang="en-GB" sz="1400" dirty="0"/>
          </a:p>
          <a:p>
            <a:pPr marL="114300" indent="-114300"/>
            <a:endParaRPr lang="en-GB" sz="1400" dirty="0"/>
          </a:p>
          <a:p>
            <a:pPr marL="114300" indent="-114300"/>
            <a:endParaRPr lang="en-GB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GB" sz="1100" dirty="0"/>
          </a:p>
          <a:p>
            <a:pPr marL="114300" indent="-114300"/>
            <a:endParaRPr lang="en-GB" sz="1400" dirty="0"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endParaRPr lang="en-GB" sz="1400" dirty="0"/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501715702"/>
      </p:ext>
    </p:extLst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8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for further reading</a:t>
            </a:r>
            <a:endParaRPr sz="500"/>
          </a:p>
        </p:txBody>
      </p:sp>
      <p:sp>
        <p:nvSpPr>
          <p:cNvPr id="279" name="Google Shape;279;p48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80" name="Google Shape;280;p48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References</a:t>
            </a:r>
            <a:endParaRPr sz="500"/>
          </a:p>
        </p:txBody>
      </p:sp>
      <p:sp>
        <p:nvSpPr>
          <p:cNvPr id="281" name="Google Shape;281;p48"/>
          <p:cNvSpPr txBox="1">
            <a:spLocks noGrp="1"/>
          </p:cNvSpPr>
          <p:nvPr>
            <p:ph type="body" idx="3"/>
          </p:nvPr>
        </p:nvSpPr>
        <p:spPr>
          <a:xfrm>
            <a:off x="457200" y="1223852"/>
            <a:ext cx="8118182" cy="3005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endParaRPr lang="en-GB" sz="1600" dirty="0"/>
          </a:p>
          <a:p>
            <a:pPr marL="114300" indent="-114300"/>
            <a:endParaRPr lang="en-GB" sz="1400" dirty="0"/>
          </a:p>
          <a:p>
            <a:pPr marL="114300" indent="-114300"/>
            <a:endParaRPr lang="en-GB" sz="1400" dirty="0"/>
          </a:p>
          <a:p>
            <a:pPr marL="114300" indent="-114300"/>
            <a:endParaRPr lang="en-GB" sz="1400" dirty="0"/>
          </a:p>
          <a:p>
            <a:pPr marL="114300" indent="-114300"/>
            <a:endParaRPr lang="en-GB" sz="1400" dirty="0"/>
          </a:p>
          <a:p>
            <a:pPr marL="114300" indent="-114300"/>
            <a:endParaRPr lang="en-GB" sz="1400" dirty="0"/>
          </a:p>
          <a:p>
            <a:pPr marL="114300" indent="-114300"/>
            <a:endParaRPr lang="en-GB" sz="1400" dirty="0"/>
          </a:p>
          <a:p>
            <a:pPr marL="114300" indent="-114300"/>
            <a:endParaRPr lang="en-GB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sz="1400" dirty="0">
              <a:solidFill>
                <a:schemeClr val="tx1"/>
              </a:solidFill>
            </a:endParaRPr>
          </a:p>
          <a:p>
            <a:pPr marL="114300" indent="-114300"/>
            <a:endParaRPr lang="en-GB" sz="1400" dirty="0">
              <a:solidFill>
                <a:schemeClr val="tx1"/>
              </a:solidFill>
            </a:endParaRPr>
          </a:p>
          <a:p>
            <a:pPr marL="114300" indent="-114300"/>
            <a:endParaRPr lang="en-GB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sz="1400" dirty="0">
              <a:solidFill>
                <a:schemeClr val="tx1"/>
              </a:solidFill>
            </a:endParaRPr>
          </a:p>
          <a:p>
            <a:pPr marL="114300" indent="-114300"/>
            <a:r>
              <a:rPr lang="en-GB" sz="1200" dirty="0">
                <a:solidFill>
                  <a:schemeClr val="tx1"/>
                </a:solidFill>
                <a:latin typeface="+mj-lt"/>
              </a:rPr>
              <a:t>[7] </a:t>
            </a:r>
            <a:r>
              <a:rPr lang="en-GB" sz="1200" dirty="0">
                <a:latin typeface="+mj-lt"/>
              </a:rPr>
              <a:t>WHO </a:t>
            </a:r>
            <a:r>
              <a:rPr lang="en-GB" sz="1200" dirty="0">
                <a:solidFill>
                  <a:schemeClr val="tx1"/>
                </a:solidFill>
                <a:latin typeface="+mj-lt"/>
              </a:rPr>
              <a:t>Factsheets Physical Activity </a:t>
            </a:r>
            <a:r>
              <a:rPr lang="en-GB" sz="1200" dirty="0">
                <a:latin typeface="+mj-lt"/>
              </a:rPr>
              <a:t>| World Healthcare,</a:t>
            </a:r>
            <a:r>
              <a:rPr lang="en-GB" sz="1200" b="1" dirty="0">
                <a:latin typeface="+mj-lt"/>
              </a:rPr>
              <a:t> Accessed 11/05/23 </a:t>
            </a:r>
            <a:r>
              <a:rPr lang="en-GB" sz="1200" dirty="0">
                <a:latin typeface="+mj-lt"/>
                <a:hlinkClick r:id="rId3"/>
              </a:rPr>
              <a:t>https://www.who.int/news-room/fact-sheets/detail/physical-activity</a:t>
            </a:r>
            <a:endParaRPr lang="en-GB" sz="1200" dirty="0">
              <a:latin typeface="+mj-lt"/>
            </a:endParaRPr>
          </a:p>
          <a:p>
            <a:pPr marL="114300" indent="-114300"/>
            <a:r>
              <a:rPr lang="en-GB" sz="1200" dirty="0">
                <a:solidFill>
                  <a:schemeClr val="tx1"/>
                </a:solidFill>
                <a:latin typeface="+mj-lt"/>
              </a:rPr>
              <a:t>[8] </a:t>
            </a:r>
            <a:r>
              <a:rPr lang="en-GB" sz="1200" dirty="0">
                <a:latin typeface="+mj-lt"/>
              </a:rPr>
              <a:t>WHO, “More Active People for a Healthier World.” Global Action Plan on Physical Activity, 2018-2030. | World Healthcare,</a:t>
            </a:r>
            <a:r>
              <a:rPr lang="en-GB" sz="1200" b="1" dirty="0">
                <a:latin typeface="+mj-lt"/>
              </a:rPr>
              <a:t> Accessed 11/05/23. </a:t>
            </a:r>
            <a:r>
              <a:rPr lang="en-GB" sz="1200" dirty="0">
                <a:latin typeface="+mj-lt"/>
                <a:hlinkClick r:id="rId4"/>
              </a:rPr>
              <a:t>https://www.ccacoalition.org/</a:t>
            </a:r>
            <a:r>
              <a:rPr lang="en-GB" sz="1200" dirty="0" err="1">
                <a:latin typeface="+mj-lt"/>
                <a:hlinkClick r:id="rId4"/>
              </a:rPr>
              <a:t>en</a:t>
            </a:r>
            <a:r>
              <a:rPr lang="en-GB" sz="1200" dirty="0">
                <a:latin typeface="+mj-lt"/>
                <a:hlinkClick r:id="rId4"/>
              </a:rPr>
              <a:t>/resources/global-action-plan-physical-activity-2018–2030-more-active-people-healthier-world</a:t>
            </a:r>
            <a:endParaRPr lang="en-GB" sz="1200" dirty="0">
              <a:latin typeface="+mj-lt"/>
            </a:endParaRPr>
          </a:p>
          <a:p>
            <a:pPr marL="114300" indent="-114300"/>
            <a:r>
              <a:rPr lang="en-GB" sz="1200" dirty="0">
                <a:solidFill>
                  <a:schemeClr val="tx1"/>
                </a:solidFill>
                <a:latin typeface="+mj-lt"/>
              </a:rPr>
              <a:t>[9] ]</a:t>
            </a:r>
            <a:r>
              <a:rPr lang="en-GB" sz="1200" dirty="0">
                <a:latin typeface="+mj-lt"/>
              </a:rPr>
              <a:t>“</a:t>
            </a:r>
            <a:r>
              <a:rPr lang="en-GB" sz="1200" b="0" i="0" dirty="0">
                <a:solidFill>
                  <a:srgbClr val="222222"/>
                </a:solidFill>
                <a:effectLst/>
                <a:latin typeface="+mj-lt"/>
              </a:rPr>
              <a:t>Health and Economic Benefits of Chronic Disease Interventions”</a:t>
            </a:r>
            <a:r>
              <a:rPr lang="en-GB" sz="1200" dirty="0">
                <a:latin typeface="+mj-lt"/>
              </a:rPr>
              <a:t>| CDC,</a:t>
            </a:r>
            <a:r>
              <a:rPr lang="en-GB" sz="1200" b="1" dirty="0">
                <a:latin typeface="+mj-lt"/>
              </a:rPr>
              <a:t> Accessed 15/05/23.</a:t>
            </a:r>
            <a:r>
              <a:rPr lang="en-GB" sz="1200" dirty="0">
                <a:latin typeface="+mj-lt"/>
              </a:rPr>
              <a:t> </a:t>
            </a:r>
            <a:r>
              <a:rPr lang="en-GB" sz="1200" dirty="0">
                <a:latin typeface="+mj-lt"/>
                <a:hlinkClick r:id="rId5"/>
              </a:rPr>
              <a:t>https://www.cdc.gov/chronicdisease/programs-impact/pop/index.htm</a:t>
            </a:r>
            <a:r>
              <a:rPr lang="en-GB" sz="1200" dirty="0">
                <a:latin typeface="+mj-lt"/>
              </a:rPr>
              <a:t>              </a:t>
            </a:r>
            <a:endParaRPr lang="en-GB" sz="1200" dirty="0">
              <a:latin typeface="+mj-lt"/>
              <a:hlinkClick r:id="rId3"/>
            </a:endParaRPr>
          </a:p>
          <a:p>
            <a:pPr marL="114300" indent="-114300"/>
            <a:r>
              <a:rPr lang="en-GB" sz="1200" dirty="0">
                <a:solidFill>
                  <a:schemeClr val="tx1"/>
                </a:solidFill>
                <a:latin typeface="+mj-lt"/>
              </a:rPr>
              <a:t>[10]</a:t>
            </a:r>
            <a:r>
              <a:rPr lang="en-GB" sz="1200" dirty="0">
                <a:latin typeface="+mj-lt"/>
              </a:rPr>
              <a:t>“Health and Economic Costs of Chronic Diseases” | CDC,</a:t>
            </a:r>
            <a:r>
              <a:rPr lang="en-GB" sz="1200" b="1" dirty="0">
                <a:latin typeface="+mj-lt"/>
              </a:rPr>
              <a:t> Accessed 12/05/23.</a:t>
            </a:r>
            <a:r>
              <a:rPr lang="en-GB" sz="1200" dirty="0">
                <a:latin typeface="+mj-lt"/>
              </a:rPr>
              <a:t> </a:t>
            </a:r>
            <a:r>
              <a:rPr lang="en-GB" sz="1200" dirty="0">
                <a:latin typeface="+mj-lt"/>
                <a:hlinkClick r:id="rId6"/>
              </a:rPr>
              <a:t>https://www.cdc.gov/chronicdisease/about/costs/index.htm</a:t>
            </a:r>
            <a:endParaRPr lang="en-GB" sz="1200" dirty="0">
              <a:latin typeface="+mj-lt"/>
            </a:endParaRPr>
          </a:p>
          <a:p>
            <a:pPr marL="114300" indent="-114300"/>
            <a:r>
              <a:rPr lang="en-GB" sz="1200" dirty="0">
                <a:solidFill>
                  <a:schemeClr val="tx1"/>
                </a:solidFill>
                <a:latin typeface="+mj-lt"/>
              </a:rPr>
              <a:t>[11]”Poor Nutrition </a:t>
            </a:r>
            <a:r>
              <a:rPr lang="en-GB" sz="1200" dirty="0">
                <a:latin typeface="+mj-lt"/>
              </a:rPr>
              <a:t>| CDC,</a:t>
            </a:r>
            <a:r>
              <a:rPr lang="en-GB" sz="1200" b="1" dirty="0">
                <a:latin typeface="+mj-lt"/>
              </a:rPr>
              <a:t> Accessed 16/05/23, </a:t>
            </a:r>
            <a:r>
              <a:rPr lang="en-GB" sz="1200" dirty="0">
                <a:latin typeface="+mj-lt"/>
                <a:hlinkClick r:id="rId7"/>
              </a:rPr>
              <a:t>https://www.cdc.gov/chronicdisease/resources/publications/factsheets/nutrition.htm</a:t>
            </a:r>
            <a:endParaRPr lang="en-GB" sz="1200" dirty="0">
              <a:latin typeface="+mj-lt"/>
            </a:endParaRPr>
          </a:p>
          <a:p>
            <a:pPr marL="114300" indent="-114300"/>
            <a:r>
              <a:rPr lang="en-GB" sz="1200" dirty="0">
                <a:solidFill>
                  <a:schemeClr val="tx1"/>
                </a:solidFill>
                <a:latin typeface="+mj-lt"/>
              </a:rPr>
              <a:t>[12]</a:t>
            </a:r>
            <a:r>
              <a:rPr lang="en-GB" sz="1200" dirty="0">
                <a:latin typeface="+mj-lt"/>
              </a:rPr>
              <a:t>“Better Care for Chronic Conditions | Kaiser Permanente ®.” Business Health Care | Choose Better | Kaiser Permanente ®,</a:t>
            </a:r>
            <a:r>
              <a:rPr lang="en-GB" sz="1200" b="1" dirty="0">
                <a:latin typeface="+mj-lt"/>
              </a:rPr>
              <a:t> Accessed 10/05/23. </a:t>
            </a:r>
            <a:r>
              <a:rPr lang="en-GB" sz="1200" dirty="0">
                <a:latin typeface="+mj-lt"/>
                <a:hlinkClick r:id="rId8"/>
              </a:rPr>
              <a:t>https://business.kaiserpermanente.org/kp-difference/high-qualitycare/better-chronic-conditions-care. </a:t>
            </a:r>
            <a:endParaRPr lang="en-GB" sz="1200" dirty="0">
              <a:latin typeface="+mj-lt"/>
            </a:endParaRPr>
          </a:p>
          <a:p>
            <a:pPr marL="114300" indent="-114300"/>
            <a:endParaRPr lang="en-GB" sz="1200" dirty="0">
              <a:latin typeface="+mj-lt"/>
            </a:endParaRPr>
          </a:p>
          <a:p>
            <a:pPr marL="0" indent="0">
              <a:buNone/>
            </a:pPr>
            <a:endParaRPr lang="en-GB" sz="1200" dirty="0">
              <a:latin typeface="+mj-lt"/>
            </a:endParaRP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pPr marL="114300" indent="-114300"/>
            <a:endParaRPr lang="en-GB" sz="1400" dirty="0"/>
          </a:p>
          <a:p>
            <a:pPr marL="114300" indent="-114300"/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endParaRPr lang="en-GB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sz="1400" dirty="0">
              <a:solidFill>
                <a:schemeClr val="tx1"/>
              </a:solidFill>
            </a:endParaRPr>
          </a:p>
          <a:p>
            <a:pPr marL="114300" indent="-114300"/>
            <a:endParaRPr lang="en-GB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GB" sz="1100" dirty="0"/>
          </a:p>
          <a:p>
            <a:pPr marL="114300" indent="-114300"/>
            <a:endParaRPr lang="en-GB" sz="1400" dirty="0"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endParaRPr lang="en-GB" sz="1400" dirty="0"/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endParaRPr lang="en" dirty="0"/>
          </a:p>
        </p:txBody>
      </p:sp>
      <p:sp>
        <p:nvSpPr>
          <p:cNvPr id="282" name="Google Shape;282;p48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33</a:t>
            </a:fld>
            <a:endParaRPr>
              <a:solidFill>
                <a:srgbClr val="9292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537319"/>
      </p:ext>
    </p:extLst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8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for further reading</a:t>
            </a:r>
            <a:endParaRPr sz="500"/>
          </a:p>
        </p:txBody>
      </p:sp>
      <p:sp>
        <p:nvSpPr>
          <p:cNvPr id="279" name="Google Shape;279;p48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80" name="Google Shape;280;p48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References</a:t>
            </a:r>
            <a:endParaRPr sz="500"/>
          </a:p>
        </p:txBody>
      </p:sp>
      <p:sp>
        <p:nvSpPr>
          <p:cNvPr id="281" name="Google Shape;281;p48"/>
          <p:cNvSpPr txBox="1">
            <a:spLocks noGrp="1"/>
          </p:cNvSpPr>
          <p:nvPr>
            <p:ph type="body" idx="3"/>
          </p:nvPr>
        </p:nvSpPr>
        <p:spPr>
          <a:xfrm>
            <a:off x="441832" y="1231536"/>
            <a:ext cx="8118182" cy="3005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endParaRPr lang="en-GB" sz="1600" dirty="0"/>
          </a:p>
          <a:p>
            <a:pPr marL="114300" indent="-114300"/>
            <a:endParaRPr lang="en-GB" sz="1400" dirty="0"/>
          </a:p>
          <a:p>
            <a:pPr marL="0" indent="0">
              <a:buNone/>
            </a:pPr>
            <a:endParaRPr lang="en-GB" sz="1400" dirty="0">
              <a:solidFill>
                <a:schemeClr val="tx1"/>
              </a:solidFill>
            </a:endParaRPr>
          </a:p>
          <a:p>
            <a:pPr marL="114300" indent="-114300"/>
            <a:endParaRPr lang="en-GB" sz="1400" dirty="0">
              <a:highlight>
                <a:srgbClr val="FFFF00"/>
              </a:highlight>
            </a:endParaRPr>
          </a:p>
          <a:p>
            <a:pPr marL="114300" indent="-114300"/>
            <a:endParaRPr lang="en-GB" sz="1400" dirty="0">
              <a:solidFill>
                <a:schemeClr val="tx1"/>
              </a:solidFill>
            </a:endParaRPr>
          </a:p>
          <a:p>
            <a:pPr marL="114300" indent="-114300"/>
            <a:endParaRPr lang="en-GB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sz="1400" dirty="0">
              <a:solidFill>
                <a:schemeClr val="tx1"/>
              </a:solidFill>
            </a:endParaRPr>
          </a:p>
          <a:p>
            <a:pPr marL="114300" indent="-114300"/>
            <a:endParaRPr lang="en-GB" sz="1400" dirty="0">
              <a:solidFill>
                <a:schemeClr val="tx1"/>
              </a:solidFill>
            </a:endParaRPr>
          </a:p>
          <a:p>
            <a:pPr marL="114300" indent="-114300"/>
            <a:endParaRPr lang="en-GB" sz="1400" dirty="0">
              <a:solidFill>
                <a:schemeClr val="tx1"/>
              </a:solidFill>
            </a:endParaRPr>
          </a:p>
          <a:p>
            <a:pPr marL="114300" indent="-114300"/>
            <a:endParaRPr lang="en-GB" sz="1400" dirty="0">
              <a:solidFill>
                <a:schemeClr val="tx1"/>
              </a:solidFill>
            </a:endParaRPr>
          </a:p>
          <a:p>
            <a:pPr marL="114300" indent="-114300"/>
            <a:endParaRPr lang="en-GB" sz="1400" dirty="0">
              <a:solidFill>
                <a:schemeClr val="tx1"/>
              </a:solidFill>
            </a:endParaRPr>
          </a:p>
          <a:p>
            <a:pPr marL="114300" indent="-114300"/>
            <a:endParaRPr lang="en-GB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sz="1400" dirty="0">
              <a:solidFill>
                <a:schemeClr val="tx1"/>
              </a:solidFill>
            </a:endParaRPr>
          </a:p>
          <a:p>
            <a:pPr marL="114300" indent="-114300"/>
            <a:endParaRPr lang="en-GB" sz="1200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endParaRPr lang="en-GB" sz="1200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endParaRPr lang="en-GB" sz="1200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endParaRPr lang="en-GB" sz="1200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endParaRPr lang="en-GB" sz="1200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endParaRPr lang="en-GB" sz="1200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endParaRPr lang="en-GB" sz="1200" dirty="0">
              <a:solidFill>
                <a:schemeClr val="tx1"/>
              </a:solidFill>
              <a:latin typeface="+mj-lt"/>
            </a:endParaRPr>
          </a:p>
          <a:p>
            <a:pPr marL="114300" indent="-114300"/>
            <a:endParaRPr lang="en-GB" sz="1200" dirty="0">
              <a:solidFill>
                <a:schemeClr val="tx1"/>
              </a:solidFill>
              <a:latin typeface="+mj-lt"/>
            </a:endParaRPr>
          </a:p>
          <a:p>
            <a:pPr marL="114300" indent="-114300"/>
            <a:endParaRPr lang="en-GB" sz="1200" dirty="0">
              <a:solidFill>
                <a:schemeClr val="tx1"/>
              </a:solidFill>
              <a:latin typeface="+mj-lt"/>
            </a:endParaRPr>
          </a:p>
          <a:p>
            <a:pPr marL="114300" indent="-114300"/>
            <a:r>
              <a:rPr lang="en-GB" sz="1200" dirty="0">
                <a:solidFill>
                  <a:schemeClr val="tx1"/>
                </a:solidFill>
                <a:latin typeface="+mj-lt"/>
              </a:rPr>
              <a:t>[13]”Demographics of the United States </a:t>
            </a:r>
            <a:r>
              <a:rPr lang="en-GB" sz="1200" dirty="0">
                <a:latin typeface="+mj-lt"/>
              </a:rPr>
              <a:t>| Wikipedia,</a:t>
            </a:r>
            <a:r>
              <a:rPr lang="en-GB" sz="1200" b="1" dirty="0">
                <a:latin typeface="+mj-lt"/>
              </a:rPr>
              <a:t> Accessed 16/05/23, </a:t>
            </a:r>
            <a:r>
              <a:rPr lang="en-GB" sz="1200" dirty="0">
                <a:latin typeface="+mj-lt"/>
                <a:hlinkClick r:id="rId3"/>
              </a:rPr>
              <a:t>https://en.wikipedia.org/wiki/Demographics_of_the_United_States</a:t>
            </a:r>
            <a:endParaRPr lang="en-GB" sz="1200" dirty="0">
              <a:latin typeface="+mj-lt"/>
            </a:endParaRPr>
          </a:p>
          <a:p>
            <a:pPr marL="114300" indent="-114300"/>
            <a:r>
              <a:rPr lang="en-GB" sz="1200" dirty="0">
                <a:solidFill>
                  <a:schemeClr val="tx1"/>
                </a:solidFill>
                <a:latin typeface="+mj-lt"/>
              </a:rPr>
              <a:t>[14] ”Kaiser Permanente App</a:t>
            </a:r>
            <a:r>
              <a:rPr lang="en-GB" sz="1200" i="0" dirty="0">
                <a:solidFill>
                  <a:srgbClr val="0F2741"/>
                </a:solidFill>
                <a:effectLst/>
                <a:latin typeface="+mj-lt"/>
              </a:rPr>
              <a:t>”</a:t>
            </a:r>
            <a:r>
              <a:rPr lang="en-GB" sz="1200" dirty="0">
                <a:latin typeface="+mj-lt"/>
              </a:rPr>
              <a:t>| Google App Store,</a:t>
            </a:r>
            <a:r>
              <a:rPr lang="en-GB" sz="1200" b="1" dirty="0">
                <a:latin typeface="+mj-lt"/>
              </a:rPr>
              <a:t> Accessed 17/05/23, </a:t>
            </a:r>
            <a:r>
              <a:rPr lang="en-GB" sz="1200" dirty="0">
                <a:latin typeface="+mj-lt"/>
                <a:hlinkClick r:id="rId4"/>
              </a:rPr>
              <a:t>https://play.google.com/store/apps/details?id=org.kp.m&amp;hl=en&amp;gl=US&amp;pli=1</a:t>
            </a:r>
            <a:endParaRPr lang="en-GB" sz="1200" b="1" dirty="0">
              <a:latin typeface="+mj-lt"/>
            </a:endParaRPr>
          </a:p>
          <a:p>
            <a:pPr marL="171450" indent="-171450"/>
            <a:r>
              <a:rPr lang="en-GB" sz="1200" dirty="0">
                <a:solidFill>
                  <a:schemeClr val="tx1"/>
                </a:solidFill>
                <a:latin typeface="+mj-lt"/>
              </a:rPr>
              <a:t>[15] ”Kaiser Permanente adds iPhone app to its suite mobile offerings</a:t>
            </a:r>
            <a:r>
              <a:rPr lang="en-GB" sz="1200" i="0" dirty="0">
                <a:solidFill>
                  <a:srgbClr val="0F2741"/>
                </a:solidFill>
                <a:effectLst/>
                <a:latin typeface="+mj-lt"/>
              </a:rPr>
              <a:t>”</a:t>
            </a:r>
            <a:r>
              <a:rPr lang="en-GB" sz="1200" dirty="0">
                <a:latin typeface="+mj-lt"/>
              </a:rPr>
              <a:t>| Fierce Healthcare,</a:t>
            </a:r>
            <a:r>
              <a:rPr lang="en-GB" sz="1200" b="1" dirty="0">
                <a:latin typeface="+mj-lt"/>
              </a:rPr>
              <a:t> Accessed 17/05/23, </a:t>
            </a:r>
            <a:r>
              <a:rPr lang="en-GB" sz="1200" dirty="0">
                <a:latin typeface="+mj-lt"/>
                <a:hlinkClick r:id="rId5"/>
              </a:rPr>
              <a:t>https://www.fiercehealthcare.com/healthcare/kaiser-permanente-adds-iphone-app-to-its-suite-mobile-offerings</a:t>
            </a:r>
            <a:endParaRPr lang="en-GB" sz="1200" dirty="0">
              <a:latin typeface="+mj-lt"/>
            </a:endParaRPr>
          </a:p>
          <a:p>
            <a:pPr marL="171450" indent="-171450"/>
            <a:r>
              <a:rPr lang="en-GB" sz="1200" dirty="0">
                <a:solidFill>
                  <a:schemeClr val="tx1"/>
                </a:solidFill>
                <a:latin typeface="+mj-lt"/>
              </a:rPr>
              <a:t>[16] ”How Kaiser Permanente became the 2022 Design Company of the Year</a:t>
            </a:r>
            <a:r>
              <a:rPr lang="en-GB" sz="1200" i="0" dirty="0">
                <a:solidFill>
                  <a:srgbClr val="0F2741"/>
                </a:solidFill>
                <a:effectLst/>
                <a:latin typeface="+mj-lt"/>
              </a:rPr>
              <a:t>”</a:t>
            </a:r>
            <a:r>
              <a:rPr lang="en-GB" sz="1200" dirty="0">
                <a:latin typeface="+mj-lt"/>
              </a:rPr>
              <a:t>| </a:t>
            </a:r>
            <a:r>
              <a:rPr lang="en-GB" sz="1200" dirty="0" err="1">
                <a:latin typeface="+mj-lt"/>
              </a:rPr>
              <a:t>FastCompany</a:t>
            </a:r>
            <a:r>
              <a:rPr lang="en-GB" sz="1200" dirty="0">
                <a:latin typeface="+mj-lt"/>
              </a:rPr>
              <a:t>, </a:t>
            </a:r>
            <a:r>
              <a:rPr lang="en-GB" sz="1200" b="1" dirty="0">
                <a:latin typeface="+mj-lt"/>
              </a:rPr>
              <a:t>Accessed 17/05/23, </a:t>
            </a:r>
            <a:r>
              <a:rPr lang="en-GB" sz="1200" dirty="0">
                <a:latin typeface="+mj-lt"/>
                <a:hlinkClick r:id="rId6"/>
              </a:rPr>
              <a:t>https://www.fastcompany.com/90767782/kaiser-permanentes-user-focused-app-redesign-makes-it-the-2022-design-company-of-the-year</a:t>
            </a:r>
            <a:endParaRPr lang="en-GB" sz="1200" dirty="0">
              <a:solidFill>
                <a:schemeClr val="tx1"/>
              </a:solidFill>
              <a:latin typeface="+mj-lt"/>
            </a:endParaRPr>
          </a:p>
          <a:p>
            <a:pPr marL="114300" indent="-114300"/>
            <a:r>
              <a:rPr lang="en-GB" sz="1200" dirty="0">
                <a:solidFill>
                  <a:schemeClr val="tx1"/>
                </a:solidFill>
                <a:latin typeface="+mj-lt"/>
              </a:rPr>
              <a:t>[17] ”Number of Kaiser Permanente members 2007-2022</a:t>
            </a:r>
            <a:r>
              <a:rPr lang="en-GB" sz="1200" i="0" dirty="0">
                <a:solidFill>
                  <a:srgbClr val="0F2741"/>
                </a:solidFill>
                <a:effectLst/>
                <a:latin typeface="+mj-lt"/>
              </a:rPr>
              <a:t>”</a:t>
            </a:r>
            <a:r>
              <a:rPr lang="en-GB" sz="1200" dirty="0">
                <a:latin typeface="+mj-lt"/>
              </a:rPr>
              <a:t>| Statista,</a:t>
            </a:r>
            <a:r>
              <a:rPr lang="en-GB" sz="1200" b="1" dirty="0">
                <a:latin typeface="+mj-lt"/>
              </a:rPr>
              <a:t> Accessed 17/05/23, </a:t>
            </a:r>
            <a:r>
              <a:rPr lang="en-GB" sz="1200" dirty="0">
                <a:latin typeface="+mj-lt"/>
                <a:hlinkClick r:id="rId7"/>
              </a:rPr>
              <a:t>https://www.statista.com/statistics/401547/kaiser-permanente-members/</a:t>
            </a:r>
            <a:endParaRPr lang="en-GB" sz="1200" dirty="0">
              <a:latin typeface="+mj-lt"/>
            </a:endParaRPr>
          </a:p>
          <a:p>
            <a:pPr marL="114300" indent="-114300"/>
            <a:r>
              <a:rPr lang="en-GB" sz="1200" dirty="0">
                <a:solidFill>
                  <a:schemeClr val="tx1"/>
                </a:solidFill>
                <a:latin typeface="+mj-lt"/>
              </a:rPr>
              <a:t>[18] ”Top fitness and sports apps by revenue 2023</a:t>
            </a:r>
            <a:r>
              <a:rPr lang="en-GB" sz="1200" i="0" dirty="0">
                <a:solidFill>
                  <a:srgbClr val="0F2741"/>
                </a:solidFill>
                <a:effectLst/>
                <a:latin typeface="+mj-lt"/>
              </a:rPr>
              <a:t>”</a:t>
            </a:r>
            <a:r>
              <a:rPr lang="en-GB" sz="1200" dirty="0">
                <a:latin typeface="+mj-lt"/>
              </a:rPr>
              <a:t>| Statista,</a:t>
            </a:r>
            <a:r>
              <a:rPr lang="en-GB" sz="1200" b="1" dirty="0">
                <a:latin typeface="+mj-lt"/>
              </a:rPr>
              <a:t> Accessed 16/05/23, </a:t>
            </a:r>
            <a:r>
              <a:rPr lang="en-GB" sz="1200" dirty="0">
                <a:latin typeface="+mj-lt"/>
                <a:hlinkClick r:id="rId8"/>
              </a:rPr>
              <a:t>https://www.statista.com/statistics/1239716/top-fitness-and-sport-apps-by-revenue/</a:t>
            </a:r>
            <a:endParaRPr lang="en-GB" sz="1200" dirty="0">
              <a:latin typeface="+mj-lt"/>
            </a:endParaRPr>
          </a:p>
          <a:p>
            <a:pPr marL="0" indent="0">
              <a:buNone/>
            </a:pPr>
            <a:endParaRPr lang="en-GB" sz="1200" dirty="0">
              <a:latin typeface="+mj-lt"/>
            </a:endParaRPr>
          </a:p>
          <a:p>
            <a:pPr marL="0" indent="0">
              <a:buNone/>
            </a:pPr>
            <a:endParaRPr lang="en-GB" sz="1200" dirty="0">
              <a:latin typeface="+mj-lt"/>
            </a:endParaRPr>
          </a:p>
          <a:p>
            <a:pPr marL="0" indent="0">
              <a:buNone/>
            </a:pPr>
            <a:endParaRPr lang="en-GB" sz="1200" b="1" dirty="0">
              <a:latin typeface="+mj-lt"/>
            </a:endParaRPr>
          </a:p>
          <a:p>
            <a:pPr marL="0" indent="0">
              <a:buNone/>
            </a:pPr>
            <a:endParaRPr lang="en-GB" sz="1200" b="1" dirty="0">
              <a:latin typeface="+mj-lt"/>
            </a:endParaRPr>
          </a:p>
          <a:p>
            <a:pPr marL="0" indent="0">
              <a:buNone/>
            </a:pPr>
            <a:endParaRPr lang="en-GB" sz="1200" b="1" dirty="0">
              <a:latin typeface="+mj-lt"/>
            </a:endParaRPr>
          </a:p>
          <a:p>
            <a:pPr marL="114300" indent="-114300"/>
            <a:endParaRPr lang="en-GB" sz="1200" b="1" dirty="0">
              <a:solidFill>
                <a:schemeClr val="tx1"/>
              </a:solidFill>
              <a:latin typeface="+mj-lt"/>
            </a:endParaRPr>
          </a:p>
          <a:p>
            <a:pPr marL="114300" indent="-114300"/>
            <a:endParaRPr lang="en-GB" sz="1200" b="1" dirty="0">
              <a:solidFill>
                <a:schemeClr val="tx1"/>
              </a:solidFill>
              <a:latin typeface="+mj-lt"/>
            </a:endParaRPr>
          </a:p>
          <a:p>
            <a:pPr marL="114300" indent="-114300"/>
            <a:endParaRPr lang="en-GB" sz="1200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endParaRPr lang="en-GB" sz="1200" dirty="0">
              <a:latin typeface="+mj-lt"/>
            </a:endParaRPr>
          </a:p>
          <a:p>
            <a:pPr marL="114300" indent="-114300"/>
            <a:endParaRPr lang="en-GB" sz="1200" dirty="0">
              <a:latin typeface="+mj-lt"/>
            </a:endParaRPr>
          </a:p>
          <a:p>
            <a:pPr marL="114300" indent="-114300"/>
            <a:endParaRPr lang="en-GB" sz="1200" dirty="0">
              <a:latin typeface="+mj-lt"/>
            </a:endParaRPr>
          </a:p>
          <a:p>
            <a:pPr marL="114300" indent="-114300"/>
            <a:endParaRPr lang="en-GB" sz="1200" dirty="0">
              <a:latin typeface="+mj-lt"/>
            </a:endParaRPr>
          </a:p>
          <a:p>
            <a:pPr marL="0" indent="0">
              <a:buNone/>
            </a:pPr>
            <a:endParaRPr lang="en-GB" sz="1200" dirty="0">
              <a:latin typeface="+mj-lt"/>
            </a:endParaRPr>
          </a:p>
          <a:p>
            <a:pPr marL="114300" indent="-114300"/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endParaRPr lang="en-GB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sz="1400" dirty="0">
              <a:solidFill>
                <a:schemeClr val="tx1"/>
              </a:solidFill>
            </a:endParaRPr>
          </a:p>
          <a:p>
            <a:pPr marL="114300" indent="-114300"/>
            <a:endParaRPr lang="en-GB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GB" sz="1100" dirty="0"/>
          </a:p>
          <a:p>
            <a:pPr marL="114300" indent="-114300"/>
            <a:endParaRPr lang="en-GB" sz="1400" dirty="0"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endParaRPr lang="en-GB" sz="1400" dirty="0"/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endParaRPr lang="en" dirty="0"/>
          </a:p>
        </p:txBody>
      </p:sp>
      <p:sp>
        <p:nvSpPr>
          <p:cNvPr id="282" name="Google Shape;282;p48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34</a:t>
            </a:fld>
            <a:endParaRPr>
              <a:solidFill>
                <a:srgbClr val="9292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748853"/>
      </p:ext>
    </p:extLst>
  </p:cSld>
  <p:clrMapOvr>
    <a:masterClrMapping/>
  </p:clrMapOvr>
  <p:transition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8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for further reading</a:t>
            </a:r>
            <a:endParaRPr sz="500"/>
          </a:p>
        </p:txBody>
      </p:sp>
      <p:sp>
        <p:nvSpPr>
          <p:cNvPr id="279" name="Google Shape;279;p48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80" name="Google Shape;280;p48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References</a:t>
            </a:r>
            <a:endParaRPr sz="500"/>
          </a:p>
        </p:txBody>
      </p:sp>
      <p:sp>
        <p:nvSpPr>
          <p:cNvPr id="281" name="Google Shape;281;p48"/>
          <p:cNvSpPr txBox="1">
            <a:spLocks noGrp="1"/>
          </p:cNvSpPr>
          <p:nvPr>
            <p:ph type="body" idx="3"/>
          </p:nvPr>
        </p:nvSpPr>
        <p:spPr>
          <a:xfrm>
            <a:off x="457200" y="1223852"/>
            <a:ext cx="8118182" cy="3005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endParaRPr lang="en-GB" sz="1600" dirty="0"/>
          </a:p>
          <a:p>
            <a:pPr marL="114300" indent="-114300"/>
            <a:endParaRPr lang="en-GB" sz="1400" dirty="0"/>
          </a:p>
          <a:p>
            <a:pPr marL="0" indent="0">
              <a:buNone/>
            </a:pPr>
            <a:endParaRPr lang="en-GB" sz="1400" dirty="0">
              <a:solidFill>
                <a:schemeClr val="tx1"/>
              </a:solidFill>
            </a:endParaRPr>
          </a:p>
          <a:p>
            <a:pPr marL="114300" indent="-114300"/>
            <a:endParaRPr lang="en-GB" sz="1400" dirty="0">
              <a:highlight>
                <a:srgbClr val="FFFF00"/>
              </a:highlight>
            </a:endParaRPr>
          </a:p>
          <a:p>
            <a:pPr marL="114300" indent="-114300"/>
            <a:endParaRPr lang="en-GB" sz="1400" dirty="0">
              <a:solidFill>
                <a:schemeClr val="tx1"/>
              </a:solidFill>
            </a:endParaRPr>
          </a:p>
          <a:p>
            <a:pPr marL="114300" indent="-114300"/>
            <a:endParaRPr lang="en-GB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sz="1400" dirty="0">
              <a:solidFill>
                <a:schemeClr val="tx1"/>
              </a:solidFill>
            </a:endParaRPr>
          </a:p>
          <a:p>
            <a:pPr marL="114300" indent="-114300"/>
            <a:endParaRPr lang="en-GB" sz="1400" dirty="0">
              <a:solidFill>
                <a:schemeClr val="tx1"/>
              </a:solidFill>
            </a:endParaRPr>
          </a:p>
          <a:p>
            <a:pPr marL="114300" indent="-114300"/>
            <a:endParaRPr lang="en-GB" sz="1400" dirty="0">
              <a:solidFill>
                <a:schemeClr val="tx1"/>
              </a:solidFill>
            </a:endParaRPr>
          </a:p>
          <a:p>
            <a:pPr marL="114300" indent="-114300"/>
            <a:endParaRPr lang="en-GB" sz="1400" dirty="0">
              <a:solidFill>
                <a:schemeClr val="tx1"/>
              </a:solidFill>
            </a:endParaRPr>
          </a:p>
          <a:p>
            <a:pPr marL="114300" indent="-114300"/>
            <a:endParaRPr lang="en-GB" sz="1400" dirty="0">
              <a:solidFill>
                <a:schemeClr val="tx1"/>
              </a:solidFill>
            </a:endParaRPr>
          </a:p>
          <a:p>
            <a:pPr marL="114300" indent="-114300"/>
            <a:endParaRPr lang="en-GB" sz="1400" dirty="0">
              <a:solidFill>
                <a:schemeClr val="tx1"/>
              </a:solidFill>
            </a:endParaRPr>
          </a:p>
          <a:p>
            <a:pPr marL="114300" indent="-114300"/>
            <a:endParaRPr lang="en-GB" sz="1400" dirty="0">
              <a:solidFill>
                <a:schemeClr val="tx1"/>
              </a:solidFill>
            </a:endParaRPr>
          </a:p>
          <a:p>
            <a:pPr marL="114300" indent="-114300"/>
            <a:endParaRPr lang="en-GB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sz="1200" dirty="0">
              <a:solidFill>
                <a:schemeClr val="tx1"/>
              </a:solidFill>
              <a:latin typeface="+mj-lt"/>
            </a:endParaRPr>
          </a:p>
          <a:p>
            <a:pPr marL="171450" indent="-171450"/>
            <a:endParaRPr lang="en-GB" sz="1200" dirty="0">
              <a:solidFill>
                <a:schemeClr val="tx1"/>
              </a:solidFill>
              <a:latin typeface="+mj-lt"/>
            </a:endParaRPr>
          </a:p>
          <a:p>
            <a:pPr marL="171450" indent="-171450"/>
            <a:endParaRPr lang="en-GB" sz="1200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endParaRPr lang="en-GB" sz="1200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endParaRPr lang="en-GB" sz="1200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endParaRPr lang="en-GB" sz="1200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endParaRPr lang="en-GB" sz="1200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endParaRPr lang="en-GB" sz="1200" dirty="0">
              <a:solidFill>
                <a:schemeClr val="tx1"/>
              </a:solidFill>
              <a:latin typeface="+mj-lt"/>
            </a:endParaRPr>
          </a:p>
          <a:p>
            <a:pPr marL="171450" indent="-171450"/>
            <a:endParaRPr lang="en-GB" sz="1200" dirty="0">
              <a:solidFill>
                <a:schemeClr val="tx1"/>
              </a:solidFill>
              <a:latin typeface="+mj-lt"/>
            </a:endParaRPr>
          </a:p>
          <a:p>
            <a:pPr marL="171450" indent="-171450"/>
            <a:endParaRPr lang="en-GB" sz="1200" dirty="0">
              <a:solidFill>
                <a:schemeClr val="tx1"/>
              </a:solidFill>
              <a:latin typeface="+mj-lt"/>
            </a:endParaRPr>
          </a:p>
          <a:p>
            <a:pPr marL="171450" indent="-171450"/>
            <a:r>
              <a:rPr lang="en-GB" sz="1200" dirty="0">
                <a:solidFill>
                  <a:schemeClr val="tx1"/>
                </a:solidFill>
                <a:latin typeface="+mj-lt"/>
              </a:rPr>
              <a:t>[19] “MyFitnessPal Revenue and User Statistics 2022 </a:t>
            </a:r>
            <a:r>
              <a:rPr lang="en-GB" sz="1200" i="0" dirty="0">
                <a:solidFill>
                  <a:srgbClr val="0F2741"/>
                </a:solidFill>
                <a:effectLst/>
                <a:latin typeface="+mj-lt"/>
              </a:rPr>
              <a:t>”</a:t>
            </a:r>
            <a:r>
              <a:rPr lang="en-GB" sz="1200" dirty="0">
                <a:latin typeface="+mj-lt"/>
              </a:rPr>
              <a:t>| Mobile Marketing Reads,</a:t>
            </a:r>
            <a:r>
              <a:rPr lang="en-GB" sz="1200" b="1" dirty="0">
                <a:latin typeface="+mj-lt"/>
              </a:rPr>
              <a:t> Accessed 16/05/23, </a:t>
            </a:r>
            <a:r>
              <a:rPr lang="en-GB" sz="1200" dirty="0">
                <a:solidFill>
                  <a:schemeClr val="tx1"/>
                </a:solidFill>
                <a:latin typeface="+mj-lt"/>
                <a:hlinkClick r:id="rId3"/>
              </a:rPr>
              <a:t>https://mobilemarketingreads.com/myfitnesspal-revenue-and-user-statistics/#:~:text=%2B%20In%20Q3%202022%2C%20Cash%20App,up%2015%25%20year%20over%20year</a:t>
            </a:r>
            <a:r>
              <a:rPr lang="en-GB" sz="120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171450" indent="-171450"/>
            <a:r>
              <a:rPr lang="en-GB" sz="1200" dirty="0">
                <a:solidFill>
                  <a:schemeClr val="tx1"/>
                </a:solidFill>
                <a:latin typeface="+mj-lt"/>
              </a:rPr>
              <a:t>[20] ”Kaiser Permanente App</a:t>
            </a:r>
            <a:r>
              <a:rPr lang="en-GB" sz="1200" i="0" dirty="0">
                <a:solidFill>
                  <a:srgbClr val="0F2741"/>
                </a:solidFill>
                <a:effectLst/>
                <a:latin typeface="+mj-lt"/>
              </a:rPr>
              <a:t>”</a:t>
            </a:r>
            <a:r>
              <a:rPr lang="en-GB" sz="1200" dirty="0">
                <a:latin typeface="+mj-lt"/>
              </a:rPr>
              <a:t>| Google App Store,</a:t>
            </a:r>
            <a:r>
              <a:rPr lang="en-GB" sz="1200" b="1" dirty="0">
                <a:latin typeface="+mj-lt"/>
              </a:rPr>
              <a:t> Accessed 17/05/23, </a:t>
            </a:r>
            <a:r>
              <a:rPr lang="en-GB" sz="1200" dirty="0">
                <a:latin typeface="+mj-lt"/>
                <a:hlinkClick r:id="rId4"/>
              </a:rPr>
              <a:t>https://play.google.com/store/apps/details?id=org.kp.m&amp;hl=en&amp;gl=US&amp;pli=1</a:t>
            </a:r>
            <a:endParaRPr lang="en-GB" sz="1200" dirty="0">
              <a:latin typeface="+mj-lt"/>
            </a:endParaRPr>
          </a:p>
          <a:p>
            <a:pPr marL="171450" indent="-171450"/>
            <a:r>
              <a:rPr lang="en-GB" sz="1200" dirty="0">
                <a:solidFill>
                  <a:schemeClr val="tx1"/>
                </a:solidFill>
                <a:latin typeface="+mj-lt"/>
              </a:rPr>
              <a:t>[21] ”Mobile App: Good Health on the Go</a:t>
            </a:r>
            <a:r>
              <a:rPr lang="en-GB" sz="1200" i="0" dirty="0">
                <a:solidFill>
                  <a:srgbClr val="0F2741"/>
                </a:solidFill>
                <a:effectLst/>
                <a:latin typeface="+mj-lt"/>
              </a:rPr>
              <a:t>”</a:t>
            </a:r>
            <a:r>
              <a:rPr lang="en-GB" sz="1200" dirty="0">
                <a:latin typeface="+mj-lt"/>
              </a:rPr>
              <a:t>| Kaiser Permanente,</a:t>
            </a:r>
            <a:r>
              <a:rPr lang="en-GB" sz="1200" b="1" dirty="0">
                <a:latin typeface="+mj-lt"/>
              </a:rPr>
              <a:t> Accessed 17/05/23,</a:t>
            </a:r>
            <a:r>
              <a:rPr lang="en-GB" sz="1200" dirty="0">
                <a:latin typeface="+mj-lt"/>
                <a:hlinkClick r:id="rId5"/>
              </a:rPr>
              <a:t> https://healthy.kaiserpermanente.org/oregon-washington/pages/mobile-app</a:t>
            </a:r>
            <a:endParaRPr lang="en-GB" sz="1200" dirty="0">
              <a:latin typeface="+mj-lt"/>
            </a:endParaRPr>
          </a:p>
          <a:p>
            <a:pPr marL="0" indent="0">
              <a:buNone/>
            </a:pPr>
            <a:r>
              <a:rPr lang="en-GB" sz="1200" b="1" dirty="0">
                <a:solidFill>
                  <a:schemeClr val="tx1"/>
                </a:solidFill>
                <a:latin typeface="+mj-lt"/>
              </a:rPr>
              <a:t>Other Resources used:</a:t>
            </a:r>
          </a:p>
          <a:p>
            <a:pPr marL="171450" indent="-171450"/>
            <a:r>
              <a:rPr lang="en-GB" sz="1200" dirty="0">
                <a:solidFill>
                  <a:schemeClr val="tx1"/>
                </a:solidFill>
                <a:latin typeface="+mj-lt"/>
              </a:rPr>
              <a:t>”Recipes</a:t>
            </a:r>
            <a:r>
              <a:rPr lang="en-GB" sz="1200" i="0" dirty="0">
                <a:solidFill>
                  <a:srgbClr val="0F2741"/>
                </a:solidFill>
                <a:effectLst/>
                <a:latin typeface="+mj-lt"/>
              </a:rPr>
              <a:t>”</a:t>
            </a:r>
            <a:r>
              <a:rPr lang="en-GB" sz="1200" dirty="0">
                <a:latin typeface="+mj-lt"/>
              </a:rPr>
              <a:t>| Kaiser Permanente,</a:t>
            </a:r>
            <a:r>
              <a:rPr lang="en-GB" sz="1200" b="1" dirty="0">
                <a:latin typeface="+mj-lt"/>
              </a:rPr>
              <a:t> Accessed 16/05/23, </a:t>
            </a:r>
            <a:r>
              <a:rPr lang="en-GB" sz="1200" dirty="0">
                <a:latin typeface="+mj-lt"/>
                <a:hlinkClick r:id="rId6"/>
              </a:rPr>
              <a:t>https://about.kaiserpermanente.org/health-and-wellness/recipes#</a:t>
            </a:r>
            <a:endParaRPr lang="en-GB" sz="1200" dirty="0">
              <a:latin typeface="+mj-lt"/>
            </a:endParaRPr>
          </a:p>
          <a:p>
            <a:pPr marL="171450" indent="-171450"/>
            <a:r>
              <a:rPr lang="en-GB" sz="1200" dirty="0">
                <a:solidFill>
                  <a:schemeClr val="tx1"/>
                </a:solidFill>
                <a:latin typeface="+mj-lt"/>
              </a:rPr>
              <a:t>”Health Tips</a:t>
            </a:r>
            <a:r>
              <a:rPr lang="en-GB" sz="1200" dirty="0">
                <a:solidFill>
                  <a:srgbClr val="0F2741"/>
                </a:solidFill>
                <a:latin typeface="+mj-lt"/>
              </a:rPr>
              <a:t>”</a:t>
            </a:r>
            <a:r>
              <a:rPr lang="en-GB" sz="1200" dirty="0">
                <a:latin typeface="+mj-lt"/>
              </a:rPr>
              <a:t>| Kaiser Permanente,</a:t>
            </a:r>
            <a:r>
              <a:rPr lang="en-GB" sz="1200" b="1" dirty="0">
                <a:latin typeface="+mj-lt"/>
              </a:rPr>
              <a:t> Accessed 16/05/23, </a:t>
            </a:r>
            <a:r>
              <a:rPr lang="en-GB" sz="1200" dirty="0">
                <a:latin typeface="+mj-lt"/>
                <a:hlinkClick r:id="rId7"/>
              </a:rPr>
              <a:t>https://about.kaiserpermanente.org/health-and-wellness/health-tips#</a:t>
            </a:r>
            <a:endParaRPr lang="en-GB" sz="1200" dirty="0">
              <a:latin typeface="+mj-lt"/>
            </a:endParaRPr>
          </a:p>
          <a:p>
            <a:pPr marL="114300" indent="-114300"/>
            <a:r>
              <a:rPr lang="en-GB" sz="1200" dirty="0">
                <a:latin typeface="+mj-lt"/>
              </a:rPr>
              <a:t>“How You Can Prevent Chronic Diseases” | CDC,</a:t>
            </a:r>
            <a:r>
              <a:rPr lang="en-GB" sz="1200" b="1" dirty="0">
                <a:latin typeface="+mj-lt"/>
              </a:rPr>
              <a:t> Accessed 15/05/23 </a:t>
            </a:r>
            <a:r>
              <a:rPr lang="en-GB" sz="1200" dirty="0">
                <a:latin typeface="+mj-lt"/>
                <a:hlinkClick r:id="rId8"/>
              </a:rPr>
              <a:t>https://www.cdc.gov/chronicdisease/about/prevent/index.htm</a:t>
            </a:r>
            <a:endParaRPr lang="en-GB" sz="1200" dirty="0">
              <a:latin typeface="+mj-lt"/>
            </a:endParaRPr>
          </a:p>
          <a:p>
            <a:pPr marL="114300" indent="-114300"/>
            <a:r>
              <a:rPr lang="en-GB" sz="1200" dirty="0">
                <a:latin typeface="+mj-lt"/>
              </a:rPr>
              <a:t>“Why Physical Activity Matters.” | CDC,</a:t>
            </a:r>
            <a:r>
              <a:rPr lang="en-GB" sz="1200" b="1" dirty="0">
                <a:latin typeface="+mj-lt"/>
              </a:rPr>
              <a:t> Accessed 15/05/23</a:t>
            </a:r>
            <a:r>
              <a:rPr lang="en-GB" sz="1200" dirty="0">
                <a:latin typeface="+mj-lt"/>
              </a:rPr>
              <a:t> </a:t>
            </a:r>
            <a:r>
              <a:rPr lang="en-GB" sz="1200" dirty="0">
                <a:latin typeface="+mj-lt"/>
                <a:hlinkClick r:id="rId9"/>
              </a:rPr>
              <a:t>https://www.cdc.gov/physicalactivity/aboutphysical-activity/why-it-matters.html</a:t>
            </a:r>
            <a:endParaRPr lang="en-GB" sz="1200" dirty="0">
              <a:latin typeface="+mj-lt"/>
            </a:endParaRPr>
          </a:p>
          <a:p>
            <a:pPr marL="171450" indent="-171450"/>
            <a:endParaRPr lang="en-GB" sz="1200" dirty="0">
              <a:latin typeface="+mj-lt"/>
            </a:endParaRPr>
          </a:p>
          <a:p>
            <a:pPr marL="0" indent="0">
              <a:buNone/>
            </a:pPr>
            <a:endParaRPr lang="en-GB" sz="1200" dirty="0">
              <a:latin typeface="+mj-lt"/>
            </a:endParaRPr>
          </a:p>
          <a:p>
            <a:pPr marL="0" indent="0">
              <a:buNone/>
            </a:pPr>
            <a:endParaRPr lang="en-GB" sz="1200" dirty="0">
              <a:latin typeface="+mj-lt"/>
            </a:endParaRPr>
          </a:p>
          <a:p>
            <a:pPr marL="0" indent="0">
              <a:buNone/>
            </a:pPr>
            <a:endParaRPr lang="en-GB" sz="1200" dirty="0">
              <a:latin typeface="+mj-lt"/>
            </a:endParaRPr>
          </a:p>
          <a:p>
            <a:pPr marL="0" indent="0">
              <a:buNone/>
            </a:pPr>
            <a:endParaRPr lang="en-GB" sz="1200" dirty="0">
              <a:latin typeface="+mj-lt"/>
            </a:endParaRPr>
          </a:p>
          <a:p>
            <a:pPr marL="0" indent="0">
              <a:buNone/>
            </a:pPr>
            <a:endParaRPr lang="en-GB" sz="1200" dirty="0">
              <a:latin typeface="+mj-lt"/>
            </a:endParaRPr>
          </a:p>
          <a:p>
            <a:pPr marL="0" indent="0">
              <a:buNone/>
            </a:pPr>
            <a:endParaRPr lang="en-GB" sz="1200" dirty="0">
              <a:latin typeface="+mj-lt"/>
            </a:endParaRPr>
          </a:p>
          <a:p>
            <a:pPr marL="0" indent="0">
              <a:buNone/>
            </a:pPr>
            <a:endParaRPr lang="en-GB" sz="1200" dirty="0">
              <a:latin typeface="+mj-lt"/>
            </a:endParaRPr>
          </a:p>
          <a:p>
            <a:pPr marL="0" indent="0">
              <a:buNone/>
            </a:pPr>
            <a:endParaRPr lang="en-GB" sz="1200" dirty="0">
              <a:latin typeface="+mj-lt"/>
            </a:endParaRPr>
          </a:p>
          <a:p>
            <a:pPr marL="114300" indent="-114300"/>
            <a:endParaRPr lang="en-GB" sz="1200" dirty="0">
              <a:latin typeface="+mj-lt"/>
            </a:endParaRPr>
          </a:p>
          <a:p>
            <a:pPr marL="114300" indent="-114300"/>
            <a:endParaRPr lang="en-GB" sz="1200" dirty="0">
              <a:latin typeface="+mj-lt"/>
            </a:endParaRPr>
          </a:p>
          <a:p>
            <a:pPr marL="114300" indent="-114300"/>
            <a:endParaRPr lang="en-GB" sz="1200" dirty="0">
              <a:latin typeface="+mj-lt"/>
            </a:endParaRPr>
          </a:p>
          <a:p>
            <a:pPr marL="0" indent="0">
              <a:buNone/>
            </a:pPr>
            <a:endParaRPr lang="en-GB" sz="1200" dirty="0">
              <a:latin typeface="+mj-lt"/>
            </a:endParaRPr>
          </a:p>
          <a:p>
            <a:pPr marL="114300" indent="-114300"/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endParaRPr lang="en-GB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sz="1400" dirty="0">
              <a:solidFill>
                <a:schemeClr val="tx1"/>
              </a:solidFill>
            </a:endParaRPr>
          </a:p>
          <a:p>
            <a:pPr marL="114300" indent="-114300"/>
            <a:endParaRPr lang="en-GB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GB" sz="1100" dirty="0"/>
          </a:p>
          <a:p>
            <a:pPr marL="114300" indent="-114300"/>
            <a:endParaRPr lang="en-GB" sz="1400" dirty="0"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endParaRPr lang="en-GB" sz="1400" dirty="0"/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endParaRPr lang="en" dirty="0"/>
          </a:p>
        </p:txBody>
      </p:sp>
      <p:sp>
        <p:nvSpPr>
          <p:cNvPr id="282" name="Google Shape;282;p48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35</a:t>
            </a:fld>
            <a:endParaRPr>
              <a:solidFill>
                <a:srgbClr val="9292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937827"/>
      </p:ext>
    </p:extLst>
  </p:cSld>
  <p:clrMapOvr>
    <a:masterClrMapping/>
  </p:clrMapOvr>
  <p:transition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>
            <a:spLocks noGrp="1"/>
          </p:cNvSpPr>
          <p:nvPr>
            <p:ph type="title"/>
          </p:nvPr>
        </p:nvSpPr>
        <p:spPr>
          <a:xfrm>
            <a:off x="157523" y="-5811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"/>
              <a:t>Video</a:t>
            </a:r>
            <a:endParaRPr sz="500"/>
          </a:p>
        </p:txBody>
      </p:sp>
      <p:sp>
        <p:nvSpPr>
          <p:cNvPr id="153" name="Google Shape;153;p33"/>
          <p:cNvSpPr txBox="1">
            <a:spLocks noGrp="1"/>
          </p:cNvSpPr>
          <p:nvPr>
            <p:ph type="body" idx="4294967295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45566-208A-AADC-D944-E7AEB977B3B2}"/>
              </a:ext>
            </a:extLst>
          </p:cNvPr>
          <p:cNvSpPr txBox="1"/>
          <p:nvPr/>
        </p:nvSpPr>
        <p:spPr>
          <a:xfrm>
            <a:off x="1312049" y="1851499"/>
            <a:ext cx="6717766" cy="138499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GB">
                <a:solidFill>
                  <a:schemeClr val="bg1">
                    <a:lumMod val="20000"/>
                    <a:lumOff val="80000"/>
                  </a:schemeClr>
                </a:solidFill>
              </a:rPr>
              <a:t>VIDEO1: Introduction, Background, Focus, Opportunity, ROI &amp; Measurement</a:t>
            </a:r>
          </a:p>
          <a:p>
            <a:r>
              <a:rPr lang="en-GB">
                <a:hlinkClick r:id="rId3"/>
              </a:rPr>
              <a:t>https://share.vidyard.com/watch/QBSe6KNL8HesXk5MsEZ13A</a:t>
            </a:r>
            <a:r>
              <a:rPr lang="en-GB"/>
              <a:t>?</a:t>
            </a:r>
          </a:p>
          <a:p>
            <a:endParaRPr lang="en-GB"/>
          </a:p>
          <a:p>
            <a:r>
              <a:rPr lang="en-GB">
                <a:solidFill>
                  <a:schemeClr val="bg1">
                    <a:lumMod val="20000"/>
                    <a:lumOff val="80000"/>
                  </a:schemeClr>
                </a:solidFill>
              </a:rPr>
              <a:t>VIDEO2: Competitors, Advantages, Roadmap, Vision </a:t>
            </a:r>
          </a:p>
          <a:p>
            <a:r>
              <a:rPr lang="en-GB">
                <a:solidFill>
                  <a:schemeClr val="bg1">
                    <a:lumMod val="20000"/>
                    <a:lumOff val="80000"/>
                  </a:schemeClr>
                </a:solidFill>
              </a:rPr>
              <a:t>&amp; Strategy</a:t>
            </a:r>
          </a:p>
          <a:p>
            <a:r>
              <a:rPr lang="en-GB">
                <a:hlinkClick r:id="rId4"/>
              </a:rPr>
              <a:t>https://share.vidyard.com/watch/sgz3JFSrWv8XCh3MQhCXe8</a:t>
            </a:r>
            <a:r>
              <a:rPr lang="en-GB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56393673"/>
      </p:ext>
    </p:extLst>
  </p:cSld>
  <p:clrMapOvr>
    <a:masterClrMapping/>
  </p:clrMapOvr>
  <p:transition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Thank you</a:t>
            </a:r>
            <a:endParaRPr sz="500"/>
          </a:p>
        </p:txBody>
      </p:sp>
      <p:sp>
        <p:nvSpPr>
          <p:cNvPr id="153" name="Google Shape;153;p33"/>
          <p:cNvSpPr txBox="1">
            <a:spLocks noGrp="1"/>
          </p:cNvSpPr>
          <p:nvPr>
            <p:ph type="body" idx="4294967295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</p:spTree>
    <p:extLst>
      <p:ext uri="{BB962C8B-B14F-4D97-AF65-F5344CB8AC3E}">
        <p14:creationId xmlns:p14="http://schemas.microsoft.com/office/powerpoint/2010/main" val="3749191784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l"/>
            <a:br>
              <a:rPr lang="en"/>
            </a:br>
            <a:r>
              <a:rPr lang="en"/>
              <a:t>Business Case</a:t>
            </a:r>
            <a:br>
              <a:rPr lang="en"/>
            </a:br>
            <a:br>
              <a:rPr lang="en-GB" sz="800" b="0" i="0">
                <a:effectLst/>
                <a:latin typeface="Open Sans" panose="020B0606030504020204" pitchFamily="34" charset="0"/>
              </a:rPr>
            </a:br>
            <a:endParaRPr lang="en-US" sz="500"/>
          </a:p>
        </p:txBody>
      </p:sp>
      <p:sp>
        <p:nvSpPr>
          <p:cNvPr id="153" name="Google Shape;153;p33"/>
          <p:cNvSpPr txBox="1">
            <a:spLocks noGrp="1"/>
          </p:cNvSpPr>
          <p:nvPr>
            <p:ph type="body" idx="4294967295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Where are we starting?</a:t>
            </a:r>
            <a:endParaRPr sz="500"/>
          </a:p>
        </p:txBody>
      </p:sp>
      <p:sp>
        <p:nvSpPr>
          <p:cNvPr id="159" name="Google Shape;159;p34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60" name="Google Shape;160;p34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Initial Focus</a:t>
            </a:r>
            <a:endParaRPr sz="500"/>
          </a:p>
        </p:txBody>
      </p:sp>
      <p:sp>
        <p:nvSpPr>
          <p:cNvPr id="161" name="Google Shape;161;p34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5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162" name="Google Shape;162;p34"/>
          <p:cNvSpPr txBox="1"/>
          <p:nvPr/>
        </p:nvSpPr>
        <p:spPr>
          <a:xfrm>
            <a:off x="405803" y="1223851"/>
            <a:ext cx="8229600" cy="3323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>
              <a:spcBef>
                <a:spcPts val="700"/>
              </a:spcBef>
            </a:pPr>
            <a:endParaRPr lang="en" sz="1800" dirty="0">
              <a:solidFill>
                <a:srgbClr val="2D3D4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14300">
              <a:spcBef>
                <a:spcPts val="700"/>
              </a:spcBef>
            </a:pPr>
            <a:endParaRPr lang="en-GB" sz="1200" b="1" i="0" dirty="0">
              <a:solidFill>
                <a:srgbClr val="0B0B0B"/>
              </a:solidFill>
              <a:effectLst/>
              <a:latin typeface="Open Sans" panose="020B0606030504020204" pitchFamily="34" charset="0"/>
            </a:endParaRPr>
          </a:p>
          <a:p>
            <a:pPr marL="114300">
              <a:spcBef>
                <a:spcPts val="700"/>
              </a:spcBef>
            </a:pPr>
            <a:endParaRPr lang="en-GB" sz="1200" dirty="0">
              <a:solidFill>
                <a:srgbClr val="0B0B0B"/>
              </a:solidFill>
              <a:latin typeface="Open Sans" panose="020B0606030504020204" pitchFamily="34" charset="0"/>
            </a:endParaRPr>
          </a:p>
          <a:p>
            <a:pPr marL="114300">
              <a:spcBef>
                <a:spcPts val="700"/>
              </a:spcBef>
            </a:pPr>
            <a:endParaRPr lang="en-GB" sz="1200" b="0" i="0" dirty="0">
              <a:solidFill>
                <a:srgbClr val="0B0B0B"/>
              </a:solidFill>
              <a:effectLst/>
              <a:latin typeface="+mj-lt"/>
            </a:endParaRPr>
          </a:p>
          <a:p>
            <a:pPr marL="285750" indent="-17145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GB" sz="1200" b="0" i="0" dirty="0">
              <a:solidFill>
                <a:schemeClr val="tx1"/>
              </a:solidFill>
              <a:effectLst/>
              <a:latin typeface="+mj-lt"/>
            </a:endParaRPr>
          </a:p>
          <a:p>
            <a:pPr marL="285750" indent="-1714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chemeClr val="tx1"/>
                </a:solidFill>
                <a:effectLst/>
                <a:latin typeface="+mj-lt"/>
              </a:rPr>
              <a:t>We live in a global, health-obsess</a:t>
            </a:r>
            <a:r>
              <a:rPr lang="en-GB" sz="1200" dirty="0">
                <a:solidFill>
                  <a:schemeClr val="tx1"/>
                </a:solidFill>
                <a:latin typeface="+mj-lt"/>
              </a:rPr>
              <a:t>ed world. Yet not all world citizens are as active, as society demand. In fact, in daily life, many of us are </a:t>
            </a:r>
            <a:r>
              <a:rPr lang="en-GB" sz="1200" b="1" dirty="0">
                <a:solidFill>
                  <a:schemeClr val="tx1"/>
                </a:solidFill>
                <a:latin typeface="+mj-lt"/>
              </a:rPr>
              <a:t>physically inactive</a:t>
            </a:r>
            <a:r>
              <a:rPr lang="en-GB" sz="1200" dirty="0">
                <a:solidFill>
                  <a:schemeClr val="tx1"/>
                </a:solidFill>
                <a:latin typeface="+mj-lt"/>
              </a:rPr>
              <a:t>. This is causing severe health conditions and tremendous Health Costs that could be prevented.   </a:t>
            </a:r>
          </a:p>
          <a:p>
            <a:pPr marL="285750" indent="-1714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chemeClr val="tx1"/>
                </a:solidFill>
                <a:effectLst/>
                <a:latin typeface="+mj-lt"/>
              </a:rPr>
              <a:t>In </a:t>
            </a:r>
            <a:r>
              <a:rPr lang="en-GB" sz="1200" b="1" i="0" dirty="0">
                <a:solidFill>
                  <a:schemeClr val="tx1"/>
                </a:solidFill>
                <a:effectLst/>
                <a:latin typeface="+mj-lt"/>
              </a:rPr>
              <a:t>2018</a:t>
            </a:r>
            <a:r>
              <a:rPr lang="en-GB" sz="1200" b="0" i="0" dirty="0">
                <a:solidFill>
                  <a:schemeClr val="tx1"/>
                </a:solidFill>
                <a:effectLst/>
                <a:latin typeface="+mj-lt"/>
              </a:rPr>
              <a:t>, the World Health Assembly agreed on a global target to </a:t>
            </a:r>
            <a:r>
              <a:rPr lang="en-GB" sz="1200" b="1" i="0" dirty="0">
                <a:solidFill>
                  <a:schemeClr val="tx1"/>
                </a:solidFill>
                <a:effectLst/>
                <a:latin typeface="+mj-lt"/>
              </a:rPr>
              <a:t>reduce physical inactivity by 15% by 2030.</a:t>
            </a:r>
            <a:r>
              <a:rPr lang="en-GB" sz="1200" b="0" i="0" dirty="0">
                <a:solidFill>
                  <a:schemeClr val="tx1"/>
                </a:solidFill>
                <a:effectLst/>
                <a:latin typeface="+mj-lt"/>
              </a:rPr>
              <a:t>[</a:t>
            </a:r>
            <a:r>
              <a:rPr lang="en-GB" sz="1200" b="0" i="0" dirty="0">
                <a:solidFill>
                  <a:schemeClr val="tx1"/>
                </a:solidFill>
                <a:effectLst/>
                <a:latin typeface="+mj-lt"/>
                <a:hlinkClick r:id="rId3"/>
              </a:rPr>
              <a:t>7</a:t>
            </a:r>
            <a:r>
              <a:rPr lang="en-GB" sz="1200" b="0" i="0" dirty="0">
                <a:solidFill>
                  <a:schemeClr val="tx1"/>
                </a:solidFill>
                <a:effectLst/>
                <a:latin typeface="+mj-lt"/>
              </a:rPr>
              <a:t>] </a:t>
            </a:r>
            <a:r>
              <a:rPr lang="en-GB" sz="1200" dirty="0">
                <a:solidFill>
                  <a:schemeClr val="tx1"/>
                </a:solidFill>
                <a:latin typeface="+mj-lt"/>
              </a:rPr>
              <a:t>Worldwide, </a:t>
            </a:r>
            <a:r>
              <a:rPr lang="en-GB" sz="1200" b="1" dirty="0">
                <a:solidFill>
                  <a:schemeClr val="tx1"/>
                </a:solidFill>
                <a:latin typeface="+mj-lt"/>
              </a:rPr>
              <a:t>1 in 4 adults </a:t>
            </a:r>
            <a:r>
              <a:rPr lang="en-GB" sz="1200" dirty="0">
                <a:solidFill>
                  <a:schemeClr val="tx1"/>
                </a:solidFill>
                <a:latin typeface="+mj-lt"/>
              </a:rPr>
              <a:t>(age 18+ years), </a:t>
            </a:r>
            <a:r>
              <a:rPr lang="en-GB" sz="1200" b="1" dirty="0">
                <a:solidFill>
                  <a:schemeClr val="tx1"/>
                </a:solidFill>
                <a:latin typeface="+mj-lt"/>
              </a:rPr>
              <a:t>and 3 in 4 adolescents </a:t>
            </a:r>
            <a:r>
              <a:rPr lang="en-GB" sz="1200" dirty="0">
                <a:solidFill>
                  <a:schemeClr val="tx1"/>
                </a:solidFill>
                <a:latin typeface="+mj-lt"/>
              </a:rPr>
              <a:t>(age 11-17years) </a:t>
            </a:r>
            <a:r>
              <a:rPr lang="en-GB" sz="1200" b="1" dirty="0">
                <a:solidFill>
                  <a:schemeClr val="tx1"/>
                </a:solidFill>
                <a:latin typeface="+mj-lt"/>
              </a:rPr>
              <a:t>do not currently meet the global recommendations for physical activity set by the World Health Organization </a:t>
            </a:r>
            <a:r>
              <a:rPr lang="en-GB" sz="1200" dirty="0">
                <a:solidFill>
                  <a:schemeClr val="tx1"/>
                </a:solidFill>
                <a:latin typeface="+mj-lt"/>
              </a:rPr>
              <a:t>(WHO) [</a:t>
            </a:r>
            <a:r>
              <a:rPr lang="en-GB" sz="1200" dirty="0">
                <a:solidFill>
                  <a:schemeClr val="tx1"/>
                </a:solidFill>
                <a:latin typeface="+mj-lt"/>
                <a:hlinkClick r:id="rId4"/>
              </a:rPr>
              <a:t>8</a:t>
            </a:r>
            <a:r>
              <a:rPr lang="en-GB" sz="1200" dirty="0">
                <a:solidFill>
                  <a:schemeClr val="tx1"/>
                </a:solidFill>
                <a:latin typeface="+mj-lt"/>
              </a:rPr>
              <a:t>, page 6] </a:t>
            </a:r>
            <a:endParaRPr lang="en" sz="1200" b="0" i="0" dirty="0">
              <a:solidFill>
                <a:schemeClr val="tx1"/>
              </a:solidFill>
              <a:effectLst/>
              <a:highlight>
                <a:srgbClr val="FFFF00"/>
              </a:highlight>
              <a:latin typeface="+mj-lt"/>
              <a:ea typeface="Open Sans"/>
              <a:cs typeface="Open Sans"/>
              <a:sym typeface="Open Sans"/>
            </a:endParaRPr>
          </a:p>
          <a:p>
            <a:pPr marL="285750" indent="-1714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chemeClr val="tx1"/>
                </a:solidFill>
                <a:effectLst/>
                <a:latin typeface="+mj-lt"/>
              </a:rPr>
              <a:t>Take the US as an example</a:t>
            </a:r>
            <a:r>
              <a:rPr lang="en-GB" sz="1200" b="0" i="0" dirty="0"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lang="en-GB" sz="1200" dirty="0">
                <a:solidFill>
                  <a:schemeClr val="tx1"/>
                </a:solidFill>
                <a:latin typeface="+mj-lt"/>
              </a:rPr>
              <a:t>Bad lifestyle habits such as a sedentary lifestyle, poor nutrition, alcohol abuse and smoking often lead to chronic diseases and premature death. </a:t>
            </a:r>
            <a:endParaRPr lang="en-GB" sz="1200" b="0" i="0" dirty="0">
              <a:solidFill>
                <a:schemeClr val="tx1"/>
              </a:solidFill>
              <a:effectLst/>
              <a:latin typeface="+mj-lt"/>
            </a:endParaRPr>
          </a:p>
          <a:p>
            <a:pPr marL="285750" indent="-1714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chemeClr val="tx1"/>
                </a:solidFill>
                <a:effectLst/>
                <a:latin typeface="+mj-lt"/>
              </a:rPr>
              <a:t>“</a:t>
            </a:r>
            <a:r>
              <a:rPr lang="en-GB" sz="1200" dirty="0">
                <a:solidFill>
                  <a:schemeClr val="tx1"/>
                </a:solidFill>
                <a:latin typeface="+mj-lt"/>
              </a:rPr>
              <a:t>The US spend</a:t>
            </a:r>
            <a:r>
              <a:rPr lang="en-GB" sz="12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GB" sz="1200" b="1" i="0" dirty="0">
                <a:solidFill>
                  <a:schemeClr val="tx1"/>
                </a:solidFill>
                <a:effectLst/>
                <a:latin typeface="+mj-lt"/>
              </a:rPr>
              <a:t>$4.1 Trillion</a:t>
            </a:r>
            <a:r>
              <a:rPr lang="en-GB" sz="1200" b="0" i="0" dirty="0">
                <a:solidFill>
                  <a:schemeClr val="tx1"/>
                </a:solidFill>
                <a:effectLst/>
                <a:latin typeface="+mj-lt"/>
              </a:rPr>
              <a:t> in Annual Health Care Costs [</a:t>
            </a:r>
            <a:r>
              <a:rPr lang="en-GB" sz="1200" b="0" i="0" dirty="0">
                <a:solidFill>
                  <a:schemeClr val="tx1"/>
                </a:solidFill>
                <a:effectLst/>
                <a:latin typeface="+mj-lt"/>
                <a:hlinkClick r:id="rId5"/>
              </a:rPr>
              <a:t>9</a:t>
            </a:r>
            <a:r>
              <a:rPr lang="en-GB" sz="1200" b="0" i="0" dirty="0">
                <a:solidFill>
                  <a:schemeClr val="tx1"/>
                </a:solidFill>
                <a:effectLst/>
                <a:latin typeface="+mj-lt"/>
              </a:rPr>
              <a:t>] on chronic disability such as diabetes, depression, </a:t>
            </a:r>
            <a:r>
              <a:rPr lang="en-GB" sz="1200" dirty="0">
                <a:solidFill>
                  <a:schemeClr val="tx1"/>
                </a:solidFill>
                <a:latin typeface="+mj-lt"/>
              </a:rPr>
              <a:t>high blood pressure and heart diseases </a:t>
            </a:r>
            <a:r>
              <a:rPr lang="en-GB" sz="1200" b="0" i="0" dirty="0">
                <a:solidFill>
                  <a:schemeClr val="tx1"/>
                </a:solidFill>
                <a:effectLst/>
                <a:latin typeface="+mj-lt"/>
              </a:rPr>
              <a:t>care </a:t>
            </a:r>
            <a:r>
              <a:rPr lang="en-GB" sz="1200" dirty="0">
                <a:solidFill>
                  <a:schemeClr val="tx1"/>
                </a:solidFill>
                <a:latin typeface="+mj-lt"/>
              </a:rPr>
              <a:t>and premature death</a:t>
            </a:r>
            <a:r>
              <a:rPr lang="en-GB" sz="1200" b="0" i="0" dirty="0">
                <a:solidFill>
                  <a:schemeClr val="tx1"/>
                </a:solidFill>
                <a:effectLst/>
                <a:latin typeface="+mj-lt"/>
              </a:rPr>
              <a:t>". </a:t>
            </a:r>
            <a:r>
              <a:rPr lang="en-GB" sz="1200" b="1" i="0" dirty="0">
                <a:solidFill>
                  <a:schemeClr val="tx1"/>
                </a:solidFill>
                <a:effectLst/>
                <a:latin typeface="+mj-lt"/>
              </a:rPr>
              <a:t>90%</a:t>
            </a:r>
            <a:r>
              <a:rPr lang="en-GB" sz="1200" b="0" i="0" dirty="0">
                <a:solidFill>
                  <a:schemeClr val="tx1"/>
                </a:solidFill>
                <a:effectLst/>
                <a:latin typeface="+mj-lt"/>
              </a:rPr>
              <a:t> of these healthcare costs </a:t>
            </a:r>
            <a:r>
              <a:rPr lang="en-GB" sz="1200" b="1" i="0" dirty="0">
                <a:solidFill>
                  <a:schemeClr val="tx1"/>
                </a:solidFill>
                <a:effectLst/>
                <a:latin typeface="+mj-lt"/>
              </a:rPr>
              <a:t>are for chronic diseases </a:t>
            </a:r>
            <a:r>
              <a:rPr lang="en-GB" sz="1200" b="0" i="0" dirty="0">
                <a:solidFill>
                  <a:schemeClr val="tx1"/>
                </a:solidFill>
                <a:effectLst/>
                <a:latin typeface="+mj-lt"/>
              </a:rPr>
              <a:t>[</a:t>
            </a:r>
            <a:r>
              <a:rPr lang="en-GB" sz="1200" b="0" i="0" dirty="0">
                <a:solidFill>
                  <a:schemeClr val="tx1"/>
                </a:solidFill>
                <a:effectLst/>
                <a:latin typeface="+mj-lt"/>
                <a:hlinkClick r:id="rId6"/>
              </a:rPr>
              <a:t>10</a:t>
            </a:r>
            <a:r>
              <a:rPr lang="en-GB" sz="1200" b="0" i="0" dirty="0">
                <a:solidFill>
                  <a:schemeClr val="tx1"/>
                </a:solidFill>
                <a:effectLst/>
                <a:latin typeface="+mj-lt"/>
              </a:rPr>
              <a:t>] </a:t>
            </a:r>
            <a:r>
              <a:rPr lang="en-GB" sz="1200" b="1" dirty="0">
                <a:solidFill>
                  <a:schemeClr val="tx1"/>
                </a:solidFill>
                <a:latin typeface="+mj-lt"/>
              </a:rPr>
              <a:t>t</a:t>
            </a:r>
            <a:r>
              <a:rPr lang="en-GB" sz="1200" b="1" i="0" dirty="0">
                <a:solidFill>
                  <a:schemeClr val="tx1"/>
                </a:solidFill>
                <a:effectLst/>
                <a:latin typeface="+mj-lt"/>
              </a:rPr>
              <a:t>hat could be saved with preventive healthcare (by creating healthier lifestyle habits)</a:t>
            </a:r>
            <a:r>
              <a:rPr lang="en-GB" sz="1200" b="0" i="0" dirty="0"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285750" indent="-1714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  <a:latin typeface="+mj-lt"/>
              </a:rPr>
              <a:t>Prevent chronic diseases with Kaiser Permanente preventive health care Fitness Application “</a:t>
            </a:r>
            <a:r>
              <a:rPr lang="en-GB" sz="1200" dirty="0" err="1">
                <a:solidFill>
                  <a:schemeClr val="tx1"/>
                </a:solidFill>
                <a:latin typeface="+mj-lt"/>
              </a:rPr>
              <a:t>HealthY</a:t>
            </a:r>
            <a:r>
              <a:rPr lang="en-GB" sz="1200" dirty="0">
                <a:solidFill>
                  <a:schemeClr val="tx1"/>
                </a:solidFill>
                <a:latin typeface="+mj-lt"/>
              </a:rPr>
              <a:t>”:                         “</a:t>
            </a:r>
            <a:r>
              <a:rPr lang="en-GB" sz="1200" b="1" dirty="0">
                <a:solidFill>
                  <a:schemeClr val="tx1"/>
                </a:solidFill>
                <a:latin typeface="+mj-lt"/>
              </a:rPr>
              <a:t>Improve your health one step at a time”.</a:t>
            </a:r>
          </a:p>
          <a:p>
            <a:pPr marL="114300">
              <a:spcBef>
                <a:spcPts val="700"/>
              </a:spcBef>
            </a:pPr>
            <a:endParaRPr lang="en-GB" sz="1200" b="1" i="0" dirty="0">
              <a:solidFill>
                <a:srgbClr val="0B0B0B"/>
              </a:solidFill>
              <a:effectLst/>
              <a:latin typeface="+mj-lt"/>
            </a:endParaRPr>
          </a:p>
          <a:p>
            <a:pPr marL="114300">
              <a:spcBef>
                <a:spcPts val="700"/>
              </a:spcBef>
            </a:pPr>
            <a:endParaRPr lang="en" sz="1200" b="1" dirty="0">
              <a:solidFill>
                <a:srgbClr val="FF0000"/>
              </a:solidFill>
              <a:highlight>
                <a:srgbClr val="FFFFFF"/>
              </a:highlight>
              <a:latin typeface="+mj-lt"/>
              <a:ea typeface="Open Sans"/>
              <a:cs typeface="Open Sans"/>
              <a:sym typeface="Open Sans"/>
            </a:endParaRPr>
          </a:p>
          <a:p>
            <a:pPr marL="11430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800" dirty="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1430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800" dirty="0">
              <a:solidFill>
                <a:srgbClr val="2E3D4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2D3D4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597658258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 txBox="1">
            <a:spLocks noGrp="1"/>
          </p:cNvSpPr>
          <p:nvPr>
            <p:ph type="body" idx="1"/>
          </p:nvPr>
        </p:nvSpPr>
        <p:spPr>
          <a:xfrm>
            <a:off x="457200" y="737667"/>
            <a:ext cx="8229600" cy="48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Where are we starting?</a:t>
            </a:r>
            <a:endParaRPr sz="500"/>
          </a:p>
        </p:txBody>
      </p:sp>
      <p:sp>
        <p:nvSpPr>
          <p:cNvPr id="159" name="Google Shape;159;p34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60" name="Google Shape;160;p34"/>
          <p:cNvSpPr txBox="1">
            <a:spLocks noGrp="1"/>
          </p:cNvSpPr>
          <p:nvPr>
            <p:ph type="title"/>
          </p:nvPr>
        </p:nvSpPr>
        <p:spPr>
          <a:xfrm>
            <a:off x="448065" y="242851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/>
              <a:t>Initial Focus-Risk Factors</a:t>
            </a:r>
            <a:endParaRPr sz="500"/>
          </a:p>
        </p:txBody>
      </p:sp>
      <p:sp>
        <p:nvSpPr>
          <p:cNvPr id="161" name="Google Shape;161;p34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6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162" name="Google Shape;162;p34"/>
          <p:cNvSpPr txBox="1"/>
          <p:nvPr/>
        </p:nvSpPr>
        <p:spPr>
          <a:xfrm>
            <a:off x="457200" y="1124763"/>
            <a:ext cx="8048784" cy="2696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3C4245"/>
                </a:solidFill>
                <a:effectLst/>
                <a:latin typeface="Arial" panose="020B0604020202020204" pitchFamily="34" charset="0"/>
              </a:rPr>
              <a:t>Physical inactivity </a:t>
            </a:r>
            <a:r>
              <a:rPr lang="en-GB" sz="1200" b="0" i="0" dirty="0">
                <a:solidFill>
                  <a:srgbClr val="3C4245"/>
                </a:solidFill>
                <a:effectLst/>
                <a:latin typeface="Arial" panose="020B0604020202020204" pitchFamily="34" charset="0"/>
              </a:rPr>
              <a:t>is one of the leading risk factors for </a:t>
            </a:r>
            <a:r>
              <a:rPr lang="en-GB" sz="1200" b="1" i="0" dirty="0">
                <a:solidFill>
                  <a:srgbClr val="3C4245"/>
                </a:solidFill>
                <a:effectLst/>
                <a:latin typeface="Arial" panose="020B0604020202020204" pitchFamily="34" charset="0"/>
              </a:rPr>
              <a:t>premature death: </a:t>
            </a:r>
            <a:r>
              <a:rPr lang="en-GB" sz="1200" i="0" dirty="0">
                <a:solidFill>
                  <a:srgbClr val="3C4245"/>
                </a:solidFill>
                <a:effectLst/>
                <a:latin typeface="Arial" panose="020B0604020202020204" pitchFamily="34" charset="0"/>
              </a:rPr>
              <a:t>Insufficiently active people have a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3C4245"/>
                </a:solidFill>
                <a:effectLst/>
                <a:latin typeface="Arial" panose="020B0604020202020204" pitchFamily="34" charset="0"/>
              </a:rPr>
              <a:t>20% to 30% increased risk of death </a:t>
            </a:r>
            <a:r>
              <a:rPr lang="en-GB" sz="1200" i="0" dirty="0">
                <a:solidFill>
                  <a:srgbClr val="3C4245"/>
                </a:solidFill>
                <a:effectLst/>
                <a:latin typeface="Arial" panose="020B0604020202020204" pitchFamily="34" charset="0"/>
              </a:rPr>
              <a:t>compared to sufficiently active people </a:t>
            </a:r>
            <a:r>
              <a:rPr lang="en-GB" sz="900" i="0" dirty="0">
                <a:solidFill>
                  <a:srgbClr val="3C4245"/>
                </a:solidFill>
                <a:effectLst/>
                <a:latin typeface="Arial" panose="020B0604020202020204" pitchFamily="34" charset="0"/>
              </a:rPr>
              <a:t>[</a:t>
            </a:r>
            <a:r>
              <a:rPr lang="en-GB" sz="900" i="0" dirty="0">
                <a:solidFill>
                  <a:srgbClr val="3C4245"/>
                </a:solidFill>
                <a:effectLst/>
                <a:latin typeface="Arial" panose="020B0604020202020204" pitchFamily="34" charset="0"/>
                <a:hlinkClick r:id="rId3"/>
              </a:rPr>
              <a:t>3</a:t>
            </a:r>
            <a:r>
              <a:rPr lang="en-GB" sz="900" i="0" dirty="0">
                <a:solidFill>
                  <a:srgbClr val="3C4245"/>
                </a:solidFill>
                <a:effectLst/>
                <a:latin typeface="Arial" panose="020B0604020202020204" pitchFamily="34" charset="0"/>
              </a:rPr>
              <a:t>].</a:t>
            </a:r>
          </a:p>
          <a:p>
            <a:pPr algn="l"/>
            <a:endParaRPr lang="en-GB" sz="1200" dirty="0">
              <a:solidFill>
                <a:srgbClr val="3C4245"/>
              </a:solidFill>
              <a:latin typeface="Arial" panose="020B0604020202020204" pitchFamily="34" charset="0"/>
            </a:endParaRPr>
          </a:p>
          <a:p>
            <a:pPr algn="l"/>
            <a:endParaRPr lang="en-GB" sz="1200" b="0" i="0" dirty="0">
              <a:solidFill>
                <a:srgbClr val="3C4245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GB" sz="1200" dirty="0">
              <a:solidFill>
                <a:srgbClr val="3C4245"/>
              </a:solidFill>
              <a:latin typeface="Arial" panose="020B0604020202020204" pitchFamily="34" charset="0"/>
            </a:endParaRPr>
          </a:p>
          <a:p>
            <a:pPr algn="l"/>
            <a:endParaRPr lang="en-GB" sz="1200" b="0" i="0" dirty="0">
              <a:solidFill>
                <a:srgbClr val="3C4245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GB" sz="1200" dirty="0">
              <a:solidFill>
                <a:srgbClr val="3C4245"/>
              </a:solidFill>
              <a:latin typeface="Arial" panose="020B0604020202020204" pitchFamily="34" charset="0"/>
            </a:endParaRPr>
          </a:p>
          <a:p>
            <a:pPr algn="l"/>
            <a:endParaRPr lang="en-GB" sz="1200" b="0" i="0" dirty="0">
              <a:solidFill>
                <a:srgbClr val="3C4245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GB" sz="1200" dirty="0">
              <a:solidFill>
                <a:srgbClr val="3C4245"/>
              </a:solidFill>
              <a:latin typeface="Arial" panose="020B0604020202020204" pitchFamily="34" charset="0"/>
            </a:endParaRPr>
          </a:p>
          <a:p>
            <a:pPr algn="l"/>
            <a:endParaRPr lang="en-GB" sz="1200" b="0" i="0" dirty="0">
              <a:solidFill>
                <a:srgbClr val="3C4245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GB" sz="1200" dirty="0">
              <a:solidFill>
                <a:srgbClr val="3C4245"/>
              </a:solidFill>
              <a:latin typeface="Arial" panose="020B0604020202020204" pitchFamily="34" charset="0"/>
            </a:endParaRPr>
          </a:p>
          <a:p>
            <a:pPr algn="l"/>
            <a:endParaRPr lang="en-GB" sz="1200" b="0" i="0" dirty="0">
              <a:solidFill>
                <a:srgbClr val="3C4245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GB" sz="1200" dirty="0">
              <a:solidFill>
                <a:srgbClr val="3C4245"/>
              </a:solidFill>
              <a:latin typeface="Arial" panose="020B0604020202020204" pitchFamily="34" charset="0"/>
            </a:endParaRPr>
          </a:p>
          <a:p>
            <a:pPr algn="l"/>
            <a:endParaRPr lang="en-GB" sz="1200" b="0" i="0" dirty="0">
              <a:solidFill>
                <a:srgbClr val="3C424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74A2C2-672B-3BD3-4BDE-2A5ED0C6424A}"/>
              </a:ext>
            </a:extLst>
          </p:cNvPr>
          <p:cNvSpPr txBox="1"/>
          <p:nvPr/>
        </p:nvSpPr>
        <p:spPr>
          <a:xfrm>
            <a:off x="349624" y="4453235"/>
            <a:ext cx="5892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i="0" u="none" strike="noStrike" cap="none" dirty="0">
                <a:solidFill>
                  <a:schemeClr val="dk1"/>
                </a:solidFill>
                <a:effectLst/>
                <a:latin typeface="+mj-lt"/>
                <a:ea typeface="+mn-ea"/>
                <a:cs typeface="+mn-cs"/>
                <a:sym typeface="Arial"/>
              </a:rPr>
              <a:t>*[10] </a:t>
            </a:r>
            <a:r>
              <a:rPr lang="en-GB" sz="800" dirty="0">
                <a:latin typeface="+mj-lt"/>
                <a:hlinkClick r:id="rId4"/>
              </a:rPr>
              <a:t>Health and Economic Costs of Chronic Diseases | CDC</a:t>
            </a:r>
            <a:endParaRPr lang="en-GB" sz="800" dirty="0">
              <a:latin typeface="+mj-lt"/>
            </a:endParaRPr>
          </a:p>
          <a:p>
            <a:r>
              <a:rPr lang="en-GB" sz="800" dirty="0">
                <a:latin typeface="+mj-lt"/>
              </a:rPr>
              <a:t>*[11] </a:t>
            </a:r>
            <a:r>
              <a:rPr lang="en-GB" sz="800" dirty="0">
                <a:latin typeface="+mj-lt"/>
                <a:hlinkClick r:id="rId5"/>
              </a:rPr>
              <a:t>Poor Nutrition | CDC</a:t>
            </a:r>
            <a:endParaRPr lang="en-GB" sz="800" dirty="0">
              <a:latin typeface="+mj-lt"/>
            </a:endParaRPr>
          </a:p>
          <a:p>
            <a:endParaRPr lang="en-GB" sz="800" dirty="0">
              <a:latin typeface="+mj-l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59AC7BA-D584-0CBA-CB93-F103D99ED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574770"/>
              </p:ext>
            </p:extLst>
          </p:nvPr>
        </p:nvGraphicFramePr>
        <p:xfrm>
          <a:off x="510989" y="1755777"/>
          <a:ext cx="7636977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5659">
                  <a:extLst>
                    <a:ext uri="{9D8B030D-6E8A-4147-A177-3AD203B41FA5}">
                      <a16:colId xmlns:a16="http://schemas.microsoft.com/office/drawing/2014/main" val="2558490181"/>
                    </a:ext>
                  </a:extLst>
                </a:gridCol>
                <a:gridCol w="2545659">
                  <a:extLst>
                    <a:ext uri="{9D8B030D-6E8A-4147-A177-3AD203B41FA5}">
                      <a16:colId xmlns:a16="http://schemas.microsoft.com/office/drawing/2014/main" val="3714541337"/>
                    </a:ext>
                  </a:extLst>
                </a:gridCol>
                <a:gridCol w="2545659">
                  <a:extLst>
                    <a:ext uri="{9D8B030D-6E8A-4147-A177-3AD203B41FA5}">
                      <a16:colId xmlns:a16="http://schemas.microsoft.com/office/drawing/2014/main" val="3723912054"/>
                    </a:ext>
                  </a:extLst>
                </a:gridCol>
              </a:tblGrid>
              <a:tr h="420223"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tx2"/>
                          </a:solidFill>
                          <a:latin typeface="+mj-lt"/>
                        </a:rPr>
                        <a:t>Risk Factors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tx2"/>
                          </a:solidFill>
                          <a:latin typeface="+mj-lt"/>
                        </a:rPr>
                        <a:t>Healthcare costs </a:t>
                      </a:r>
                    </a:p>
                    <a:p>
                      <a:r>
                        <a:rPr lang="en-GB" sz="1200">
                          <a:solidFill>
                            <a:schemeClr val="tx2"/>
                          </a:solidFill>
                          <a:latin typeface="+mj-lt"/>
                        </a:rPr>
                        <a:t>per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tx2"/>
                          </a:solidFill>
                          <a:latin typeface="+mj-lt"/>
                        </a:rPr>
                        <a:t>People affected </a:t>
                      </a:r>
                    </a:p>
                    <a:p>
                      <a:r>
                        <a:rPr lang="en-GB" sz="1200">
                          <a:solidFill>
                            <a:schemeClr val="tx2"/>
                          </a:solidFill>
                          <a:latin typeface="+mj-lt"/>
                        </a:rPr>
                        <a:t>per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844290"/>
                  </a:ext>
                </a:extLst>
              </a:tr>
              <a:tr h="4202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b="0" i="0">
                          <a:solidFill>
                            <a:srgbClr val="3C4245"/>
                          </a:solidFill>
                          <a:effectLst/>
                          <a:latin typeface="+mj-lt"/>
                        </a:rPr>
                        <a:t>Cigarette Smoking</a:t>
                      </a:r>
                      <a:endParaRPr lang="en-GB" sz="1200" b="0" i="0" u="none" strike="noStrike" cap="none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b="1" i="0" u="none" strike="noStrike" cap="none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$240 </a:t>
                      </a:r>
                      <a:r>
                        <a:rPr lang="en-GB" sz="1200" b="0" i="0" u="none" strike="noStrike" cap="none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billion*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[10]</a:t>
                      </a:r>
                      <a:endParaRPr lang="en-GB" sz="800" b="0" i="0" u="none" strike="noStrike" cap="none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>
                          <a:latin typeface="+mj-lt"/>
                        </a:rPr>
                        <a:t>&gt;16</a:t>
                      </a:r>
                      <a:r>
                        <a:rPr lang="en-GB" sz="1200" b="0">
                          <a:latin typeface="+mj-lt"/>
                        </a:rPr>
                        <a:t> million</a:t>
                      </a:r>
                    </a:p>
                    <a:p>
                      <a:r>
                        <a:rPr lang="en-GB" sz="1200" b="1">
                          <a:latin typeface="+mj-lt"/>
                        </a:rPr>
                        <a:t>(=25% </a:t>
                      </a:r>
                      <a:r>
                        <a:rPr lang="en-GB" sz="1200" b="0">
                          <a:latin typeface="+mj-lt"/>
                        </a:rPr>
                        <a:t>adults)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0408"/>
                  </a:ext>
                </a:extLst>
              </a:tr>
              <a:tr h="4202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b="0" i="0">
                          <a:solidFill>
                            <a:srgbClr val="3C4245"/>
                          </a:solidFill>
                          <a:effectLst/>
                          <a:latin typeface="+mj-lt"/>
                        </a:rPr>
                        <a:t>Physical inactivity </a:t>
                      </a:r>
                      <a:endParaRPr lang="en-GB" sz="1200" b="0" i="0" u="none" strike="noStrike" cap="none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i="0" u="none" strike="noStrike" cap="none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$117 </a:t>
                      </a:r>
                      <a:r>
                        <a:rPr lang="en-GB" sz="1200" b="0" i="0" u="none" strike="noStrike" cap="none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billion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*[10]</a:t>
                      </a:r>
                      <a:endParaRPr lang="en-GB" sz="800" b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>
                          <a:latin typeface="+mj-lt"/>
                        </a:rPr>
                        <a:t>5.7</a:t>
                      </a:r>
                      <a:r>
                        <a:rPr lang="en-GB" sz="1200">
                          <a:latin typeface="+mj-lt"/>
                        </a:rPr>
                        <a:t> million</a:t>
                      </a:r>
                    </a:p>
                    <a:p>
                      <a:r>
                        <a:rPr lang="en-GB" sz="1200">
                          <a:latin typeface="+mj-lt"/>
                        </a:rPr>
                        <a:t>10% (Age 65+)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512501"/>
                  </a:ext>
                </a:extLst>
              </a:tr>
              <a:tr h="420223">
                <a:tc>
                  <a:txBody>
                    <a:bodyPr/>
                    <a:lstStyle/>
                    <a:p>
                      <a:r>
                        <a:rPr lang="en-GB" sz="1200" b="0">
                          <a:latin typeface="+mj-lt"/>
                        </a:rPr>
                        <a:t>Excessive alcohol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b="0" i="0" u="none" strike="noStrike" cap="none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 </a:t>
                      </a:r>
                      <a:r>
                        <a:rPr lang="en-GB" sz="1200" b="1" i="0" u="none" strike="noStrike" cap="none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$249 </a:t>
                      </a:r>
                      <a:r>
                        <a:rPr lang="en-GB" sz="1200" b="0" i="0" u="none" strike="noStrike" cap="none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billion 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*[10, 2010]</a:t>
                      </a:r>
                      <a:endParaRPr lang="en-GB" sz="800" b="0" i="0" u="none" strike="noStrike" cap="none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  <a:p>
                      <a:endParaRPr lang="en-GB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830177"/>
                  </a:ext>
                </a:extLst>
              </a:tr>
              <a:tr h="420223">
                <a:tc>
                  <a:txBody>
                    <a:bodyPr/>
                    <a:lstStyle/>
                    <a:p>
                      <a:r>
                        <a:rPr lang="en-GB" sz="1200" b="0">
                          <a:latin typeface="+mj-lt"/>
                        </a:rPr>
                        <a:t>Poor Nutrition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b="1" i="0" u="none" strike="noStrike" cap="none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$173 </a:t>
                      </a:r>
                      <a:r>
                        <a:rPr lang="en-GB" sz="1200" b="0" i="0" u="none" strike="noStrike" cap="none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billion*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[11]</a:t>
                      </a:r>
                      <a:endParaRPr lang="en-GB" sz="800" b="0" i="0" u="none" strike="noStrike" cap="none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  <a:p>
                      <a:endParaRPr lang="en-GB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266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752311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Where are we starting?</a:t>
            </a:r>
            <a:endParaRPr sz="500"/>
          </a:p>
        </p:txBody>
      </p:sp>
      <p:sp>
        <p:nvSpPr>
          <p:cNvPr id="159" name="Google Shape;159;p34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60" name="Google Shape;160;p34"/>
          <p:cNvSpPr txBox="1">
            <a:spLocks noGrp="1"/>
          </p:cNvSpPr>
          <p:nvPr>
            <p:ph type="title"/>
          </p:nvPr>
        </p:nvSpPr>
        <p:spPr>
          <a:xfrm>
            <a:off x="448065" y="242851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Initial Focus-Chronic Diseases</a:t>
            </a:r>
            <a:endParaRPr sz="500"/>
          </a:p>
        </p:txBody>
      </p:sp>
      <p:sp>
        <p:nvSpPr>
          <p:cNvPr id="161" name="Google Shape;161;p34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7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162" name="Google Shape;162;p34"/>
          <p:cNvSpPr txBox="1"/>
          <p:nvPr/>
        </p:nvSpPr>
        <p:spPr>
          <a:xfrm>
            <a:off x="471681" y="1223851"/>
            <a:ext cx="8182368" cy="2602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200" b="1">
                <a:solidFill>
                  <a:srgbClr val="3C4245"/>
                </a:solidFill>
                <a:latin typeface="+mj-lt"/>
              </a:rPr>
              <a:t>Chronic diseases </a:t>
            </a:r>
            <a:r>
              <a:rPr lang="en" sz="1200">
                <a:solidFill>
                  <a:srgbClr val="2D3D4A"/>
                </a:solidFill>
                <a:latin typeface="+mj-lt"/>
                <a:ea typeface="Open Sans"/>
                <a:cs typeface="Open Sans"/>
                <a:sym typeface="Open Sans"/>
              </a:rPr>
              <a:t>are the leading cause of premature death and disability.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200" i="0">
                <a:solidFill>
                  <a:srgbClr val="3C4245"/>
                </a:solidFill>
                <a:effectLst/>
                <a:latin typeface="+mj-lt"/>
              </a:rPr>
              <a:t>A combination of physical inactivity, </a:t>
            </a:r>
            <a:r>
              <a:rPr lang="en-GB" sz="1200">
                <a:solidFill>
                  <a:schemeClr val="tx1"/>
                </a:solidFill>
                <a:latin typeface="+mj-lt"/>
              </a:rPr>
              <a:t>poor nutrition, alcohol abuse and smoking often leads </a:t>
            </a:r>
            <a:r>
              <a:rPr lang="en-GB" sz="1200" b="1">
                <a:solidFill>
                  <a:schemeClr val="tx1"/>
                </a:solidFill>
                <a:latin typeface="+mj-lt"/>
              </a:rPr>
              <a:t>to chronic diseases.</a:t>
            </a:r>
            <a:r>
              <a:rPr lang="en-GB" sz="1200">
                <a:latin typeface="+mj-lt"/>
              </a:rPr>
              <a:t>[</a:t>
            </a:r>
            <a:r>
              <a:rPr lang="en-GB" sz="800">
                <a:latin typeface="+mj-lt"/>
                <a:hlinkClick r:id="rId3"/>
              </a:rPr>
              <a:t>12</a:t>
            </a:r>
            <a:r>
              <a:rPr lang="en-GB" sz="1200">
                <a:latin typeface="+mj-lt"/>
              </a:rPr>
              <a:t>]</a:t>
            </a:r>
            <a:r>
              <a:rPr lang="en-GB" sz="1200" b="1">
                <a:solidFill>
                  <a:schemeClr val="tx1"/>
                </a:solidFill>
                <a:latin typeface="+mj-lt"/>
              </a:rPr>
              <a:t> </a:t>
            </a:r>
          </a:p>
          <a:p>
            <a:pPr algn="l"/>
            <a:endParaRPr lang="en-GB" sz="1200">
              <a:latin typeface="+mj-lt"/>
            </a:endParaRPr>
          </a:p>
          <a:p>
            <a:pPr algn="l"/>
            <a:endParaRPr lang="en-GB" sz="1200">
              <a:latin typeface="+mj-lt"/>
            </a:endParaRPr>
          </a:p>
          <a:p>
            <a:pPr algn="l"/>
            <a:endParaRPr lang="en-GB" sz="1000">
              <a:latin typeface="+mj-lt"/>
            </a:endParaRPr>
          </a:p>
          <a:p>
            <a:r>
              <a:rPr lang="en-GB" sz="1000" b="1">
                <a:latin typeface="+mj-lt"/>
              </a:rPr>
              <a:t>                                                                                                                         </a:t>
            </a:r>
            <a:endParaRPr lang="en-GB" sz="1000">
              <a:latin typeface="+mj-lt"/>
            </a:endParaRPr>
          </a:p>
          <a:p>
            <a:pPr marL="228600" indent="-228600" algn="l">
              <a:buAutoNum type="arabicPeriod"/>
            </a:pPr>
            <a:endParaRPr lang="en-GB" sz="1000">
              <a:latin typeface="+mj-lt"/>
            </a:endParaRPr>
          </a:p>
          <a:p>
            <a:pPr marL="228600" indent="-228600" algn="l">
              <a:buAutoNum type="arabicPeriod"/>
            </a:pPr>
            <a:endParaRPr lang="en-GB" sz="1000">
              <a:latin typeface="+mj-lt"/>
            </a:endParaRPr>
          </a:p>
          <a:p>
            <a:pPr marL="228600" indent="-228600" algn="l">
              <a:buAutoNum type="arabicPeriod"/>
            </a:pPr>
            <a:endParaRPr lang="en-GB" sz="1000">
              <a:latin typeface="+mj-lt"/>
            </a:endParaRPr>
          </a:p>
          <a:p>
            <a:pPr marL="228600" indent="-228600" algn="l">
              <a:buAutoNum type="arabicPeriod"/>
            </a:pPr>
            <a:endParaRPr lang="en-GB" sz="1000">
              <a:latin typeface="+mj-lt"/>
            </a:endParaRPr>
          </a:p>
          <a:p>
            <a:pPr marL="228600" indent="-228600" algn="l">
              <a:buAutoNum type="arabicPeriod"/>
            </a:pPr>
            <a:endParaRPr lang="en-GB" sz="1000">
              <a:latin typeface="+mj-lt"/>
            </a:endParaRPr>
          </a:p>
          <a:p>
            <a:pPr marL="228600" indent="-228600" algn="l">
              <a:buAutoNum type="arabicPeriod"/>
            </a:pPr>
            <a:endParaRPr lang="en-GB" sz="1000">
              <a:latin typeface="+mj-lt"/>
            </a:endParaRPr>
          </a:p>
          <a:p>
            <a:pPr marL="228600" indent="-228600" algn="l">
              <a:buAutoNum type="arabicPeriod"/>
            </a:pPr>
            <a:endParaRPr lang="en-GB" sz="1000">
              <a:latin typeface="+mj-lt"/>
            </a:endParaRPr>
          </a:p>
          <a:p>
            <a:pPr marL="228600" indent="-228600" algn="l">
              <a:buAutoNum type="arabicPeriod"/>
            </a:pPr>
            <a:endParaRPr lang="en-GB" sz="1000">
              <a:latin typeface="+mj-lt"/>
            </a:endParaRPr>
          </a:p>
          <a:p>
            <a:pPr marL="228600" indent="-228600" algn="l">
              <a:buAutoNum type="arabicPeriod"/>
            </a:pPr>
            <a:endParaRPr lang="en-GB" sz="1000">
              <a:latin typeface="+mj-lt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7D2C441-1D6C-5EC1-9AEA-AD6A72283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107811"/>
              </p:ext>
            </p:extLst>
          </p:nvPr>
        </p:nvGraphicFramePr>
        <p:xfrm>
          <a:off x="489951" y="1878522"/>
          <a:ext cx="5417244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3109">
                  <a:extLst>
                    <a:ext uri="{9D8B030D-6E8A-4147-A177-3AD203B41FA5}">
                      <a16:colId xmlns:a16="http://schemas.microsoft.com/office/drawing/2014/main" val="2877284344"/>
                    </a:ext>
                  </a:extLst>
                </a:gridCol>
                <a:gridCol w="1444599">
                  <a:extLst>
                    <a:ext uri="{9D8B030D-6E8A-4147-A177-3AD203B41FA5}">
                      <a16:colId xmlns:a16="http://schemas.microsoft.com/office/drawing/2014/main" val="2408729979"/>
                    </a:ext>
                  </a:extLst>
                </a:gridCol>
                <a:gridCol w="1859536">
                  <a:extLst>
                    <a:ext uri="{9D8B030D-6E8A-4147-A177-3AD203B41FA5}">
                      <a16:colId xmlns:a16="http://schemas.microsoft.com/office/drawing/2014/main" val="2188170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tx2"/>
                          </a:solidFill>
                          <a:latin typeface="+mj-lt"/>
                        </a:rPr>
                        <a:t>Preventable </a:t>
                      </a:r>
                    </a:p>
                    <a:p>
                      <a:r>
                        <a:rPr lang="en-GB" sz="1200">
                          <a:solidFill>
                            <a:schemeClr val="tx2"/>
                          </a:solidFill>
                          <a:latin typeface="+mj-lt"/>
                        </a:rPr>
                        <a:t>Chronic diseases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tx2"/>
                          </a:solidFill>
                          <a:latin typeface="+mj-lt"/>
                        </a:rPr>
                        <a:t>Healthcare costs </a:t>
                      </a:r>
                    </a:p>
                    <a:p>
                      <a:r>
                        <a:rPr lang="en-GB" sz="1200">
                          <a:solidFill>
                            <a:schemeClr val="tx2"/>
                          </a:solidFill>
                          <a:latin typeface="+mj-lt"/>
                        </a:rPr>
                        <a:t>per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tx2"/>
                          </a:solidFill>
                          <a:latin typeface="+mj-lt"/>
                        </a:rPr>
                        <a:t>People affected </a:t>
                      </a:r>
                    </a:p>
                    <a:p>
                      <a:r>
                        <a:rPr lang="en-GB" sz="1200">
                          <a:solidFill>
                            <a:schemeClr val="tx2"/>
                          </a:solidFill>
                          <a:latin typeface="+mj-lt"/>
                        </a:rPr>
                        <a:t>per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2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b="0" i="0" u="none" strike="noStrike" cap="none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  <a:sym typeface="Arial"/>
                        </a:rPr>
                        <a:t>Heart disease &amp; Stroke </a:t>
                      </a:r>
                      <a:endParaRPr lang="en-GB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b="1" i="0" u="none" strike="noStrike" cap="none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$216 </a:t>
                      </a:r>
                      <a:r>
                        <a:rPr lang="en-GB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billion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&amp; </a:t>
                      </a:r>
                      <a:r>
                        <a:rPr lang="en-GB" sz="1200" b="1" i="0" u="none" strike="noStrike" cap="none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$147 </a:t>
                      </a:r>
                      <a:r>
                        <a:rPr lang="en-GB" sz="1200" b="0" i="0" u="none" strike="noStrike" cap="none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billion</a:t>
                      </a:r>
                      <a:endParaRPr lang="en-GB" sz="1200" b="0">
                        <a:latin typeface="+mj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b="0" i="0" u="none" strike="noStrike" cap="none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  <a:sym typeface="Arial"/>
                        </a:rPr>
                        <a:t>Lost productivity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b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21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b="0" i="0" u="none" strike="noStrike" cap="none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  <a:sym typeface="Arial"/>
                        </a:rPr>
                        <a:t>Cancer</a:t>
                      </a:r>
                      <a:endParaRPr lang="en-GB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i="0" u="none" strike="noStrike" cap="none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$240 </a:t>
                      </a:r>
                      <a:r>
                        <a:rPr lang="en-GB" sz="1200" b="0" i="0" u="none" strike="noStrike" cap="none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billion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*[10]</a:t>
                      </a:r>
                      <a:endParaRPr lang="en-GB" sz="800" b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>
                          <a:latin typeface="+mj-lt"/>
                        </a:rPr>
                        <a:t>1.7</a:t>
                      </a:r>
                      <a:r>
                        <a:rPr lang="en-GB" sz="1200">
                          <a:latin typeface="+mj-lt"/>
                        </a:rPr>
                        <a:t> million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963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b="0" i="0" u="none" strike="noStrike" cap="none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  <a:sym typeface="Arial"/>
                        </a:rPr>
                        <a:t>Diabetes, Pre Diabetes</a:t>
                      </a:r>
                      <a:endParaRPr lang="en-GB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b="1" i="0" u="none" strike="noStrike" cap="none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$327 </a:t>
                      </a:r>
                      <a:r>
                        <a:rPr lang="en-GB" sz="1200" b="0" i="0" u="none" strike="noStrike" cap="none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billion</a:t>
                      </a:r>
                      <a:endParaRPr lang="en-GB" sz="1200" b="0">
                        <a:latin typeface="+mj-lt"/>
                      </a:endParaRPr>
                    </a:p>
                    <a:p>
                      <a:endParaRPr lang="en-GB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>
                          <a:latin typeface="+mj-lt"/>
                        </a:rPr>
                        <a:t>37</a:t>
                      </a:r>
                      <a:r>
                        <a:rPr lang="en-GB" sz="1200">
                          <a:latin typeface="+mj-lt"/>
                        </a:rPr>
                        <a:t> million (D),</a:t>
                      </a:r>
                    </a:p>
                    <a:p>
                      <a:r>
                        <a:rPr lang="en-GB" sz="1200" b="1">
                          <a:latin typeface="+mj-lt"/>
                        </a:rPr>
                        <a:t>96 </a:t>
                      </a:r>
                      <a:r>
                        <a:rPr lang="en-GB" sz="1200">
                          <a:latin typeface="+mj-lt"/>
                        </a:rPr>
                        <a:t>million </a:t>
                      </a:r>
                      <a:r>
                        <a:rPr lang="en-GB" sz="1200" b="0">
                          <a:latin typeface="+mj-lt"/>
                        </a:rPr>
                        <a:t>(</a:t>
                      </a:r>
                      <a:r>
                        <a:rPr lang="en-GB" sz="1200" b="0" err="1">
                          <a:latin typeface="+mj-lt"/>
                        </a:rPr>
                        <a:t>preD</a:t>
                      </a:r>
                      <a:r>
                        <a:rPr lang="en-GB" sz="1200" b="0">
                          <a:latin typeface="+mj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956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b="0" i="0" u="none" strike="noStrike" cap="none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  <a:sym typeface="Arial"/>
                        </a:rPr>
                        <a:t>Obesity</a:t>
                      </a:r>
                      <a:endParaRPr lang="en-GB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b="1" i="0" u="none" strike="noStrike" cap="none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$173 </a:t>
                      </a:r>
                      <a:r>
                        <a:rPr lang="en-GB" sz="1200" b="0" i="0" u="none" strike="noStrike" cap="none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billion</a:t>
                      </a:r>
                      <a:endParaRPr lang="en-GB" sz="1200" b="0">
                        <a:latin typeface="+mj-lt"/>
                      </a:endParaRPr>
                    </a:p>
                    <a:p>
                      <a:endParaRPr lang="en-GB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>
                          <a:latin typeface="+mj-lt"/>
                        </a:rPr>
                        <a:t>42% </a:t>
                      </a:r>
                      <a:r>
                        <a:rPr lang="en-GB" sz="1200" dirty="0">
                          <a:latin typeface="+mj-lt"/>
                        </a:rPr>
                        <a:t>adults, </a:t>
                      </a:r>
                    </a:p>
                    <a:p>
                      <a:r>
                        <a:rPr lang="en-GB" sz="1200" b="1" dirty="0">
                          <a:latin typeface="+mj-lt"/>
                        </a:rPr>
                        <a:t>20% </a:t>
                      </a:r>
                      <a:r>
                        <a:rPr lang="en-GB" sz="1200" dirty="0">
                          <a:latin typeface="+mj-lt"/>
                        </a:rPr>
                        <a:t>children,</a:t>
                      </a:r>
                    </a:p>
                    <a:p>
                      <a:r>
                        <a:rPr lang="en-GB" sz="1200" b="1" dirty="0">
                          <a:latin typeface="+mj-lt"/>
                        </a:rPr>
                        <a:t>25% </a:t>
                      </a:r>
                      <a:r>
                        <a:rPr lang="en-GB" sz="1200" dirty="0">
                          <a:latin typeface="+mj-lt"/>
                        </a:rPr>
                        <a:t>adolescents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6987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B31C9B4-3E02-9A8D-D813-CD0953BA382C}"/>
              </a:ext>
            </a:extLst>
          </p:cNvPr>
          <p:cNvSpPr txBox="1"/>
          <p:nvPr/>
        </p:nvSpPr>
        <p:spPr>
          <a:xfrm>
            <a:off x="448065" y="4571689"/>
            <a:ext cx="4572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b="0" i="0" u="none" strike="noStrike" cap="none">
                <a:solidFill>
                  <a:schemeClr val="dk1"/>
                </a:solidFill>
                <a:effectLst/>
                <a:latin typeface="+mj-lt"/>
                <a:ea typeface="+mn-ea"/>
                <a:cs typeface="+mn-cs"/>
                <a:sym typeface="Arial"/>
              </a:rPr>
              <a:t>*[10] In 20</a:t>
            </a:r>
            <a:r>
              <a:rPr lang="en-GB" sz="800">
                <a:solidFill>
                  <a:schemeClr val="dk1"/>
                </a:solidFill>
                <a:latin typeface="+mj-lt"/>
                <a:ea typeface="+mn-ea"/>
                <a:cs typeface="+mn-cs"/>
              </a:rPr>
              <a:t>30, </a:t>
            </a:r>
            <a:r>
              <a:rPr lang="en-GB" sz="800">
                <a:latin typeface="+mj-lt"/>
                <a:hlinkClick r:id="rId3"/>
              </a:rPr>
              <a:t>Health and Economic Costs of Chronic Diseases | CDC</a:t>
            </a:r>
            <a:endParaRPr lang="en-GB" sz="8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1695386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Where are we starting?</a:t>
            </a:r>
            <a:endParaRPr sz="500"/>
          </a:p>
        </p:txBody>
      </p:sp>
      <p:sp>
        <p:nvSpPr>
          <p:cNvPr id="159" name="Google Shape;159;p34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60" name="Google Shape;160;p34"/>
          <p:cNvSpPr txBox="1">
            <a:spLocks noGrp="1"/>
          </p:cNvSpPr>
          <p:nvPr>
            <p:ph type="title"/>
          </p:nvPr>
        </p:nvSpPr>
        <p:spPr>
          <a:xfrm>
            <a:off x="448065" y="242851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Initial Focus-Chronic Diseases</a:t>
            </a:r>
            <a:endParaRPr sz="500"/>
          </a:p>
        </p:txBody>
      </p:sp>
      <p:sp>
        <p:nvSpPr>
          <p:cNvPr id="161" name="Google Shape;161;p34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8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162" name="Google Shape;162;p34"/>
          <p:cNvSpPr txBox="1"/>
          <p:nvPr/>
        </p:nvSpPr>
        <p:spPr>
          <a:xfrm>
            <a:off x="471681" y="1223851"/>
            <a:ext cx="8182368" cy="2602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200" b="1">
                <a:solidFill>
                  <a:schemeClr val="tx1"/>
                </a:solidFill>
                <a:latin typeface="+mj-lt"/>
              </a:rPr>
              <a:t>90% </a:t>
            </a:r>
            <a:r>
              <a:rPr lang="en-GB" sz="1200">
                <a:solidFill>
                  <a:schemeClr val="tx1"/>
                </a:solidFill>
                <a:latin typeface="+mj-lt"/>
              </a:rPr>
              <a:t>of all of these c</a:t>
            </a:r>
            <a:r>
              <a:rPr lang="en-GB" sz="1200">
                <a:latin typeface="+mj-lt"/>
              </a:rPr>
              <a:t>hronic diseases can be prevented by adopting a healthier lifestyle [</a:t>
            </a:r>
            <a:r>
              <a:rPr lang="en-GB" sz="800">
                <a:latin typeface="+mj-lt"/>
                <a:hlinkClick r:id="rId3"/>
              </a:rPr>
              <a:t>12</a:t>
            </a:r>
            <a:r>
              <a:rPr lang="en-GB" sz="1200">
                <a:latin typeface="+mj-lt"/>
              </a:rPr>
              <a:t>]: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GB" sz="1200">
              <a:latin typeface="+mj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GB" sz="1200">
              <a:latin typeface="+mj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GB" sz="1200">
              <a:latin typeface="+mj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GB" sz="1200">
              <a:latin typeface="+mj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GB" sz="1200">
              <a:latin typeface="+mj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GB" sz="1200">
              <a:latin typeface="+mj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GB" sz="1200">
              <a:latin typeface="+mj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GB" sz="1200">
              <a:latin typeface="+mj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GB" sz="1200">
              <a:latin typeface="+mj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GB" sz="1200">
              <a:latin typeface="+mj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GB" sz="1200">
              <a:latin typeface="+mj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GB" sz="1200">
              <a:latin typeface="+mj-lt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7D2C441-1D6C-5EC1-9AEA-AD6A72283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004064"/>
              </p:ext>
            </p:extLst>
          </p:nvPr>
        </p:nvGraphicFramePr>
        <p:xfrm>
          <a:off x="438930" y="1708995"/>
          <a:ext cx="5449807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4158">
                  <a:extLst>
                    <a:ext uri="{9D8B030D-6E8A-4147-A177-3AD203B41FA5}">
                      <a16:colId xmlns:a16="http://schemas.microsoft.com/office/drawing/2014/main" val="2877284344"/>
                    </a:ext>
                  </a:extLst>
                </a:gridCol>
                <a:gridCol w="1661766">
                  <a:extLst>
                    <a:ext uri="{9D8B030D-6E8A-4147-A177-3AD203B41FA5}">
                      <a16:colId xmlns:a16="http://schemas.microsoft.com/office/drawing/2014/main" val="2408729979"/>
                    </a:ext>
                  </a:extLst>
                </a:gridCol>
                <a:gridCol w="1823883">
                  <a:extLst>
                    <a:ext uri="{9D8B030D-6E8A-4147-A177-3AD203B41FA5}">
                      <a16:colId xmlns:a16="http://schemas.microsoft.com/office/drawing/2014/main" val="2188170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tx2"/>
                          </a:solidFill>
                          <a:latin typeface="+mj-lt"/>
                        </a:rPr>
                        <a:t>Preventable </a:t>
                      </a:r>
                    </a:p>
                    <a:p>
                      <a:r>
                        <a:rPr lang="en-GB" sz="1200">
                          <a:solidFill>
                            <a:schemeClr val="tx2"/>
                          </a:solidFill>
                          <a:latin typeface="+mj-lt"/>
                        </a:rPr>
                        <a:t>Chronic diseases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tx2"/>
                          </a:solidFill>
                          <a:latin typeface="+mj-lt"/>
                        </a:rPr>
                        <a:t>Healthcare costs </a:t>
                      </a:r>
                    </a:p>
                    <a:p>
                      <a:r>
                        <a:rPr lang="en-GB" sz="1200">
                          <a:solidFill>
                            <a:schemeClr val="tx2"/>
                          </a:solidFill>
                          <a:latin typeface="+mj-lt"/>
                        </a:rPr>
                        <a:t>per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tx2"/>
                          </a:solidFill>
                          <a:latin typeface="+mj-lt"/>
                        </a:rPr>
                        <a:t>People affected </a:t>
                      </a:r>
                    </a:p>
                    <a:p>
                      <a:r>
                        <a:rPr lang="en-GB" sz="1200">
                          <a:solidFill>
                            <a:schemeClr val="tx2"/>
                          </a:solidFill>
                          <a:latin typeface="+mj-lt"/>
                        </a:rPr>
                        <a:t>per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2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b="0" i="0" u="none" strike="noStrike" cap="none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  <a:sym typeface="Arial"/>
                        </a:rPr>
                        <a:t>Arthritis</a:t>
                      </a:r>
                      <a:endParaRPr lang="en-GB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b="1" i="0" u="none" strike="noStrike" cap="none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$303.5 </a:t>
                      </a:r>
                      <a:r>
                        <a:rPr lang="en-GB" sz="1200" b="0" i="0" u="none" strike="noStrike" cap="none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billion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*[10, 2013] </a:t>
                      </a:r>
                      <a:r>
                        <a:rPr lang="en-GB" sz="8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endParaRPr lang="en-GB" sz="800" b="0" i="0" u="none" strike="noStrike" cap="none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>
                          <a:latin typeface="+mj-lt"/>
                        </a:rPr>
                        <a:t>58.5</a:t>
                      </a:r>
                      <a:r>
                        <a:rPr lang="en-GB" sz="1200" b="0">
                          <a:latin typeface="+mj-lt"/>
                        </a:rPr>
                        <a:t> million</a:t>
                      </a:r>
                    </a:p>
                    <a:p>
                      <a:r>
                        <a:rPr lang="en-GB" sz="1200" b="1">
                          <a:latin typeface="+mj-lt"/>
                        </a:rPr>
                        <a:t>(=25% </a:t>
                      </a:r>
                      <a:r>
                        <a:rPr lang="en-GB" sz="1200" b="0">
                          <a:latin typeface="+mj-lt"/>
                        </a:rPr>
                        <a:t>adults)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21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b="0" i="0" u="none" strike="noStrike" cap="none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  <a:sym typeface="Arial"/>
                        </a:rPr>
                        <a:t>Alzheimer</a:t>
                      </a:r>
                      <a:endParaRPr lang="en-GB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i="0" u="none" strike="noStrike" cap="none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$305 </a:t>
                      </a:r>
                      <a:r>
                        <a:rPr lang="en-GB" sz="1200" b="0" i="0" u="none" strike="noStrike" cap="none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billion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*[10, 2020] </a:t>
                      </a:r>
                      <a:endParaRPr lang="en-GB" sz="800" b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>
                          <a:latin typeface="+mj-lt"/>
                        </a:rPr>
                        <a:t>5.7</a:t>
                      </a:r>
                      <a:r>
                        <a:rPr lang="en-GB" sz="1200">
                          <a:latin typeface="+mj-lt"/>
                        </a:rPr>
                        <a:t> million</a:t>
                      </a:r>
                    </a:p>
                    <a:p>
                      <a:r>
                        <a:rPr lang="en-GB" sz="1200">
                          <a:latin typeface="+mj-lt"/>
                        </a:rPr>
                        <a:t>10% (Age 65+)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963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b="0" i="0" u="none" strike="noStrike" cap="none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  <a:sym typeface="Arial"/>
                        </a:rPr>
                        <a:t>Epilepsy</a:t>
                      </a:r>
                      <a:endParaRPr lang="en-GB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b="1" i="0" u="none" strike="noStrike" cap="none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$8.6 </a:t>
                      </a:r>
                      <a:r>
                        <a:rPr lang="en-GB" sz="1200" b="0" i="0" u="none" strike="noStrike" cap="none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billion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*[10, 2016] </a:t>
                      </a:r>
                      <a:endParaRPr lang="en-GB" sz="800" b="0">
                        <a:latin typeface="+mj-lt"/>
                      </a:endParaRPr>
                    </a:p>
                    <a:p>
                      <a:endParaRPr lang="en-GB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>
                          <a:latin typeface="+mj-lt"/>
                        </a:rPr>
                        <a:t>3</a:t>
                      </a:r>
                      <a:r>
                        <a:rPr lang="en-GB" sz="1200">
                          <a:latin typeface="+mj-lt"/>
                        </a:rPr>
                        <a:t> million adults,</a:t>
                      </a:r>
                    </a:p>
                    <a:p>
                      <a:r>
                        <a:rPr lang="en-GB" sz="1200" b="1" i="0" u="none" strike="noStrike" cap="none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470,000</a:t>
                      </a:r>
                      <a:r>
                        <a:rPr lang="en-GB" sz="1200" b="0" i="0" u="none" strike="noStrike" cap="none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(0-20yrs)</a:t>
                      </a:r>
                      <a:endParaRPr lang="en-GB" sz="1200" b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956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b="0" i="0" u="none" strike="noStrike" cap="none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  <a:sym typeface="Arial"/>
                        </a:rPr>
                        <a:t>Tooth decay</a:t>
                      </a:r>
                      <a:endParaRPr lang="en-GB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b="1" i="0" u="none" strike="noStrike" cap="none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$45 </a:t>
                      </a:r>
                      <a:r>
                        <a:rPr lang="en-GB" sz="1200" b="0" i="0" u="none" strike="noStrike" cap="none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billion</a:t>
                      </a:r>
                      <a:endParaRPr lang="en-GB" sz="1200" b="0">
                        <a:latin typeface="+mj-lt"/>
                      </a:endParaRPr>
                    </a:p>
                    <a:p>
                      <a:endParaRPr lang="en-GB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>
                          <a:latin typeface="+mj-lt"/>
                        </a:rPr>
                        <a:t>25% </a:t>
                      </a:r>
                      <a:r>
                        <a:rPr lang="en-GB" sz="1200">
                          <a:latin typeface="+mj-lt"/>
                        </a:rPr>
                        <a:t>adults, </a:t>
                      </a:r>
                    </a:p>
                    <a:p>
                      <a:r>
                        <a:rPr lang="en-GB" sz="1200" b="1">
                          <a:latin typeface="+mj-lt"/>
                        </a:rPr>
                        <a:t>1 in 6 </a:t>
                      </a:r>
                      <a:r>
                        <a:rPr lang="en-GB" sz="1200">
                          <a:latin typeface="+mj-lt"/>
                        </a:rPr>
                        <a:t>children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69870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674A2C2-672B-3BD3-4BDE-2A5ED0C6424A}"/>
              </a:ext>
            </a:extLst>
          </p:cNvPr>
          <p:cNvSpPr txBox="1"/>
          <p:nvPr/>
        </p:nvSpPr>
        <p:spPr>
          <a:xfrm>
            <a:off x="369773" y="4529100"/>
            <a:ext cx="64208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0" i="0" u="none" strike="noStrike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*[10]</a:t>
            </a:r>
            <a:r>
              <a:rPr lang="en-GB" sz="800" b="0" i="0" u="none" strike="noStrike" cap="none">
                <a:solidFill>
                  <a:schemeClr val="dk1"/>
                </a:solidFill>
                <a:effectLst/>
                <a:latin typeface="+mj-lt"/>
                <a:ea typeface="+mn-ea"/>
                <a:cs typeface="+mn-cs"/>
                <a:sym typeface="Arial"/>
              </a:rPr>
              <a:t> </a:t>
            </a:r>
            <a:r>
              <a:rPr lang="en-GB" sz="800">
                <a:latin typeface="+mj-lt"/>
                <a:hlinkClick r:id="rId3"/>
              </a:rPr>
              <a:t>Health and Economic Costs of Chronic Diseases | CDC</a:t>
            </a:r>
            <a:r>
              <a:rPr lang="en-GB" sz="80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4596458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Where are we starting?</a:t>
            </a:r>
            <a:endParaRPr sz="500"/>
          </a:p>
        </p:txBody>
      </p:sp>
      <p:sp>
        <p:nvSpPr>
          <p:cNvPr id="159" name="Google Shape;159;p34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60" name="Google Shape;160;p34"/>
          <p:cNvSpPr txBox="1">
            <a:spLocks noGrp="1"/>
          </p:cNvSpPr>
          <p:nvPr>
            <p:ph type="title"/>
          </p:nvPr>
        </p:nvSpPr>
        <p:spPr>
          <a:xfrm>
            <a:off x="448065" y="242851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Opportunity</a:t>
            </a:r>
            <a:endParaRPr sz="500"/>
          </a:p>
        </p:txBody>
      </p:sp>
      <p:sp>
        <p:nvSpPr>
          <p:cNvPr id="161" name="Google Shape;161;p34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9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162" name="Google Shape;162;p34"/>
          <p:cNvSpPr txBox="1"/>
          <p:nvPr/>
        </p:nvSpPr>
        <p:spPr>
          <a:xfrm>
            <a:off x="471681" y="1223851"/>
            <a:ext cx="8333652" cy="319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>
              <a:spcBef>
                <a:spcPts val="700"/>
              </a:spcBef>
            </a:pPr>
            <a:endParaRPr lang="en-GB" sz="120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endParaRPr lang="en-GB" sz="1100" b="1">
              <a:latin typeface="+mj-lt"/>
            </a:endParaRPr>
          </a:p>
          <a:p>
            <a:pPr marL="0" indent="0">
              <a:buNone/>
            </a:pPr>
            <a:endParaRPr lang="en-GB" sz="1100" b="1">
              <a:latin typeface="+mj-lt"/>
            </a:endParaRPr>
          </a:p>
          <a:p>
            <a:pPr marL="0" indent="0">
              <a:buNone/>
            </a:pPr>
            <a:endParaRPr lang="en-GB" sz="1100" b="1">
              <a:latin typeface="+mj-lt"/>
            </a:endParaRPr>
          </a:p>
          <a:p>
            <a:pPr marL="0" indent="0">
              <a:buNone/>
            </a:pPr>
            <a:endParaRPr lang="en-GB" sz="1100" b="1">
              <a:latin typeface="+mj-lt"/>
            </a:endParaRPr>
          </a:p>
          <a:p>
            <a:pPr marL="0" indent="0">
              <a:buNone/>
            </a:pPr>
            <a:endParaRPr lang="en-GB" b="1">
              <a:latin typeface="+mj-lt"/>
            </a:endParaRPr>
          </a:p>
          <a:p>
            <a:endParaRPr lang="en-GB" sz="1200" b="1">
              <a:latin typeface="+mj-lt"/>
            </a:endParaRPr>
          </a:p>
          <a:p>
            <a:endParaRPr lang="en-GB" sz="1200" b="1">
              <a:latin typeface="+mj-lt"/>
            </a:endParaRPr>
          </a:p>
          <a:p>
            <a:endParaRPr lang="en-GB" sz="1200" b="1">
              <a:latin typeface="+mj-lt"/>
            </a:endParaRPr>
          </a:p>
          <a:p>
            <a:endParaRPr lang="en-GB" sz="1200" b="1">
              <a:latin typeface="+mj-lt"/>
            </a:endParaRPr>
          </a:p>
          <a:p>
            <a:endParaRPr lang="en-GB" sz="1200" b="1">
              <a:latin typeface="+mj-lt"/>
            </a:endParaRPr>
          </a:p>
          <a:p>
            <a:pPr marL="0" indent="0">
              <a:buNone/>
            </a:pPr>
            <a:endParaRPr lang="en-GB" sz="1200">
              <a:latin typeface="+mj-lt"/>
            </a:endParaRPr>
          </a:p>
          <a:p>
            <a:pPr marL="0" indent="0">
              <a:buNone/>
            </a:pPr>
            <a:endParaRPr lang="en-GB" sz="1200">
              <a:latin typeface="+mj-lt"/>
            </a:endParaRPr>
          </a:p>
          <a:p>
            <a:pPr marL="0" indent="0">
              <a:buNone/>
            </a:pPr>
            <a:endParaRPr lang="en-GB" sz="1200">
              <a:latin typeface="+mj-lt"/>
            </a:endParaRPr>
          </a:p>
          <a:p>
            <a:pPr marL="0" indent="0">
              <a:buNone/>
            </a:pPr>
            <a:endParaRPr lang="en-GB" sz="1200">
              <a:latin typeface="+mj-lt"/>
            </a:endParaRPr>
          </a:p>
          <a:p>
            <a:pPr marL="0" indent="0">
              <a:buNone/>
            </a:pPr>
            <a:endParaRPr lang="en-GB" sz="1200">
              <a:latin typeface="+mj-lt"/>
            </a:endParaRPr>
          </a:p>
          <a:p>
            <a:pPr marL="0" indent="0">
              <a:buNone/>
            </a:pPr>
            <a:endParaRPr lang="en-GB" sz="1200">
              <a:latin typeface="+mj-lt"/>
            </a:endParaRPr>
          </a:p>
          <a:p>
            <a:pPr marL="0" indent="0">
              <a:buNone/>
            </a:pPr>
            <a:endParaRPr lang="en-GB" sz="1200">
              <a:latin typeface="+mj-lt"/>
            </a:endParaRPr>
          </a:p>
          <a:p>
            <a:pPr marL="0" indent="0">
              <a:buNone/>
            </a:pPr>
            <a:endParaRPr lang="en-GB" sz="1200">
              <a:latin typeface="+mj-lt"/>
            </a:endParaRPr>
          </a:p>
          <a:p>
            <a:pPr marL="0" indent="0">
              <a:buNone/>
            </a:pPr>
            <a:endParaRPr lang="en-GB" sz="1200">
              <a:latin typeface="+mj-lt"/>
            </a:endParaRPr>
          </a:p>
          <a:p>
            <a:pPr marL="0" indent="0">
              <a:buNone/>
            </a:pPr>
            <a:endParaRPr lang="en-GB" sz="1200">
              <a:latin typeface="+mj-lt"/>
            </a:endParaRPr>
          </a:p>
          <a:p>
            <a:pPr marL="0" indent="0">
              <a:buNone/>
            </a:pPr>
            <a:endParaRPr lang="en-GB" sz="1200">
              <a:latin typeface="+mn-lt"/>
            </a:endParaRPr>
          </a:p>
          <a:p>
            <a:pPr marL="0" indent="0">
              <a:buNone/>
            </a:pPr>
            <a:endParaRPr lang="en-GB" sz="1200">
              <a:latin typeface="+mn-lt"/>
            </a:endParaRPr>
          </a:p>
          <a:p>
            <a:endParaRPr lang="en-GB" sz="1200" b="1">
              <a:solidFill>
                <a:schemeClr val="tx1"/>
              </a:solidFill>
              <a:latin typeface="+mj-lt"/>
            </a:endParaRPr>
          </a:p>
          <a:p>
            <a:endParaRPr lang="en-GB" sz="1200" b="1">
              <a:solidFill>
                <a:schemeClr val="tx1"/>
              </a:solidFill>
              <a:latin typeface="+mj-lt"/>
            </a:endParaRPr>
          </a:p>
          <a:p>
            <a:endParaRPr lang="en-GB" sz="1200" b="1">
              <a:solidFill>
                <a:schemeClr val="tx1"/>
              </a:solidFill>
              <a:latin typeface="+mj-lt"/>
            </a:endParaRPr>
          </a:p>
          <a:p>
            <a:endParaRPr lang="en-GB" sz="1200" b="1">
              <a:solidFill>
                <a:schemeClr val="tx1"/>
              </a:solidFill>
              <a:latin typeface="+mj-lt"/>
            </a:endParaRPr>
          </a:p>
          <a:p>
            <a:endParaRPr lang="en-GB" sz="1200" b="1">
              <a:solidFill>
                <a:schemeClr val="tx1"/>
              </a:solidFill>
              <a:latin typeface="+mj-lt"/>
            </a:endParaRPr>
          </a:p>
          <a:p>
            <a:endParaRPr lang="en-GB" sz="1200" b="1">
              <a:solidFill>
                <a:schemeClr val="tx1"/>
              </a:solidFill>
              <a:latin typeface="+mj-lt"/>
            </a:endParaRPr>
          </a:p>
          <a:p>
            <a:endParaRPr lang="en-GB" sz="1200" b="1">
              <a:solidFill>
                <a:schemeClr val="tx1"/>
              </a:solidFill>
              <a:latin typeface="+mj-lt"/>
            </a:endParaRPr>
          </a:p>
          <a:p>
            <a:endParaRPr lang="en-GB" sz="1200" b="1">
              <a:solidFill>
                <a:schemeClr val="tx1"/>
              </a:solidFill>
              <a:latin typeface="+mj-lt"/>
            </a:endParaRPr>
          </a:p>
          <a:p>
            <a:endParaRPr lang="en-GB" sz="1200" b="1">
              <a:solidFill>
                <a:schemeClr val="tx1"/>
              </a:solidFill>
              <a:latin typeface="+mj-lt"/>
            </a:endParaRPr>
          </a:p>
          <a:p>
            <a:endParaRPr lang="en-GB" sz="1200" b="1">
              <a:solidFill>
                <a:schemeClr val="tx1"/>
              </a:solidFill>
              <a:latin typeface="+mj-lt"/>
            </a:endParaRPr>
          </a:p>
          <a:p>
            <a:endParaRPr lang="en-GB" sz="1200" b="1">
              <a:solidFill>
                <a:schemeClr val="tx1"/>
              </a:solidFill>
              <a:latin typeface="+mj-lt"/>
            </a:endParaRPr>
          </a:p>
          <a:p>
            <a:endParaRPr lang="en-GB" sz="1200">
              <a:latin typeface="+mj-lt"/>
            </a:endParaRPr>
          </a:p>
          <a:p>
            <a:endParaRPr lang="en-GB" sz="1200">
              <a:latin typeface="+mj-lt"/>
            </a:endParaRPr>
          </a:p>
          <a:p>
            <a:endParaRPr lang="en-GB" sz="1200">
              <a:latin typeface="+mj-lt"/>
            </a:endParaRPr>
          </a:p>
          <a:p>
            <a:endParaRPr lang="en-GB" sz="1200">
              <a:latin typeface="+mj-lt"/>
            </a:endParaRPr>
          </a:p>
          <a:p>
            <a:endParaRPr lang="en-GB" sz="1200">
              <a:latin typeface="+mj-lt"/>
            </a:endParaRPr>
          </a:p>
          <a:p>
            <a:endParaRPr lang="en-GB" sz="1200">
              <a:latin typeface="+mj-lt"/>
            </a:endParaRPr>
          </a:p>
          <a:p>
            <a:endParaRPr lang="en-GB" sz="1200">
              <a:latin typeface="+mj-lt"/>
            </a:endParaRPr>
          </a:p>
          <a:p>
            <a:endParaRPr lang="en-GB" sz="1200">
              <a:latin typeface="+mj-lt"/>
            </a:endParaRPr>
          </a:p>
          <a:p>
            <a:r>
              <a:rPr lang="en-GB" sz="1200" b="1">
                <a:solidFill>
                  <a:schemeClr val="tx1"/>
                </a:solidFill>
                <a:latin typeface="+mj-lt"/>
              </a:rPr>
              <a:t>Calculations: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u="sng">
                <a:latin typeface="+mj-lt"/>
              </a:rPr>
              <a:t>Adult Population 2022: </a:t>
            </a:r>
            <a:r>
              <a:rPr lang="en-GB" sz="1200">
                <a:latin typeface="+mj-lt"/>
              </a:rPr>
              <a:t>Total population(100%) - Child population (22.2%)= 77.8% * 333.287,557 Million=</a:t>
            </a:r>
            <a:r>
              <a:rPr lang="en-GB" sz="1200" b="1" i="0" u="none" strike="noStrike" cap="none">
                <a:solidFill>
                  <a:schemeClr val="dk1"/>
                </a:solidFill>
                <a:latin typeface="+mj-lt"/>
                <a:ea typeface="+mn-ea"/>
                <a:cs typeface="+mn-cs"/>
                <a:sym typeface="Arial"/>
              </a:rPr>
              <a:t>259.3M </a:t>
            </a:r>
            <a:r>
              <a:rPr lang="en-GB" sz="1200" b="0" i="0" u="none" strike="noStrike" cap="none">
                <a:solidFill>
                  <a:schemeClr val="dk1"/>
                </a:solidFill>
                <a:latin typeface="+mj-lt"/>
                <a:ea typeface="+mn-ea"/>
                <a:cs typeface="+mn-cs"/>
                <a:sym typeface="Arial"/>
              </a:rPr>
              <a:t>adults.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u="sng">
                <a:latin typeface="+mj-lt"/>
              </a:rPr>
              <a:t>Adult Population with Chronic Disease 2022:</a:t>
            </a:r>
            <a:r>
              <a:rPr lang="en-GB" sz="1200">
                <a:latin typeface="+mj-lt"/>
              </a:rPr>
              <a:t> Total adult population x adult population with chronic disease (6 in 10=60%) </a:t>
            </a:r>
          </a:p>
          <a:p>
            <a:r>
              <a:rPr lang="en-GB" sz="1200">
                <a:latin typeface="+mj-lt"/>
              </a:rPr>
              <a:t>  60% * 259.3 Million=</a:t>
            </a:r>
            <a:r>
              <a:rPr lang="en-GB" sz="1200" b="1">
                <a:latin typeface="+mj-lt"/>
              </a:rPr>
              <a:t>156.6 Million adults </a:t>
            </a:r>
            <a:r>
              <a:rPr lang="en-GB" sz="1200">
                <a:latin typeface="+mj-lt"/>
              </a:rPr>
              <a:t>in the US.</a:t>
            </a:r>
          </a:p>
          <a:p>
            <a:endParaRPr lang="en-GB" sz="1200">
              <a:latin typeface="+mj-lt"/>
            </a:endParaRPr>
          </a:p>
          <a:p>
            <a:endParaRPr lang="en-GB" sz="1200">
              <a:latin typeface="+mj-lt"/>
            </a:endParaRPr>
          </a:p>
          <a:p>
            <a:endParaRPr lang="en-GB" sz="1200">
              <a:latin typeface="+mj-lt"/>
            </a:endParaRPr>
          </a:p>
          <a:p>
            <a:endParaRPr lang="en-GB" sz="1200">
              <a:latin typeface="+mj-lt"/>
            </a:endParaRPr>
          </a:p>
          <a:p>
            <a:endParaRPr lang="en-GB" sz="1200">
              <a:latin typeface="+mj-lt"/>
            </a:endParaRPr>
          </a:p>
          <a:p>
            <a:endParaRPr lang="en-GB" sz="1200">
              <a:latin typeface="+mj-lt"/>
            </a:endParaRPr>
          </a:p>
          <a:p>
            <a:endParaRPr lang="en-GB" sz="1200">
              <a:latin typeface="+mj-lt"/>
            </a:endParaRPr>
          </a:p>
          <a:p>
            <a:endParaRPr lang="en-GB" sz="1200">
              <a:latin typeface="+mj-lt"/>
            </a:endParaRPr>
          </a:p>
          <a:p>
            <a:endParaRPr lang="en-GB" sz="1200">
              <a:latin typeface="+mj-lt"/>
            </a:endParaRPr>
          </a:p>
          <a:p>
            <a:endParaRPr lang="en-GB" sz="1200">
              <a:latin typeface="+mj-lt"/>
            </a:endParaRPr>
          </a:p>
          <a:p>
            <a:endParaRPr lang="en-GB" sz="1200">
              <a:latin typeface="+mj-lt"/>
            </a:endParaRPr>
          </a:p>
          <a:p>
            <a:endParaRPr lang="en-GB" sz="1200">
              <a:latin typeface="+mj-lt"/>
            </a:endParaRPr>
          </a:p>
          <a:p>
            <a:endParaRPr lang="en-GB" sz="1200">
              <a:latin typeface="+mj-lt"/>
            </a:endParaRPr>
          </a:p>
          <a:p>
            <a:endParaRPr lang="en-GB" sz="1200">
              <a:latin typeface="+mj-lt"/>
            </a:endParaRPr>
          </a:p>
          <a:p>
            <a:endParaRPr lang="en-GB" sz="1200">
              <a:latin typeface="+mj-lt"/>
            </a:endParaRPr>
          </a:p>
          <a:p>
            <a:endParaRPr lang="en-GB" sz="1200">
              <a:latin typeface="+mj-lt"/>
            </a:endParaRPr>
          </a:p>
          <a:p>
            <a:endParaRPr lang="en-GB" sz="1200"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>
              <a:latin typeface="+mj-lt"/>
            </a:endParaRPr>
          </a:p>
          <a:p>
            <a:endParaRPr lang="en-GB" sz="1200">
              <a:solidFill>
                <a:schemeClr val="tx1"/>
              </a:solidFill>
              <a:latin typeface="+mj-lt"/>
            </a:endParaRPr>
          </a:p>
          <a:p>
            <a:pPr marL="285750" indent="-17145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GB" sz="1200">
              <a:solidFill>
                <a:schemeClr val="tx1"/>
              </a:solidFill>
              <a:latin typeface="+mj-lt"/>
            </a:endParaRPr>
          </a:p>
          <a:p>
            <a:pPr marL="285750" indent="-17145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GB" sz="1200">
              <a:solidFill>
                <a:schemeClr val="tx1"/>
              </a:solidFill>
              <a:highlight>
                <a:srgbClr val="FFFF00"/>
              </a:highlight>
              <a:latin typeface="+mj-lt"/>
            </a:endParaRPr>
          </a:p>
          <a:p>
            <a:pPr marL="285750" indent="-17145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GB" sz="1200">
              <a:solidFill>
                <a:schemeClr val="tx1"/>
              </a:solidFill>
              <a:highlight>
                <a:srgbClr val="FFFF00"/>
              </a:highlight>
              <a:latin typeface="+mj-lt"/>
            </a:endParaRPr>
          </a:p>
          <a:p>
            <a:pPr marL="285750" indent="-17145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GB" sz="1200">
              <a:solidFill>
                <a:schemeClr val="tx1"/>
              </a:solidFill>
              <a:highlight>
                <a:srgbClr val="FFFF00"/>
              </a:highlight>
              <a:latin typeface="+mj-lt"/>
            </a:endParaRPr>
          </a:p>
          <a:p>
            <a:pPr marL="285750" indent="-17145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GB" sz="1200">
              <a:solidFill>
                <a:schemeClr val="tx1"/>
              </a:solidFill>
              <a:highlight>
                <a:srgbClr val="FFFF00"/>
              </a:highlight>
              <a:latin typeface="+mj-lt"/>
            </a:endParaRPr>
          </a:p>
          <a:p>
            <a:pPr marL="285750" indent="-17145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GB" sz="1200">
              <a:solidFill>
                <a:schemeClr val="tx1"/>
              </a:solidFill>
              <a:latin typeface="+mj-lt"/>
            </a:endParaRPr>
          </a:p>
          <a:p>
            <a:pPr marL="228600" indent="-228600" algn="l">
              <a:buAutoNum type="arabicPeriod"/>
            </a:pPr>
            <a:endParaRPr lang="en-GB" sz="1000">
              <a:latin typeface="+mj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602459F-E81B-6387-77BB-E1A330B03A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276658"/>
              </p:ext>
            </p:extLst>
          </p:nvPr>
        </p:nvGraphicFramePr>
        <p:xfrm>
          <a:off x="471681" y="1223851"/>
          <a:ext cx="7735431" cy="2396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5075">
                  <a:extLst>
                    <a:ext uri="{9D8B030D-6E8A-4147-A177-3AD203B41FA5}">
                      <a16:colId xmlns:a16="http://schemas.microsoft.com/office/drawing/2014/main" val="991252521"/>
                    </a:ext>
                  </a:extLst>
                </a:gridCol>
                <a:gridCol w="2358999">
                  <a:extLst>
                    <a:ext uri="{9D8B030D-6E8A-4147-A177-3AD203B41FA5}">
                      <a16:colId xmlns:a16="http://schemas.microsoft.com/office/drawing/2014/main" val="4139383321"/>
                    </a:ext>
                  </a:extLst>
                </a:gridCol>
                <a:gridCol w="2121357">
                  <a:extLst>
                    <a:ext uri="{9D8B030D-6E8A-4147-A177-3AD203B41FA5}">
                      <a16:colId xmlns:a16="http://schemas.microsoft.com/office/drawing/2014/main" val="2410990013"/>
                    </a:ext>
                  </a:extLst>
                </a:gridCol>
              </a:tblGrid>
              <a:tr h="459313"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tx2"/>
                          </a:solidFill>
                          <a:latin typeface="+mj-lt"/>
                        </a:rPr>
                        <a:t>Marketing Population US Market in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tx2"/>
                          </a:solidFill>
                          <a:latin typeface="+mj-lt"/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tx2"/>
                          </a:solidFill>
                          <a:latin typeface="+mj-lt"/>
                        </a:rPr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713099"/>
                  </a:ext>
                </a:extLst>
              </a:tr>
              <a:tr h="459313">
                <a:tc>
                  <a:txBody>
                    <a:bodyPr/>
                    <a:lstStyle/>
                    <a:p>
                      <a:r>
                        <a:rPr lang="en-GB" sz="1200">
                          <a:latin typeface="+mj-lt"/>
                        </a:rPr>
                        <a:t>Child Population</a:t>
                      </a:r>
                    </a:p>
                    <a:p>
                      <a:r>
                        <a:rPr lang="en-GB" sz="1200">
                          <a:latin typeface="+mj-lt"/>
                        </a:rPr>
                        <a:t>(0-18yrs)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latin typeface="+mj-lt"/>
                        </a:rPr>
                        <a:t>73,989.838 million children</a:t>
                      </a:r>
                    </a:p>
                    <a:p>
                      <a:r>
                        <a:rPr lang="en-GB" sz="1200" b="0" i="0" u="none" strike="noStrike" cap="none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  <a:sym typeface="Arial"/>
                        </a:rPr>
                        <a:t>(=</a:t>
                      </a:r>
                      <a:r>
                        <a:rPr lang="en-GB" sz="1200" b="1" i="0" u="none" strike="noStrike" cap="none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  <a:sym typeface="Arial"/>
                        </a:rPr>
                        <a:t>73.9M </a:t>
                      </a:r>
                      <a:r>
                        <a:rPr lang="en-GB" sz="1200" b="0" i="0" u="none" strike="noStrike" cap="none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  <a:sym typeface="Arial"/>
                        </a:rPr>
                        <a:t>children).</a:t>
                      </a:r>
                      <a:endParaRPr lang="en-GB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latin typeface="+mj-lt"/>
                        </a:rPr>
                        <a:t>22.2%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261764"/>
                  </a:ext>
                </a:extLst>
              </a:tr>
              <a:tr h="4593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>
                          <a:latin typeface="+mj-lt"/>
                        </a:rPr>
                        <a:t>Adult Population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>
                          <a:latin typeface="+mj-lt"/>
                        </a:rPr>
                        <a:t>(0-(18+yrs)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b="0" i="0" u="none" strike="noStrike" cap="none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  <a:sym typeface="Arial"/>
                        </a:rPr>
                        <a:t>259.297.719 million adults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b="1" i="0" u="none" strike="noStrike" cap="none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GB" sz="1200" b="0" i="0" u="none" strike="noStrike" cap="none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  <a:sym typeface="Arial"/>
                        </a:rPr>
                        <a:t>(=</a:t>
                      </a:r>
                      <a:r>
                        <a:rPr lang="en-GB" sz="1200" b="1" i="0" u="none" strike="noStrike" cap="none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  <a:sym typeface="Arial"/>
                        </a:rPr>
                        <a:t>259.3M </a:t>
                      </a:r>
                      <a:r>
                        <a:rPr lang="en-GB" sz="1200" b="0" i="0" u="none" strike="noStrike" cap="none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  <a:sym typeface="Arial"/>
                        </a:rPr>
                        <a:t>adults).</a:t>
                      </a:r>
                      <a:endParaRPr lang="en-GB" sz="1200" b="0" i="0" u="sng" strike="noStrike" cap="none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b="0" i="0" u="none" strike="noStrike" cap="none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  <a:sym typeface="Arial"/>
                        </a:rPr>
                        <a:t>77.8%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262802"/>
                  </a:ext>
                </a:extLst>
              </a:tr>
              <a:tr h="425719">
                <a:tc>
                  <a:txBody>
                    <a:bodyPr/>
                    <a:lstStyle/>
                    <a:p>
                      <a:r>
                        <a:rPr lang="en-GB" sz="1200" b="1">
                          <a:latin typeface="+mj-lt"/>
                        </a:rPr>
                        <a:t>Total 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  <a:sym typeface="Arial"/>
                        </a:rPr>
                        <a:t>333.287,557 million people </a:t>
                      </a:r>
                      <a:r>
                        <a:rPr lang="en-GB" sz="800" b="0" i="0" u="none" strike="noStrike" cap="none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  <a:sym typeface="Arial"/>
                        </a:rPr>
                        <a:t>[</a:t>
                      </a:r>
                      <a:r>
                        <a:rPr lang="en-GB" sz="800" b="0" i="0" u="none" strike="noStrike" cap="none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  <a:sym typeface="Arial"/>
                          <a:hlinkClick r:id="rId3"/>
                        </a:rPr>
                        <a:t>13</a:t>
                      </a:r>
                      <a:r>
                        <a:rPr lang="en-GB" sz="800" b="0" i="0" u="none" strike="noStrike" cap="none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  <a:sym typeface="Arial"/>
                        </a:rPr>
                        <a:t>]</a:t>
                      </a:r>
                      <a:r>
                        <a:rPr lang="en-GB" sz="800" b="1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  <a:sym typeface="Arial"/>
                        </a:rPr>
                        <a:t>. </a:t>
                      </a:r>
                      <a:r>
                        <a:rPr lang="en-GB" sz="1200" b="1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  <a:sym typeface="Arial"/>
                        </a:rPr>
                        <a:t>(=333.2 M </a:t>
                      </a:r>
                      <a:r>
                        <a:rPr lang="en-GB" sz="12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  <a:sym typeface="Arial"/>
                        </a:rPr>
                        <a:t>people in the US).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>
                          <a:latin typeface="+mj-lt"/>
                        </a:rPr>
                        <a:t>100%</a:t>
                      </a:r>
                      <a:endParaRPr lang="en-GB" sz="1200" b="1" i="0" u="none" strike="noStrike" cap="none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981537"/>
                  </a:ext>
                </a:extLst>
              </a:tr>
              <a:tr h="5609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b="1">
                          <a:highlight>
                            <a:srgbClr val="FFFF00"/>
                          </a:highlight>
                          <a:latin typeface="+mj-lt"/>
                        </a:rPr>
                        <a:t>Adult Population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b="1">
                          <a:highlight>
                            <a:srgbClr val="FFFF00"/>
                          </a:highlight>
                          <a:latin typeface="+mj-lt"/>
                        </a:rPr>
                        <a:t>with chronic disease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b="0" i="0" u="none" strike="noStrike" cap="none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  <a:sym typeface="Arial"/>
                        </a:rPr>
                        <a:t>155.578.631 million adults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b="1" i="0" u="none" strike="noStrike" cap="none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j-lt"/>
                          <a:ea typeface="+mn-ea"/>
                          <a:cs typeface="+mn-cs"/>
                          <a:sym typeface="Arial"/>
                        </a:rPr>
                        <a:t>(=155.6 M </a:t>
                      </a:r>
                      <a:r>
                        <a:rPr lang="en-GB" sz="1200" b="0" i="0" u="none" strike="noStrike" cap="none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j-lt"/>
                          <a:ea typeface="+mn-ea"/>
                          <a:cs typeface="+mn-cs"/>
                          <a:sym typeface="Arial"/>
                        </a:rPr>
                        <a:t>adults in the US</a:t>
                      </a:r>
                      <a:r>
                        <a:rPr lang="en-GB" sz="1200" b="0" i="0" u="none" strike="noStrike" cap="none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  <a:sym typeface="Arial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latin typeface="+mj-lt"/>
                        </a:rPr>
                        <a:t>60%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04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46024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Udacity Template 16x9">
  <a:themeElements>
    <a:clrScheme name="White">
      <a:dk1>
        <a:srgbClr val="2E3D49"/>
      </a:dk1>
      <a:lt1>
        <a:srgbClr val="7D97AD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4610</Words>
  <Application>Microsoft Office PowerPoint</Application>
  <PresentationFormat>On-screen Show (16:9)</PresentationFormat>
  <Paragraphs>1052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Cabin</vt:lpstr>
      <vt:lpstr>Gotham Book</vt:lpstr>
      <vt:lpstr>Arial</vt:lpstr>
      <vt:lpstr>Courier New</vt:lpstr>
      <vt:lpstr>Arial</vt:lpstr>
      <vt:lpstr>Open Sans</vt:lpstr>
      <vt:lpstr>Udacity Template 16x9</vt:lpstr>
      <vt:lpstr>Kaiser Permanente</vt:lpstr>
      <vt:lpstr>Background</vt:lpstr>
      <vt:lpstr>Background</vt:lpstr>
      <vt:lpstr> Business Case  </vt:lpstr>
      <vt:lpstr>Initial Focus</vt:lpstr>
      <vt:lpstr>Initial Focus-Risk Factors</vt:lpstr>
      <vt:lpstr>Initial Focus-Chronic Diseases</vt:lpstr>
      <vt:lpstr>Initial Focus-Chronic Diseases</vt:lpstr>
      <vt:lpstr>Opportunity</vt:lpstr>
      <vt:lpstr>Opportunity</vt:lpstr>
      <vt:lpstr>Opportunity</vt:lpstr>
      <vt:lpstr>Proposal</vt:lpstr>
      <vt:lpstr>Module 0: Existing App-Healthcare</vt:lpstr>
      <vt:lpstr>Proposal-Module1 “HealthY” Sport&amp; Nutrition</vt:lpstr>
      <vt:lpstr>Future-Module2 “HealthY” Self-care</vt:lpstr>
      <vt:lpstr>Return On Investment</vt:lpstr>
      <vt:lpstr>Return On Investment</vt:lpstr>
      <vt:lpstr>Measurement</vt:lpstr>
      <vt:lpstr>Measurement</vt:lpstr>
      <vt:lpstr>Competitors</vt:lpstr>
      <vt:lpstr>Fitness app competitors </vt:lpstr>
      <vt:lpstr>MyFitnesspal: caloriecounter</vt:lpstr>
      <vt:lpstr>Strava: Run, ride, hike</vt:lpstr>
      <vt:lpstr>Our Advantages</vt:lpstr>
      <vt:lpstr>Roadmap and Vision</vt:lpstr>
      <vt:lpstr>Roadmap Pillars</vt:lpstr>
      <vt:lpstr>Theme 1: Healthcare tips and Tricks</vt:lpstr>
      <vt:lpstr>Theme 2: HealthY module1: Sport &amp; Nutrition</vt:lpstr>
      <vt:lpstr>3: Reward system</vt:lpstr>
      <vt:lpstr>Where do we go from here?</vt:lpstr>
      <vt:lpstr>References</vt:lpstr>
      <vt:lpstr>References</vt:lpstr>
      <vt:lpstr>References</vt:lpstr>
      <vt:lpstr>References</vt:lpstr>
      <vt:lpstr>References</vt:lpstr>
      <vt:lpstr>Video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[Title]</dc:title>
  <cp:lastModifiedBy>Diana Vile</cp:lastModifiedBy>
  <cp:revision>1</cp:revision>
  <dcterms:modified xsi:type="dcterms:W3CDTF">2023-07-05T13:29:49Z</dcterms:modified>
</cp:coreProperties>
</file>