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73" r:id="rId5"/>
    <p:sldId id="272" r:id="rId6"/>
    <p:sldId id="266" r:id="rId7"/>
    <p:sldId id="267" r:id="rId8"/>
    <p:sldId id="268" r:id="rId9"/>
    <p:sldId id="269" r:id="rId10"/>
    <p:sldId id="270" r:id="rId11"/>
    <p:sldId id="275" r:id="rId12"/>
    <p:sldId id="260" r:id="rId13"/>
    <p:sldId id="259" r:id="rId14"/>
    <p:sldId id="261" r:id="rId15"/>
    <p:sldId id="257"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9C9"/>
    <a:srgbClr val="DE8571"/>
    <a:srgbClr val="E8D7F7"/>
    <a:srgbClr val="E8A5A5"/>
    <a:srgbClr val="DEABA4"/>
    <a:srgbClr val="E4C9F9"/>
    <a:srgbClr val="FFF4D1"/>
    <a:srgbClr val="9065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DA452-F1CF-018D-8751-53E662247396}" v="32" dt="2024-04-21T21:23:56.1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1" d="100"/>
          <a:sy n="91" d="100"/>
        </p:scale>
        <p:origin x="131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lson Santiago Pachon Rincon" userId="S::n.pachonr@uniandes.edu.co::c7206f76-0509-4be8-989d-e170242acac9" providerId="AD" clId="Web-{575BEF8B-AC79-D930-4F1D-BDE24430103E}"/>
    <pc:docChg chg="modSld">
      <pc:chgData name="Nelson Santiago Pachon Rincon" userId="S::n.pachonr@uniandes.edu.co::c7206f76-0509-4be8-989d-e170242acac9" providerId="AD" clId="Web-{575BEF8B-AC79-D930-4F1D-BDE24430103E}" dt="2024-04-15T02:12:54.148" v="1839" actId="20577"/>
      <pc:docMkLst>
        <pc:docMk/>
      </pc:docMkLst>
      <pc:sldChg chg="modSp">
        <pc:chgData name="Nelson Santiago Pachon Rincon" userId="S::n.pachonr@uniandes.edu.co::c7206f76-0509-4be8-989d-e170242acac9" providerId="AD" clId="Web-{575BEF8B-AC79-D930-4F1D-BDE24430103E}" dt="2024-04-15T01:48:59.713" v="1478" actId="20577"/>
        <pc:sldMkLst>
          <pc:docMk/>
          <pc:sldMk cId="953104916" sldId="266"/>
        </pc:sldMkLst>
        <pc:spChg chg="mod">
          <ac:chgData name="Nelson Santiago Pachon Rincon" userId="S::n.pachonr@uniandes.edu.co::c7206f76-0509-4be8-989d-e170242acac9" providerId="AD" clId="Web-{575BEF8B-AC79-D930-4F1D-BDE24430103E}" dt="2024-04-15T01:48:59.713" v="1478" actId="20577"/>
          <ac:spMkLst>
            <pc:docMk/>
            <pc:sldMk cId="953104916" sldId="266"/>
            <ac:spMk id="4" creationId="{5BE43ABE-7E70-4A37-9D20-8F68C688DE84}"/>
          </ac:spMkLst>
        </pc:spChg>
      </pc:sldChg>
      <pc:sldChg chg="modSp">
        <pc:chgData name="Nelson Santiago Pachon Rincon" userId="S::n.pachonr@uniandes.edu.co::c7206f76-0509-4be8-989d-e170242acac9" providerId="AD" clId="Web-{575BEF8B-AC79-D930-4F1D-BDE24430103E}" dt="2024-04-15T01:24:57.308" v="1000" actId="20577"/>
        <pc:sldMkLst>
          <pc:docMk/>
          <pc:sldMk cId="816575316" sldId="267"/>
        </pc:sldMkLst>
        <pc:spChg chg="mod">
          <ac:chgData name="Nelson Santiago Pachon Rincon" userId="S::n.pachonr@uniandes.edu.co::c7206f76-0509-4be8-989d-e170242acac9" providerId="AD" clId="Web-{575BEF8B-AC79-D930-4F1D-BDE24430103E}" dt="2024-04-15T01:24:57.308" v="1000" actId="20577"/>
          <ac:spMkLst>
            <pc:docMk/>
            <pc:sldMk cId="816575316" sldId="267"/>
            <ac:spMk id="7" creationId="{4F51D12E-D4FC-2EF4-1FDB-65C3EA5427EA}"/>
          </ac:spMkLst>
        </pc:spChg>
      </pc:sldChg>
      <pc:sldChg chg="modSp">
        <pc:chgData name="Nelson Santiago Pachon Rincon" userId="S::n.pachonr@uniandes.edu.co::c7206f76-0509-4be8-989d-e170242acac9" providerId="AD" clId="Web-{575BEF8B-AC79-D930-4F1D-BDE24430103E}" dt="2024-04-15T01:36:25.119" v="1166" actId="20577"/>
        <pc:sldMkLst>
          <pc:docMk/>
          <pc:sldMk cId="4158594215" sldId="268"/>
        </pc:sldMkLst>
        <pc:spChg chg="mod">
          <ac:chgData name="Nelson Santiago Pachon Rincon" userId="S::n.pachonr@uniandes.edu.co::c7206f76-0509-4be8-989d-e170242acac9" providerId="AD" clId="Web-{575BEF8B-AC79-D930-4F1D-BDE24430103E}" dt="2024-04-15T01:36:25.119" v="1166" actId="20577"/>
          <ac:spMkLst>
            <pc:docMk/>
            <pc:sldMk cId="4158594215" sldId="268"/>
            <ac:spMk id="4" creationId="{61174759-8C85-D95B-987E-59954B129E44}"/>
          </ac:spMkLst>
        </pc:spChg>
      </pc:sldChg>
      <pc:sldChg chg="modSp">
        <pc:chgData name="Nelson Santiago Pachon Rincon" userId="S::n.pachonr@uniandes.edu.co::c7206f76-0509-4be8-989d-e170242acac9" providerId="AD" clId="Web-{575BEF8B-AC79-D930-4F1D-BDE24430103E}" dt="2024-04-15T02:12:54.148" v="1839" actId="20577"/>
        <pc:sldMkLst>
          <pc:docMk/>
          <pc:sldMk cId="910172391" sldId="270"/>
        </pc:sldMkLst>
        <pc:spChg chg="mod">
          <ac:chgData name="Nelson Santiago Pachon Rincon" userId="S::n.pachonr@uniandes.edu.co::c7206f76-0509-4be8-989d-e170242acac9" providerId="AD" clId="Web-{575BEF8B-AC79-D930-4F1D-BDE24430103E}" dt="2024-04-15T02:12:54.148" v="1839" actId="20577"/>
          <ac:spMkLst>
            <pc:docMk/>
            <pc:sldMk cId="910172391" sldId="270"/>
            <ac:spMk id="4" creationId="{CD8AA272-A9D5-6CB7-BDA7-35A2639E8116}"/>
          </ac:spMkLst>
        </pc:spChg>
      </pc:sldChg>
    </pc:docChg>
  </pc:docChgLst>
  <pc:docChgLst>
    <pc:chgData name="Diana Aydee Villalba Leal" userId="S::diana.villalba@uniandes.edu.co::5a42d0a1-78ae-45ba-9e09-cd96483cbf3b" providerId="AD" clId="Web-{138A9468-E26E-3BC7-61B5-0E60EA3A4544}"/>
    <pc:docChg chg="modSld">
      <pc:chgData name="Diana Aydee Villalba Leal" userId="S::diana.villalba@uniandes.edu.co::5a42d0a1-78ae-45ba-9e09-cd96483cbf3b" providerId="AD" clId="Web-{138A9468-E26E-3BC7-61B5-0E60EA3A4544}" dt="2024-04-16T00:10:38.750" v="12" actId="1076"/>
      <pc:docMkLst>
        <pc:docMk/>
      </pc:docMkLst>
      <pc:sldChg chg="modSp">
        <pc:chgData name="Diana Aydee Villalba Leal" userId="S::diana.villalba@uniandes.edu.co::5a42d0a1-78ae-45ba-9e09-cd96483cbf3b" providerId="AD" clId="Web-{138A9468-E26E-3BC7-61B5-0E60EA3A4544}" dt="2024-04-16T00:10:06.280" v="6"/>
        <pc:sldMkLst>
          <pc:docMk/>
          <pc:sldMk cId="953104916" sldId="266"/>
        </pc:sldMkLst>
        <pc:spChg chg="mod">
          <ac:chgData name="Diana Aydee Villalba Leal" userId="S::diana.villalba@uniandes.edu.co::5a42d0a1-78ae-45ba-9e09-cd96483cbf3b" providerId="AD" clId="Web-{138A9468-E26E-3BC7-61B5-0E60EA3A4544}" dt="2024-04-16T00:10:06.280" v="6"/>
          <ac:spMkLst>
            <pc:docMk/>
            <pc:sldMk cId="953104916" sldId="266"/>
            <ac:spMk id="4" creationId="{5BE43ABE-7E70-4A37-9D20-8F68C688DE84}"/>
          </ac:spMkLst>
        </pc:spChg>
      </pc:sldChg>
      <pc:sldChg chg="modSp">
        <pc:chgData name="Diana Aydee Villalba Leal" userId="S::diana.villalba@uniandes.edu.co::5a42d0a1-78ae-45ba-9e09-cd96483cbf3b" providerId="AD" clId="Web-{138A9468-E26E-3BC7-61B5-0E60EA3A4544}" dt="2024-04-16T00:10:15.296" v="7" actId="1076"/>
        <pc:sldMkLst>
          <pc:docMk/>
          <pc:sldMk cId="816575316" sldId="267"/>
        </pc:sldMkLst>
        <pc:spChg chg="mod">
          <ac:chgData name="Diana Aydee Villalba Leal" userId="S::diana.villalba@uniandes.edu.co::5a42d0a1-78ae-45ba-9e09-cd96483cbf3b" providerId="AD" clId="Web-{138A9468-E26E-3BC7-61B5-0E60EA3A4544}" dt="2024-04-16T00:10:15.296" v="7" actId="1076"/>
          <ac:spMkLst>
            <pc:docMk/>
            <pc:sldMk cId="816575316" sldId="267"/>
            <ac:spMk id="7" creationId="{4F51D12E-D4FC-2EF4-1FDB-65C3EA5427EA}"/>
          </ac:spMkLst>
        </pc:spChg>
      </pc:sldChg>
      <pc:sldChg chg="modSp">
        <pc:chgData name="Diana Aydee Villalba Leal" userId="S::diana.villalba@uniandes.edu.co::5a42d0a1-78ae-45ba-9e09-cd96483cbf3b" providerId="AD" clId="Web-{138A9468-E26E-3BC7-61B5-0E60EA3A4544}" dt="2024-04-16T00:10:38.750" v="12" actId="1076"/>
        <pc:sldMkLst>
          <pc:docMk/>
          <pc:sldMk cId="4158594215" sldId="268"/>
        </pc:sldMkLst>
        <pc:spChg chg="mod">
          <ac:chgData name="Diana Aydee Villalba Leal" userId="S::diana.villalba@uniandes.edu.co::5a42d0a1-78ae-45ba-9e09-cd96483cbf3b" providerId="AD" clId="Web-{138A9468-E26E-3BC7-61B5-0E60EA3A4544}" dt="2024-04-16T00:10:38.750" v="12" actId="1076"/>
          <ac:spMkLst>
            <pc:docMk/>
            <pc:sldMk cId="4158594215" sldId="268"/>
            <ac:spMk id="2" creationId="{215F6D92-4898-4C83-0592-52165F0CE72E}"/>
          </ac:spMkLst>
        </pc:spChg>
        <pc:spChg chg="mod">
          <ac:chgData name="Diana Aydee Villalba Leal" userId="S::diana.villalba@uniandes.edu.co::5a42d0a1-78ae-45ba-9e09-cd96483cbf3b" providerId="AD" clId="Web-{138A9468-E26E-3BC7-61B5-0E60EA3A4544}" dt="2024-04-16T00:10:36.437" v="11" actId="20577"/>
          <ac:spMkLst>
            <pc:docMk/>
            <pc:sldMk cId="4158594215" sldId="268"/>
            <ac:spMk id="4" creationId="{61174759-8C85-D95B-987E-59954B129E44}"/>
          </ac:spMkLst>
        </pc:spChg>
      </pc:sldChg>
    </pc:docChg>
  </pc:docChgLst>
  <pc:docChgLst>
    <pc:chgData name="Diana Aydee Villalba Leal" userId="5a42d0a1-78ae-45ba-9e09-cd96483cbf3b" providerId="ADAL" clId="{7C427A29-FE3C-4175-98DD-CC9607520D99}"/>
    <pc:docChg chg="undo custSel addSld delSld modSld sldOrd">
      <pc:chgData name="Diana Aydee Villalba Leal" userId="5a42d0a1-78ae-45ba-9e09-cd96483cbf3b" providerId="ADAL" clId="{7C427A29-FE3C-4175-98DD-CC9607520D99}" dt="2024-04-15T03:27:26.970" v="2392" actId="1076"/>
      <pc:docMkLst>
        <pc:docMk/>
      </pc:docMkLst>
      <pc:sldChg chg="modSp mod">
        <pc:chgData name="Diana Aydee Villalba Leal" userId="5a42d0a1-78ae-45ba-9e09-cd96483cbf3b" providerId="ADAL" clId="{7C427A29-FE3C-4175-98DD-CC9607520D99}" dt="2024-04-15T03:10:36.678" v="2032" actId="1036"/>
        <pc:sldMkLst>
          <pc:docMk/>
          <pc:sldMk cId="1258924659" sldId="259"/>
        </pc:sldMkLst>
        <pc:spChg chg="mod">
          <ac:chgData name="Diana Aydee Villalba Leal" userId="5a42d0a1-78ae-45ba-9e09-cd96483cbf3b" providerId="ADAL" clId="{7C427A29-FE3C-4175-98DD-CC9607520D99}" dt="2024-04-15T03:10:36.678" v="2032" actId="1036"/>
          <ac:spMkLst>
            <pc:docMk/>
            <pc:sldMk cId="1258924659" sldId="259"/>
            <ac:spMk id="22" creationId="{21070DF8-E569-BE7A-3585-FBFC6B4270C9}"/>
          </ac:spMkLst>
        </pc:spChg>
        <pc:spChg chg="mod">
          <ac:chgData name="Diana Aydee Villalba Leal" userId="5a42d0a1-78ae-45ba-9e09-cd96483cbf3b" providerId="ADAL" clId="{7C427A29-FE3C-4175-98DD-CC9607520D99}" dt="2024-04-15T03:10:36.678" v="2032" actId="1036"/>
          <ac:spMkLst>
            <pc:docMk/>
            <pc:sldMk cId="1258924659" sldId="259"/>
            <ac:spMk id="25" creationId="{646DFF1C-41FE-10BF-6165-B0C2DA36EC21}"/>
          </ac:spMkLst>
        </pc:spChg>
        <pc:spChg chg="mod">
          <ac:chgData name="Diana Aydee Villalba Leal" userId="5a42d0a1-78ae-45ba-9e09-cd96483cbf3b" providerId="ADAL" clId="{7C427A29-FE3C-4175-98DD-CC9607520D99}" dt="2024-04-15T03:10:36.678" v="2032" actId="1036"/>
          <ac:spMkLst>
            <pc:docMk/>
            <pc:sldMk cId="1258924659" sldId="259"/>
            <ac:spMk id="26" creationId="{EADC05F3-8139-0C67-C5C1-DF06FB6841E8}"/>
          </ac:spMkLst>
        </pc:spChg>
        <pc:graphicFrameChg chg="mod modGraphic">
          <ac:chgData name="Diana Aydee Villalba Leal" userId="5a42d0a1-78ae-45ba-9e09-cd96483cbf3b" providerId="ADAL" clId="{7C427A29-FE3C-4175-98DD-CC9607520D99}" dt="2024-04-15T03:10:20.545" v="1999" actId="1076"/>
          <ac:graphicFrameMkLst>
            <pc:docMk/>
            <pc:sldMk cId="1258924659" sldId="259"/>
            <ac:graphicFrameMk id="48" creationId="{717FF3FE-F6C6-63E9-6FF3-CCF7557C7E37}"/>
          </ac:graphicFrameMkLst>
        </pc:graphicFrameChg>
      </pc:sldChg>
      <pc:sldChg chg="addSp delSp modSp mod">
        <pc:chgData name="Diana Aydee Villalba Leal" userId="5a42d0a1-78ae-45ba-9e09-cd96483cbf3b" providerId="ADAL" clId="{7C427A29-FE3C-4175-98DD-CC9607520D99}" dt="2024-04-15T03:25:34.616" v="2387" actId="1035"/>
        <pc:sldMkLst>
          <pc:docMk/>
          <pc:sldMk cId="1838472997" sldId="260"/>
        </pc:sldMkLst>
        <pc:spChg chg="add mod">
          <ac:chgData name="Diana Aydee Villalba Leal" userId="5a42d0a1-78ae-45ba-9e09-cd96483cbf3b" providerId="ADAL" clId="{7C427A29-FE3C-4175-98DD-CC9607520D99}" dt="2024-04-15T02:59:56.933" v="1686" actId="1076"/>
          <ac:spMkLst>
            <pc:docMk/>
            <pc:sldMk cId="1838472997" sldId="260"/>
            <ac:spMk id="2" creationId="{EDE6B8DF-8B48-32AC-D422-C0A0D81732D8}"/>
          </ac:spMkLst>
        </pc:spChg>
        <pc:spChg chg="add mod">
          <ac:chgData name="Diana Aydee Villalba Leal" userId="5a42d0a1-78ae-45ba-9e09-cd96483cbf3b" providerId="ADAL" clId="{7C427A29-FE3C-4175-98DD-CC9607520D99}" dt="2024-04-15T02:59:58.805" v="1687" actId="1076"/>
          <ac:spMkLst>
            <pc:docMk/>
            <pc:sldMk cId="1838472997" sldId="260"/>
            <ac:spMk id="3" creationId="{2D186A86-CAD7-8C4B-F474-BEAD6E8DA3C8}"/>
          </ac:spMkLst>
        </pc:spChg>
        <pc:spChg chg="add del mod">
          <ac:chgData name="Diana Aydee Villalba Leal" userId="5a42d0a1-78ae-45ba-9e09-cd96483cbf3b" providerId="ADAL" clId="{7C427A29-FE3C-4175-98DD-CC9607520D99}" dt="2024-04-15T02:59:31.770" v="1683" actId="478"/>
          <ac:spMkLst>
            <pc:docMk/>
            <pc:sldMk cId="1838472997" sldId="260"/>
            <ac:spMk id="8" creationId="{FF565734-7529-4282-6D36-7584E58282FB}"/>
          </ac:spMkLst>
        </pc:spChg>
        <pc:spChg chg="add">
          <ac:chgData name="Diana Aydee Villalba Leal" userId="5a42d0a1-78ae-45ba-9e09-cd96483cbf3b" providerId="ADAL" clId="{7C427A29-FE3C-4175-98DD-CC9607520D99}" dt="2024-04-15T02:59:45.967" v="1684" actId="11529"/>
          <ac:spMkLst>
            <pc:docMk/>
            <pc:sldMk cId="1838472997" sldId="260"/>
            <ac:spMk id="9" creationId="{59BCD207-3ACD-5854-8A94-7B33F966BF47}"/>
          </ac:spMkLst>
        </pc:spChg>
        <pc:graphicFrameChg chg="add mod">
          <ac:chgData name="Diana Aydee Villalba Leal" userId="5a42d0a1-78ae-45ba-9e09-cd96483cbf3b" providerId="ADAL" clId="{7C427A29-FE3C-4175-98DD-CC9607520D99}" dt="2024-04-15T02:57:51.482" v="1663" actId="571"/>
          <ac:graphicFrameMkLst>
            <pc:docMk/>
            <pc:sldMk cId="1838472997" sldId="260"/>
            <ac:graphicFrameMk id="6" creationId="{411ABF2A-D447-3171-7C68-C72A0AE58380}"/>
          </ac:graphicFrameMkLst>
        </pc:graphicFrameChg>
        <pc:graphicFrameChg chg="add mod">
          <ac:chgData name="Diana Aydee Villalba Leal" userId="5a42d0a1-78ae-45ba-9e09-cd96483cbf3b" providerId="ADAL" clId="{7C427A29-FE3C-4175-98DD-CC9607520D99}" dt="2024-04-15T02:57:51.482" v="1663" actId="571"/>
          <ac:graphicFrameMkLst>
            <pc:docMk/>
            <pc:sldMk cId="1838472997" sldId="260"/>
            <ac:graphicFrameMk id="7" creationId="{558A63D3-CB72-8D59-6EAF-A1F7C3F7A453}"/>
          </ac:graphicFrameMkLst>
        </pc:graphicFrameChg>
        <pc:graphicFrameChg chg="mod">
          <ac:chgData name="Diana Aydee Villalba Leal" userId="5a42d0a1-78ae-45ba-9e09-cd96483cbf3b" providerId="ADAL" clId="{7C427A29-FE3C-4175-98DD-CC9607520D99}" dt="2024-04-15T03:25:34.616" v="2387" actId="1035"/>
          <ac:graphicFrameMkLst>
            <pc:docMk/>
            <pc:sldMk cId="1838472997" sldId="260"/>
            <ac:graphicFrameMk id="25" creationId="{F7A08648-8906-357B-4FF8-7494983E929D}"/>
          </ac:graphicFrameMkLst>
        </pc:graphicFrameChg>
        <pc:graphicFrameChg chg="mod">
          <ac:chgData name="Diana Aydee Villalba Leal" userId="5a42d0a1-78ae-45ba-9e09-cd96483cbf3b" providerId="ADAL" clId="{7C427A29-FE3C-4175-98DD-CC9607520D99}" dt="2024-04-15T03:25:34.616" v="2387" actId="1035"/>
          <ac:graphicFrameMkLst>
            <pc:docMk/>
            <pc:sldMk cId="1838472997" sldId="260"/>
            <ac:graphicFrameMk id="26" creationId="{EDD3CA6A-1FC7-485A-91C2-D45E60F3C2E4}"/>
          </ac:graphicFrameMkLst>
        </pc:graphicFrameChg>
        <pc:graphicFrameChg chg="mod">
          <ac:chgData name="Diana Aydee Villalba Leal" userId="5a42d0a1-78ae-45ba-9e09-cd96483cbf3b" providerId="ADAL" clId="{7C427A29-FE3C-4175-98DD-CC9607520D99}" dt="2024-04-15T03:25:34.616" v="2387" actId="1035"/>
          <ac:graphicFrameMkLst>
            <pc:docMk/>
            <pc:sldMk cId="1838472997" sldId="260"/>
            <ac:graphicFrameMk id="27" creationId="{74A413A1-4A2F-F208-6554-F2786DB0329E}"/>
          </ac:graphicFrameMkLst>
        </pc:graphicFrameChg>
        <pc:graphicFrameChg chg="del">
          <ac:chgData name="Diana Aydee Villalba Leal" userId="5a42d0a1-78ae-45ba-9e09-cd96483cbf3b" providerId="ADAL" clId="{7C427A29-FE3C-4175-98DD-CC9607520D99}" dt="2024-04-15T00:08:55.609" v="195" actId="478"/>
          <ac:graphicFrameMkLst>
            <pc:docMk/>
            <pc:sldMk cId="1838472997" sldId="260"/>
            <ac:graphicFrameMk id="28" creationId="{4AADC46F-99C0-8870-8E4A-153B52C0B6F6}"/>
          </ac:graphicFrameMkLst>
        </pc:graphicFrameChg>
        <pc:graphicFrameChg chg="mod">
          <ac:chgData name="Diana Aydee Villalba Leal" userId="5a42d0a1-78ae-45ba-9e09-cd96483cbf3b" providerId="ADAL" clId="{7C427A29-FE3C-4175-98DD-CC9607520D99}" dt="2024-04-15T02:58:03.214" v="1666" actId="1076"/>
          <ac:graphicFrameMkLst>
            <pc:docMk/>
            <pc:sldMk cId="1838472997" sldId="260"/>
            <ac:graphicFrameMk id="39" creationId="{7EA61836-F627-7176-431C-BBB0427AB249}"/>
          </ac:graphicFrameMkLst>
        </pc:graphicFrameChg>
        <pc:graphicFrameChg chg="mod">
          <ac:chgData name="Diana Aydee Villalba Leal" userId="5a42d0a1-78ae-45ba-9e09-cd96483cbf3b" providerId="ADAL" clId="{7C427A29-FE3C-4175-98DD-CC9607520D99}" dt="2024-04-15T02:57:55.895" v="1664" actId="1076"/>
          <ac:graphicFrameMkLst>
            <pc:docMk/>
            <pc:sldMk cId="1838472997" sldId="260"/>
            <ac:graphicFrameMk id="40" creationId="{9273F817-AF4E-D619-FFC2-55F7EE4923F3}"/>
          </ac:graphicFrameMkLst>
        </pc:graphicFrameChg>
        <pc:picChg chg="add mod">
          <ac:chgData name="Diana Aydee Villalba Leal" userId="5a42d0a1-78ae-45ba-9e09-cd96483cbf3b" providerId="ADAL" clId="{7C427A29-FE3C-4175-98DD-CC9607520D99}" dt="2024-04-15T02:57:51.482" v="1663" actId="571"/>
          <ac:picMkLst>
            <pc:docMk/>
            <pc:sldMk cId="1838472997" sldId="260"/>
            <ac:picMk id="4" creationId="{0B658E7E-2049-8E8B-D41D-B8142247EC56}"/>
          </ac:picMkLst>
        </pc:picChg>
        <pc:picChg chg="mod">
          <ac:chgData name="Diana Aydee Villalba Leal" userId="5a42d0a1-78ae-45ba-9e09-cd96483cbf3b" providerId="ADAL" clId="{7C427A29-FE3C-4175-98DD-CC9607520D99}" dt="2024-04-15T02:58:00.374" v="1665" actId="1076"/>
          <ac:picMkLst>
            <pc:docMk/>
            <pc:sldMk cId="1838472997" sldId="260"/>
            <ac:picMk id="5" creationId="{E37E6F4A-6507-CE38-8B92-7359848AFAE7}"/>
          </ac:picMkLst>
        </pc:picChg>
      </pc:sldChg>
      <pc:sldChg chg="addSp modSp mod">
        <pc:chgData name="Diana Aydee Villalba Leal" userId="5a42d0a1-78ae-45ba-9e09-cd96483cbf3b" providerId="ADAL" clId="{7C427A29-FE3C-4175-98DD-CC9607520D99}" dt="2024-04-15T03:10:01.785" v="1997" actId="14100"/>
        <pc:sldMkLst>
          <pc:docMk/>
          <pc:sldMk cId="2739073744" sldId="261"/>
        </pc:sldMkLst>
        <pc:spChg chg="add mod">
          <ac:chgData name="Diana Aydee Villalba Leal" userId="5a42d0a1-78ae-45ba-9e09-cd96483cbf3b" providerId="ADAL" clId="{7C427A29-FE3C-4175-98DD-CC9607520D99}" dt="2024-04-15T03:10:01.785" v="1997" actId="14100"/>
          <ac:spMkLst>
            <pc:docMk/>
            <pc:sldMk cId="2739073744" sldId="261"/>
            <ac:spMk id="4" creationId="{23A22F49-93A5-BCD0-F3D8-4B64C45DFED8}"/>
          </ac:spMkLst>
        </pc:spChg>
      </pc:sldChg>
      <pc:sldChg chg="add del ord">
        <pc:chgData name="Diana Aydee Villalba Leal" userId="5a42d0a1-78ae-45ba-9e09-cd96483cbf3b" providerId="ADAL" clId="{7C427A29-FE3C-4175-98DD-CC9607520D99}" dt="2024-04-15T02:23:42.875" v="1142" actId="47"/>
        <pc:sldMkLst>
          <pc:docMk/>
          <pc:sldMk cId="1245873866" sldId="264"/>
        </pc:sldMkLst>
      </pc:sldChg>
      <pc:sldChg chg="addSp delSp modSp del mod ord">
        <pc:chgData name="Diana Aydee Villalba Leal" userId="5a42d0a1-78ae-45ba-9e09-cd96483cbf3b" providerId="ADAL" clId="{7C427A29-FE3C-4175-98DD-CC9607520D99}" dt="2024-04-15T02:38:41.967" v="1278" actId="47"/>
        <pc:sldMkLst>
          <pc:docMk/>
          <pc:sldMk cId="2890202597" sldId="265"/>
        </pc:sldMkLst>
        <pc:spChg chg="del">
          <ac:chgData name="Diana Aydee Villalba Leal" userId="5a42d0a1-78ae-45ba-9e09-cd96483cbf3b" providerId="ADAL" clId="{7C427A29-FE3C-4175-98DD-CC9607520D99}" dt="2024-04-14T23:40:16.731" v="0" actId="478"/>
          <ac:spMkLst>
            <pc:docMk/>
            <pc:sldMk cId="2890202597" sldId="265"/>
            <ac:spMk id="3" creationId="{59364C6C-8A89-10B8-0B2E-F36DFD22960C}"/>
          </ac:spMkLst>
        </pc:spChg>
        <pc:graphicFrameChg chg="add mod modGraphic">
          <ac:chgData name="Diana Aydee Villalba Leal" userId="5a42d0a1-78ae-45ba-9e09-cd96483cbf3b" providerId="ADAL" clId="{7C427A29-FE3C-4175-98DD-CC9607520D99}" dt="2024-04-15T02:37:14.138" v="1250" actId="2165"/>
          <ac:graphicFrameMkLst>
            <pc:docMk/>
            <pc:sldMk cId="2890202597" sldId="265"/>
            <ac:graphicFrameMk id="4" creationId="{552E6340-F69E-19E9-D642-2CE53DBF97E3}"/>
          </ac:graphicFrameMkLst>
        </pc:graphicFrameChg>
      </pc:sldChg>
      <pc:sldChg chg="addSp delSp modSp new mod">
        <pc:chgData name="Diana Aydee Villalba Leal" userId="5a42d0a1-78ae-45ba-9e09-cd96483cbf3b" providerId="ADAL" clId="{7C427A29-FE3C-4175-98DD-CC9607520D99}" dt="2024-04-15T01:49:39.703" v="1037" actId="5793"/>
        <pc:sldMkLst>
          <pc:docMk/>
          <pc:sldMk cId="953104916" sldId="266"/>
        </pc:sldMkLst>
        <pc:spChg chg="mod">
          <ac:chgData name="Diana Aydee Villalba Leal" userId="5a42d0a1-78ae-45ba-9e09-cd96483cbf3b" providerId="ADAL" clId="{7C427A29-FE3C-4175-98DD-CC9607520D99}" dt="2024-04-15T00:52:02.934" v="379" actId="255"/>
          <ac:spMkLst>
            <pc:docMk/>
            <pc:sldMk cId="953104916" sldId="266"/>
            <ac:spMk id="2" creationId="{3173A788-32E1-D038-4075-B801CD16826C}"/>
          </ac:spMkLst>
        </pc:spChg>
        <pc:spChg chg="del">
          <ac:chgData name="Diana Aydee Villalba Leal" userId="5a42d0a1-78ae-45ba-9e09-cd96483cbf3b" providerId="ADAL" clId="{7C427A29-FE3C-4175-98DD-CC9607520D99}" dt="2024-04-14T23:48:11.812" v="27"/>
          <ac:spMkLst>
            <pc:docMk/>
            <pc:sldMk cId="953104916" sldId="266"/>
            <ac:spMk id="3" creationId="{785AB7C6-C111-EABC-807C-128AC1FF356B}"/>
          </ac:spMkLst>
        </pc:spChg>
        <pc:spChg chg="add mod">
          <ac:chgData name="Diana Aydee Villalba Leal" userId="5a42d0a1-78ae-45ba-9e09-cd96483cbf3b" providerId="ADAL" clId="{7C427A29-FE3C-4175-98DD-CC9607520D99}" dt="2024-04-15T01:49:39.703" v="1037" actId="5793"/>
          <ac:spMkLst>
            <pc:docMk/>
            <pc:sldMk cId="953104916" sldId="266"/>
            <ac:spMk id="4" creationId="{5BE43ABE-7E70-4A37-9D20-8F68C688DE84}"/>
          </ac:spMkLst>
        </pc:spChg>
      </pc:sldChg>
      <pc:sldChg chg="del">
        <pc:chgData name="Diana Aydee Villalba Leal" userId="5a42d0a1-78ae-45ba-9e09-cd96483cbf3b" providerId="ADAL" clId="{7C427A29-FE3C-4175-98DD-CC9607520D99}" dt="2024-04-14T23:43:42.301" v="25" actId="47"/>
        <pc:sldMkLst>
          <pc:docMk/>
          <pc:sldMk cId="2908849980" sldId="266"/>
        </pc:sldMkLst>
      </pc:sldChg>
      <pc:sldChg chg="addSp delSp modSp new mod">
        <pc:chgData name="Diana Aydee Villalba Leal" userId="5a42d0a1-78ae-45ba-9e09-cd96483cbf3b" providerId="ADAL" clId="{7C427A29-FE3C-4175-98DD-CC9607520D99}" dt="2024-04-15T01:23:04.369" v="994" actId="20577"/>
        <pc:sldMkLst>
          <pc:docMk/>
          <pc:sldMk cId="816575316" sldId="267"/>
        </pc:sldMkLst>
        <pc:spChg chg="mod">
          <ac:chgData name="Diana Aydee Villalba Leal" userId="5a42d0a1-78ae-45ba-9e09-cd96483cbf3b" providerId="ADAL" clId="{7C427A29-FE3C-4175-98DD-CC9607520D99}" dt="2024-04-15T00:52:11.589" v="380" actId="255"/>
          <ac:spMkLst>
            <pc:docMk/>
            <pc:sldMk cId="816575316" sldId="267"/>
            <ac:spMk id="2" creationId="{7CD5C6A9-20CF-2769-7925-D3F52F118A25}"/>
          </ac:spMkLst>
        </pc:spChg>
        <pc:spChg chg="del">
          <ac:chgData name="Diana Aydee Villalba Leal" userId="5a42d0a1-78ae-45ba-9e09-cd96483cbf3b" providerId="ADAL" clId="{7C427A29-FE3C-4175-98DD-CC9607520D99}" dt="2024-04-14T23:48:42.317" v="31" actId="478"/>
          <ac:spMkLst>
            <pc:docMk/>
            <pc:sldMk cId="816575316" sldId="267"/>
            <ac:spMk id="3" creationId="{03371625-BB23-2EF6-E084-9F4B291869C7}"/>
          </ac:spMkLst>
        </pc:spChg>
        <pc:spChg chg="add del mod">
          <ac:chgData name="Diana Aydee Villalba Leal" userId="5a42d0a1-78ae-45ba-9e09-cd96483cbf3b" providerId="ADAL" clId="{7C427A29-FE3C-4175-98DD-CC9607520D99}" dt="2024-04-14T23:48:40.261" v="30" actId="478"/>
          <ac:spMkLst>
            <pc:docMk/>
            <pc:sldMk cId="816575316" sldId="267"/>
            <ac:spMk id="4" creationId="{E84D6051-F121-D59D-B954-3C85278D44AC}"/>
          </ac:spMkLst>
        </pc:spChg>
        <pc:spChg chg="add mod">
          <ac:chgData name="Diana Aydee Villalba Leal" userId="5a42d0a1-78ae-45ba-9e09-cd96483cbf3b" providerId="ADAL" clId="{7C427A29-FE3C-4175-98DD-CC9607520D99}" dt="2024-04-14T23:48:48.436" v="32"/>
          <ac:spMkLst>
            <pc:docMk/>
            <pc:sldMk cId="816575316" sldId="267"/>
            <ac:spMk id="5" creationId="{A0557B2E-6186-8922-5131-63775F67E90A}"/>
          </ac:spMkLst>
        </pc:spChg>
        <pc:spChg chg="add del mod">
          <ac:chgData name="Diana Aydee Villalba Leal" userId="5a42d0a1-78ae-45ba-9e09-cd96483cbf3b" providerId="ADAL" clId="{7C427A29-FE3C-4175-98DD-CC9607520D99}" dt="2024-04-14T23:49:00.005" v="36" actId="478"/>
          <ac:spMkLst>
            <pc:docMk/>
            <pc:sldMk cId="816575316" sldId="267"/>
            <ac:spMk id="6" creationId="{75262974-46E4-EE6E-E6DE-453277D04C35}"/>
          </ac:spMkLst>
        </pc:spChg>
        <pc:spChg chg="add mod">
          <ac:chgData name="Diana Aydee Villalba Leal" userId="5a42d0a1-78ae-45ba-9e09-cd96483cbf3b" providerId="ADAL" clId="{7C427A29-FE3C-4175-98DD-CC9607520D99}" dt="2024-04-15T01:23:04.369" v="994" actId="20577"/>
          <ac:spMkLst>
            <pc:docMk/>
            <pc:sldMk cId="816575316" sldId="267"/>
            <ac:spMk id="7" creationId="{4F51D12E-D4FC-2EF4-1FDB-65C3EA5427EA}"/>
          </ac:spMkLst>
        </pc:spChg>
      </pc:sldChg>
      <pc:sldChg chg="addSp delSp modSp new mod">
        <pc:chgData name="Diana Aydee Villalba Leal" userId="5a42d0a1-78ae-45ba-9e09-cd96483cbf3b" providerId="ADAL" clId="{7C427A29-FE3C-4175-98DD-CC9607520D99}" dt="2024-04-15T01:36:00.871" v="1005" actId="6549"/>
        <pc:sldMkLst>
          <pc:docMk/>
          <pc:sldMk cId="4158594215" sldId="268"/>
        </pc:sldMkLst>
        <pc:spChg chg="mod">
          <ac:chgData name="Diana Aydee Villalba Leal" userId="5a42d0a1-78ae-45ba-9e09-cd96483cbf3b" providerId="ADAL" clId="{7C427A29-FE3C-4175-98DD-CC9607520D99}" dt="2024-04-15T00:52:19.670" v="381" actId="255"/>
          <ac:spMkLst>
            <pc:docMk/>
            <pc:sldMk cId="4158594215" sldId="268"/>
            <ac:spMk id="2" creationId="{215F6D92-4898-4C83-0592-52165F0CE72E}"/>
          </ac:spMkLst>
        </pc:spChg>
        <pc:spChg chg="del">
          <ac:chgData name="Diana Aydee Villalba Leal" userId="5a42d0a1-78ae-45ba-9e09-cd96483cbf3b" providerId="ADAL" clId="{7C427A29-FE3C-4175-98DD-CC9607520D99}" dt="2024-04-14T23:49:33.236" v="41" actId="478"/>
          <ac:spMkLst>
            <pc:docMk/>
            <pc:sldMk cId="4158594215" sldId="268"/>
            <ac:spMk id="3" creationId="{49948BB8-C8D5-CB2F-8716-E75FC7218CB0}"/>
          </ac:spMkLst>
        </pc:spChg>
        <pc:spChg chg="add mod">
          <ac:chgData name="Diana Aydee Villalba Leal" userId="5a42d0a1-78ae-45ba-9e09-cd96483cbf3b" providerId="ADAL" clId="{7C427A29-FE3C-4175-98DD-CC9607520D99}" dt="2024-04-15T01:36:00.871" v="1005" actId="6549"/>
          <ac:spMkLst>
            <pc:docMk/>
            <pc:sldMk cId="4158594215" sldId="268"/>
            <ac:spMk id="4" creationId="{61174759-8C85-D95B-987E-59954B129E44}"/>
          </ac:spMkLst>
        </pc:spChg>
        <pc:picChg chg="del">
          <ac:chgData name="Diana Aydee Villalba Leal" userId="5a42d0a1-78ae-45ba-9e09-cd96483cbf3b" providerId="ADAL" clId="{7C427A29-FE3C-4175-98DD-CC9607520D99}" dt="2024-04-14T23:49:46.605" v="45" actId="478"/>
          <ac:picMkLst>
            <pc:docMk/>
            <pc:sldMk cId="4158594215" sldId="268"/>
            <ac:picMk id="5" creationId="{3EC21E40-7E77-37D4-74D0-F3A4BE97554B}"/>
          </ac:picMkLst>
        </pc:picChg>
        <pc:picChg chg="del">
          <ac:chgData name="Diana Aydee Villalba Leal" userId="5a42d0a1-78ae-45ba-9e09-cd96483cbf3b" providerId="ADAL" clId="{7C427A29-FE3C-4175-98DD-CC9607520D99}" dt="2024-04-14T23:49:53.557" v="46" actId="478"/>
          <ac:picMkLst>
            <pc:docMk/>
            <pc:sldMk cId="4158594215" sldId="268"/>
            <ac:picMk id="6" creationId="{0DA783F3-BFF6-2004-1C07-675A6883A7C3}"/>
          </ac:picMkLst>
        </pc:picChg>
      </pc:sldChg>
      <pc:sldChg chg="addSp delSp modSp new mod">
        <pc:chgData name="Diana Aydee Villalba Leal" userId="5a42d0a1-78ae-45ba-9e09-cd96483cbf3b" providerId="ADAL" clId="{7C427A29-FE3C-4175-98DD-CC9607520D99}" dt="2024-04-15T01:37:32.106" v="1013" actId="20577"/>
        <pc:sldMkLst>
          <pc:docMk/>
          <pc:sldMk cId="1366668482" sldId="269"/>
        </pc:sldMkLst>
        <pc:spChg chg="mod">
          <ac:chgData name="Diana Aydee Villalba Leal" userId="5a42d0a1-78ae-45ba-9e09-cd96483cbf3b" providerId="ADAL" clId="{7C427A29-FE3C-4175-98DD-CC9607520D99}" dt="2024-04-15T00:52:27.374" v="382" actId="255"/>
          <ac:spMkLst>
            <pc:docMk/>
            <pc:sldMk cId="1366668482" sldId="269"/>
            <ac:spMk id="2" creationId="{4851BFC4-A508-2C78-C08E-42E4093E3EBC}"/>
          </ac:spMkLst>
        </pc:spChg>
        <pc:spChg chg="del">
          <ac:chgData name="Diana Aydee Villalba Leal" userId="5a42d0a1-78ae-45ba-9e09-cd96483cbf3b" providerId="ADAL" clId="{7C427A29-FE3C-4175-98DD-CC9607520D99}" dt="2024-04-14T23:50:01.084" v="48" actId="478"/>
          <ac:spMkLst>
            <pc:docMk/>
            <pc:sldMk cId="1366668482" sldId="269"/>
            <ac:spMk id="3" creationId="{F2D5C0B1-CC8D-2F06-631D-50ECA01D2EDA}"/>
          </ac:spMkLst>
        </pc:spChg>
        <pc:spChg chg="add mod">
          <ac:chgData name="Diana Aydee Villalba Leal" userId="5a42d0a1-78ae-45ba-9e09-cd96483cbf3b" providerId="ADAL" clId="{7C427A29-FE3C-4175-98DD-CC9607520D99}" dt="2024-04-15T01:37:32.106" v="1013" actId="20577"/>
          <ac:spMkLst>
            <pc:docMk/>
            <pc:sldMk cId="1366668482" sldId="269"/>
            <ac:spMk id="4" creationId="{92339A31-4AE5-8353-6F94-9B5B25D0A387}"/>
          </ac:spMkLst>
        </pc:spChg>
        <pc:spChg chg="add mod">
          <ac:chgData name="Diana Aydee Villalba Leal" userId="5a42d0a1-78ae-45ba-9e09-cd96483cbf3b" providerId="ADAL" clId="{7C427A29-FE3C-4175-98DD-CC9607520D99}" dt="2024-04-15T00:05:01.229" v="180"/>
          <ac:spMkLst>
            <pc:docMk/>
            <pc:sldMk cId="1366668482" sldId="269"/>
            <ac:spMk id="6" creationId="{C2FC45EF-524A-D414-A045-3581724FDF14}"/>
          </ac:spMkLst>
        </pc:spChg>
        <pc:graphicFrameChg chg="add mod">
          <ac:chgData name="Diana Aydee Villalba Leal" userId="5a42d0a1-78ae-45ba-9e09-cd96483cbf3b" providerId="ADAL" clId="{7C427A29-FE3C-4175-98DD-CC9607520D99}" dt="2024-04-15T00:04:59.213" v="179"/>
          <ac:graphicFrameMkLst>
            <pc:docMk/>
            <pc:sldMk cId="1366668482" sldId="269"/>
            <ac:graphicFrameMk id="5" creationId="{6FBC0416-5160-2FDB-E0AC-78736F8A5194}"/>
          </ac:graphicFrameMkLst>
        </pc:graphicFrameChg>
        <pc:graphicFrameChg chg="add del mod modGraphic">
          <ac:chgData name="Diana Aydee Villalba Leal" userId="5a42d0a1-78ae-45ba-9e09-cd96483cbf3b" providerId="ADAL" clId="{7C427A29-FE3C-4175-98DD-CC9607520D99}" dt="2024-04-15T00:05:34.240" v="184" actId="478"/>
          <ac:graphicFrameMkLst>
            <pc:docMk/>
            <pc:sldMk cId="1366668482" sldId="269"/>
            <ac:graphicFrameMk id="7" creationId="{80413315-30B8-602A-2AC5-BEFC35D835FA}"/>
          </ac:graphicFrameMkLst>
        </pc:graphicFrameChg>
        <pc:graphicFrameChg chg="add del mod modGraphic">
          <ac:chgData name="Diana Aydee Villalba Leal" userId="5a42d0a1-78ae-45ba-9e09-cd96483cbf3b" providerId="ADAL" clId="{7C427A29-FE3C-4175-98DD-CC9607520D99}" dt="2024-04-15T00:27:20.839" v="198" actId="478"/>
          <ac:graphicFrameMkLst>
            <pc:docMk/>
            <pc:sldMk cId="1366668482" sldId="269"/>
            <ac:graphicFrameMk id="8" creationId="{463ABF8A-D7ED-44B8-18C9-771F5C301295}"/>
          </ac:graphicFrameMkLst>
        </pc:graphicFrameChg>
        <pc:graphicFrameChg chg="add mod modGraphic">
          <ac:chgData name="Diana Aydee Villalba Leal" userId="5a42d0a1-78ae-45ba-9e09-cd96483cbf3b" providerId="ADAL" clId="{7C427A29-FE3C-4175-98DD-CC9607520D99}" dt="2024-04-15T01:01:59.404" v="463" actId="1076"/>
          <ac:graphicFrameMkLst>
            <pc:docMk/>
            <pc:sldMk cId="1366668482" sldId="269"/>
            <ac:graphicFrameMk id="9" creationId="{D39D4A0D-EAFC-AA89-C810-CA6A13DBE9C5}"/>
          </ac:graphicFrameMkLst>
        </pc:graphicFrameChg>
        <pc:graphicFrameChg chg="add del mod">
          <ac:chgData name="Diana Aydee Villalba Leal" userId="5a42d0a1-78ae-45ba-9e09-cd96483cbf3b" providerId="ADAL" clId="{7C427A29-FE3C-4175-98DD-CC9607520D99}" dt="2024-04-15T00:33:42.260" v="273" actId="478"/>
          <ac:graphicFrameMkLst>
            <pc:docMk/>
            <pc:sldMk cId="1366668482" sldId="269"/>
            <ac:graphicFrameMk id="10" creationId="{83A2D0E9-53DB-8450-66F6-F13889EC9626}"/>
          </ac:graphicFrameMkLst>
        </pc:graphicFrameChg>
      </pc:sldChg>
      <pc:sldChg chg="addSp delSp modSp new mod">
        <pc:chgData name="Diana Aydee Villalba Leal" userId="5a42d0a1-78ae-45ba-9e09-cd96483cbf3b" providerId="ADAL" clId="{7C427A29-FE3C-4175-98DD-CC9607520D99}" dt="2024-04-15T02:30:05.519" v="1170" actId="313"/>
        <pc:sldMkLst>
          <pc:docMk/>
          <pc:sldMk cId="910172391" sldId="270"/>
        </pc:sldMkLst>
        <pc:spChg chg="mod">
          <ac:chgData name="Diana Aydee Villalba Leal" userId="5a42d0a1-78ae-45ba-9e09-cd96483cbf3b" providerId="ADAL" clId="{7C427A29-FE3C-4175-98DD-CC9607520D99}" dt="2024-04-14T23:56:39.962" v="156" actId="5793"/>
          <ac:spMkLst>
            <pc:docMk/>
            <pc:sldMk cId="910172391" sldId="270"/>
            <ac:spMk id="2" creationId="{88CBDB2B-9A21-C991-03D0-DE07FCAC9FEE}"/>
          </ac:spMkLst>
        </pc:spChg>
        <pc:spChg chg="del">
          <ac:chgData name="Diana Aydee Villalba Leal" userId="5a42d0a1-78ae-45ba-9e09-cd96483cbf3b" providerId="ADAL" clId="{7C427A29-FE3C-4175-98DD-CC9607520D99}" dt="2024-04-14T23:50:57.301" v="54" actId="478"/>
          <ac:spMkLst>
            <pc:docMk/>
            <pc:sldMk cId="910172391" sldId="270"/>
            <ac:spMk id="3" creationId="{17CA7209-D37A-A5B6-806C-107B6A52BB32}"/>
          </ac:spMkLst>
        </pc:spChg>
        <pc:spChg chg="add mod">
          <ac:chgData name="Diana Aydee Villalba Leal" userId="5a42d0a1-78ae-45ba-9e09-cd96483cbf3b" providerId="ADAL" clId="{7C427A29-FE3C-4175-98DD-CC9607520D99}" dt="2024-04-15T02:30:05.519" v="1170" actId="313"/>
          <ac:spMkLst>
            <pc:docMk/>
            <pc:sldMk cId="910172391" sldId="270"/>
            <ac:spMk id="4" creationId="{CD8AA272-A9D5-6CB7-BDA7-35A2639E8116}"/>
          </ac:spMkLst>
        </pc:spChg>
      </pc:sldChg>
      <pc:sldChg chg="addSp modSp new mod ord">
        <pc:chgData name="Diana Aydee Villalba Leal" userId="5a42d0a1-78ae-45ba-9e09-cd96483cbf3b" providerId="ADAL" clId="{7C427A29-FE3C-4175-98DD-CC9607520D99}" dt="2024-04-15T02:41:03.535" v="1438"/>
        <pc:sldMkLst>
          <pc:docMk/>
          <pc:sldMk cId="2786329365" sldId="271"/>
        </pc:sldMkLst>
        <pc:graphicFrameChg chg="add mod modGraphic">
          <ac:chgData name="Diana Aydee Villalba Leal" userId="5a42d0a1-78ae-45ba-9e09-cd96483cbf3b" providerId="ADAL" clId="{7C427A29-FE3C-4175-98DD-CC9607520D99}" dt="2024-04-15T02:17:45.655" v="1047" actId="207"/>
          <ac:graphicFrameMkLst>
            <pc:docMk/>
            <pc:sldMk cId="2786329365" sldId="271"/>
            <ac:graphicFrameMk id="2" creationId="{F76643CF-A600-9723-DAD7-794E974E6B74}"/>
          </ac:graphicFrameMkLst>
        </pc:graphicFrameChg>
      </pc:sldChg>
      <pc:sldChg chg="addSp delSp modSp new mod setBg modClrScheme chgLayout">
        <pc:chgData name="Diana Aydee Villalba Leal" userId="5a42d0a1-78ae-45ba-9e09-cd96483cbf3b" providerId="ADAL" clId="{7C427A29-FE3C-4175-98DD-CC9607520D99}" dt="2024-04-15T02:40:55.762" v="1436" actId="790"/>
        <pc:sldMkLst>
          <pc:docMk/>
          <pc:sldMk cId="2449895121" sldId="272"/>
        </pc:sldMkLst>
        <pc:spChg chg="add del mod ord">
          <ac:chgData name="Diana Aydee Villalba Leal" userId="5a42d0a1-78ae-45ba-9e09-cd96483cbf3b" providerId="ADAL" clId="{7C427A29-FE3C-4175-98DD-CC9607520D99}" dt="2024-04-15T02:40:04.501" v="1414" actId="478"/>
          <ac:spMkLst>
            <pc:docMk/>
            <pc:sldMk cId="2449895121" sldId="272"/>
            <ac:spMk id="4" creationId="{EF0E9983-90B5-2814-3334-79FA505938D3}"/>
          </ac:spMkLst>
        </pc:spChg>
        <pc:spChg chg="add mod">
          <ac:chgData name="Diana Aydee Villalba Leal" userId="5a42d0a1-78ae-45ba-9e09-cd96483cbf3b" providerId="ADAL" clId="{7C427A29-FE3C-4175-98DD-CC9607520D99}" dt="2024-04-15T02:22:56.716" v="1136"/>
          <ac:spMkLst>
            <pc:docMk/>
            <pc:sldMk cId="2449895121" sldId="272"/>
            <ac:spMk id="5" creationId="{944D71D9-F064-7DA0-5344-44028B6D32FA}"/>
          </ac:spMkLst>
        </pc:spChg>
        <pc:spChg chg="add">
          <ac:chgData name="Diana Aydee Villalba Leal" userId="5a42d0a1-78ae-45ba-9e09-cd96483cbf3b" providerId="ADAL" clId="{7C427A29-FE3C-4175-98DD-CC9607520D99}" dt="2024-04-15T02:39:22.853" v="1281" actId="26606"/>
          <ac:spMkLst>
            <pc:docMk/>
            <pc:sldMk cId="2449895121" sldId="272"/>
            <ac:spMk id="6" creationId="{A8384FB5-9ADC-4DDC-881B-597D56F5B15D}"/>
          </ac:spMkLst>
        </pc:spChg>
        <pc:spChg chg="add del mod">
          <ac:chgData name="Diana Aydee Villalba Leal" userId="5a42d0a1-78ae-45ba-9e09-cd96483cbf3b" providerId="ADAL" clId="{7C427A29-FE3C-4175-98DD-CC9607520D99}" dt="2024-04-15T02:22:56.374" v="1135" actId="478"/>
          <ac:spMkLst>
            <pc:docMk/>
            <pc:sldMk cId="2449895121" sldId="272"/>
            <ac:spMk id="7" creationId="{DACB9797-E0D6-6439-2775-9435DE194BF7}"/>
          </ac:spMkLst>
        </pc:spChg>
        <pc:spChg chg="add">
          <ac:chgData name="Diana Aydee Villalba Leal" userId="5a42d0a1-78ae-45ba-9e09-cd96483cbf3b" providerId="ADAL" clId="{7C427A29-FE3C-4175-98DD-CC9607520D99}" dt="2024-04-15T02:39:22.853" v="1281" actId="26606"/>
          <ac:spMkLst>
            <pc:docMk/>
            <pc:sldMk cId="2449895121" sldId="272"/>
            <ac:spMk id="8" creationId="{BC05CA36-AD6A-4ABF-9A05-52E5A143D2BB}"/>
          </ac:spMkLst>
        </pc:spChg>
        <pc:spChg chg="add del">
          <ac:chgData name="Diana Aydee Villalba Leal" userId="5a42d0a1-78ae-45ba-9e09-cd96483cbf3b" providerId="ADAL" clId="{7C427A29-FE3C-4175-98DD-CC9607520D99}" dt="2024-04-15T02:21:46.260" v="1114" actId="26606"/>
          <ac:spMkLst>
            <pc:docMk/>
            <pc:sldMk cId="2449895121" sldId="272"/>
            <ac:spMk id="9" creationId="{D4771268-CB57-404A-9271-370EB28F6090}"/>
          </ac:spMkLst>
        </pc:spChg>
        <pc:spChg chg="add">
          <ac:chgData name="Diana Aydee Villalba Leal" userId="5a42d0a1-78ae-45ba-9e09-cd96483cbf3b" providerId="ADAL" clId="{7C427A29-FE3C-4175-98DD-CC9607520D99}" dt="2024-04-15T02:39:22.853" v="1281" actId="26606"/>
          <ac:spMkLst>
            <pc:docMk/>
            <pc:sldMk cId="2449895121" sldId="272"/>
            <ac:spMk id="10" creationId="{D4331EE8-85A4-4588-8D9E-70E534D477DB}"/>
          </ac:spMkLst>
        </pc:spChg>
        <pc:spChg chg="add del">
          <ac:chgData name="Diana Aydee Villalba Leal" userId="5a42d0a1-78ae-45ba-9e09-cd96483cbf3b" providerId="ADAL" clId="{7C427A29-FE3C-4175-98DD-CC9607520D99}" dt="2024-04-15T02:21:52.547" v="1116" actId="26606"/>
          <ac:spMkLst>
            <pc:docMk/>
            <pc:sldMk cId="2449895121" sldId="272"/>
            <ac:spMk id="11" creationId="{1199E1B1-A8C0-4FE8-A5A8-1CB41D69F857}"/>
          </ac:spMkLst>
        </pc:spChg>
        <pc:spChg chg="add del">
          <ac:chgData name="Diana Aydee Villalba Leal" userId="5a42d0a1-78ae-45ba-9e09-cd96483cbf3b" providerId="ADAL" clId="{7C427A29-FE3C-4175-98DD-CC9607520D99}" dt="2024-04-15T02:21:52.547" v="1116" actId="26606"/>
          <ac:spMkLst>
            <pc:docMk/>
            <pc:sldMk cId="2449895121" sldId="272"/>
            <ac:spMk id="12" creationId="{A8384FB5-9ADC-4DDC-881B-597D56F5B15D}"/>
          </ac:spMkLst>
        </pc:spChg>
        <pc:spChg chg="add del">
          <ac:chgData name="Diana Aydee Villalba Leal" userId="5a42d0a1-78ae-45ba-9e09-cd96483cbf3b" providerId="ADAL" clId="{7C427A29-FE3C-4175-98DD-CC9607520D99}" dt="2024-04-15T02:21:52.547" v="1116" actId="26606"/>
          <ac:spMkLst>
            <pc:docMk/>
            <pc:sldMk cId="2449895121" sldId="272"/>
            <ac:spMk id="13" creationId="{84A8DE83-DE75-4B41-9DB4-A7EC0B0DEC0B}"/>
          </ac:spMkLst>
        </pc:spChg>
        <pc:spChg chg="add">
          <ac:chgData name="Diana Aydee Villalba Leal" userId="5a42d0a1-78ae-45ba-9e09-cd96483cbf3b" providerId="ADAL" clId="{7C427A29-FE3C-4175-98DD-CC9607520D99}" dt="2024-04-15T02:39:22.853" v="1281" actId="26606"/>
          <ac:spMkLst>
            <pc:docMk/>
            <pc:sldMk cId="2449895121" sldId="272"/>
            <ac:spMk id="14" creationId="{49D6C862-61CC-4B46-8080-96583D653BAB}"/>
          </ac:spMkLst>
        </pc:spChg>
        <pc:spChg chg="add del">
          <ac:chgData name="Diana Aydee Villalba Leal" userId="5a42d0a1-78ae-45ba-9e09-cd96483cbf3b" providerId="ADAL" clId="{7C427A29-FE3C-4175-98DD-CC9607520D99}" dt="2024-04-15T02:21:52.547" v="1116" actId="26606"/>
          <ac:spMkLst>
            <pc:docMk/>
            <pc:sldMk cId="2449895121" sldId="272"/>
            <ac:spMk id="15" creationId="{A7009A0A-BEF5-4EAC-AF15-E4F9F002E239}"/>
          </ac:spMkLst>
        </pc:spChg>
        <pc:spChg chg="add del">
          <ac:chgData name="Diana Aydee Villalba Leal" userId="5a42d0a1-78ae-45ba-9e09-cd96483cbf3b" providerId="ADAL" clId="{7C427A29-FE3C-4175-98DD-CC9607520D99}" dt="2024-04-15T02:22:01.780" v="1124" actId="26606"/>
          <ac:spMkLst>
            <pc:docMk/>
            <pc:sldMk cId="2449895121" sldId="272"/>
            <ac:spMk id="16" creationId="{B81933D1-5615-42C7-9C0B-4EB7105CCE2D}"/>
          </ac:spMkLst>
        </pc:spChg>
        <pc:spChg chg="add del">
          <ac:chgData name="Diana Aydee Villalba Leal" userId="5a42d0a1-78ae-45ba-9e09-cd96483cbf3b" providerId="ADAL" clId="{7C427A29-FE3C-4175-98DD-CC9607520D99}" dt="2024-04-15T02:21:54.407" v="1118" actId="26606"/>
          <ac:spMkLst>
            <pc:docMk/>
            <pc:sldMk cId="2449895121" sldId="272"/>
            <ac:spMk id="17" creationId="{665DBBEF-238B-476B-96AB-8AAC3224ECEA}"/>
          </ac:spMkLst>
        </pc:spChg>
        <pc:spChg chg="add del">
          <ac:chgData name="Diana Aydee Villalba Leal" userId="5a42d0a1-78ae-45ba-9e09-cd96483cbf3b" providerId="ADAL" clId="{7C427A29-FE3C-4175-98DD-CC9607520D99}" dt="2024-04-15T02:21:54.407" v="1118" actId="26606"/>
          <ac:spMkLst>
            <pc:docMk/>
            <pc:sldMk cId="2449895121" sldId="272"/>
            <ac:spMk id="18" creationId="{3FCFB1DE-0B7E-48CC-BA90-B2AB0889F9D6}"/>
          </ac:spMkLst>
        </pc:spChg>
        <pc:spChg chg="add">
          <ac:chgData name="Diana Aydee Villalba Leal" userId="5a42d0a1-78ae-45ba-9e09-cd96483cbf3b" providerId="ADAL" clId="{7C427A29-FE3C-4175-98DD-CC9607520D99}" dt="2024-04-15T02:39:22.853" v="1281" actId="26606"/>
          <ac:spMkLst>
            <pc:docMk/>
            <pc:sldMk cId="2449895121" sldId="272"/>
            <ac:spMk id="20" creationId="{E37EECFC-A684-4391-AE85-4CDAF5565F61}"/>
          </ac:spMkLst>
        </pc:spChg>
        <pc:spChg chg="add del">
          <ac:chgData name="Diana Aydee Villalba Leal" userId="5a42d0a1-78ae-45ba-9e09-cd96483cbf3b" providerId="ADAL" clId="{7C427A29-FE3C-4175-98DD-CC9607520D99}" dt="2024-04-15T02:21:56.421" v="1120" actId="26606"/>
          <ac:spMkLst>
            <pc:docMk/>
            <pc:sldMk cId="2449895121" sldId="272"/>
            <ac:spMk id="24" creationId="{23D09407-53BC-485E-B4CE-BC5E4FC4B25B}"/>
          </ac:spMkLst>
        </pc:spChg>
        <pc:spChg chg="add del">
          <ac:chgData name="Diana Aydee Villalba Leal" userId="5a42d0a1-78ae-45ba-9e09-cd96483cbf3b" providerId="ADAL" clId="{7C427A29-FE3C-4175-98DD-CC9607520D99}" dt="2024-04-15T02:21:56.421" v="1120" actId="26606"/>
          <ac:spMkLst>
            <pc:docMk/>
            <pc:sldMk cId="2449895121" sldId="272"/>
            <ac:spMk id="25" creationId="{921DB988-49FC-4608-B0A2-E2F3A4019041}"/>
          </ac:spMkLst>
        </pc:spChg>
        <pc:spChg chg="add del">
          <ac:chgData name="Diana Aydee Villalba Leal" userId="5a42d0a1-78ae-45ba-9e09-cd96483cbf3b" providerId="ADAL" clId="{7C427A29-FE3C-4175-98DD-CC9607520D99}" dt="2024-04-15T02:21:58.765" v="1122" actId="26606"/>
          <ac:spMkLst>
            <pc:docMk/>
            <pc:sldMk cId="2449895121" sldId="272"/>
            <ac:spMk id="30" creationId="{A8384FB5-9ADC-4DDC-881B-597D56F5B15D}"/>
          </ac:spMkLst>
        </pc:spChg>
        <pc:spChg chg="add del">
          <ac:chgData name="Diana Aydee Villalba Leal" userId="5a42d0a1-78ae-45ba-9e09-cd96483cbf3b" providerId="ADAL" clId="{7C427A29-FE3C-4175-98DD-CC9607520D99}" dt="2024-04-15T02:21:58.765" v="1122" actId="26606"/>
          <ac:spMkLst>
            <pc:docMk/>
            <pc:sldMk cId="2449895121" sldId="272"/>
            <ac:spMk id="31" creationId="{1199E1B1-A8C0-4FE8-A5A8-1CB41D69F857}"/>
          </ac:spMkLst>
        </pc:spChg>
        <pc:spChg chg="add del">
          <ac:chgData name="Diana Aydee Villalba Leal" userId="5a42d0a1-78ae-45ba-9e09-cd96483cbf3b" providerId="ADAL" clId="{7C427A29-FE3C-4175-98DD-CC9607520D99}" dt="2024-04-15T02:21:58.765" v="1122" actId="26606"/>
          <ac:spMkLst>
            <pc:docMk/>
            <pc:sldMk cId="2449895121" sldId="272"/>
            <ac:spMk id="32" creationId="{84A8DE83-DE75-4B41-9DB4-A7EC0B0DEC0B}"/>
          </ac:spMkLst>
        </pc:spChg>
        <pc:spChg chg="add del">
          <ac:chgData name="Diana Aydee Villalba Leal" userId="5a42d0a1-78ae-45ba-9e09-cd96483cbf3b" providerId="ADAL" clId="{7C427A29-FE3C-4175-98DD-CC9607520D99}" dt="2024-04-15T02:21:58.765" v="1122" actId="26606"/>
          <ac:spMkLst>
            <pc:docMk/>
            <pc:sldMk cId="2449895121" sldId="272"/>
            <ac:spMk id="33" creationId="{A7009A0A-BEF5-4EAC-AF15-E4F9F002E239}"/>
          </ac:spMkLst>
        </pc:spChg>
        <pc:spChg chg="add mod">
          <ac:chgData name="Diana Aydee Villalba Leal" userId="5a42d0a1-78ae-45ba-9e09-cd96483cbf3b" providerId="ADAL" clId="{7C427A29-FE3C-4175-98DD-CC9607520D99}" dt="2024-04-15T02:40:55.762" v="1436" actId="790"/>
          <ac:spMkLst>
            <pc:docMk/>
            <pc:sldMk cId="2449895121" sldId="272"/>
            <ac:spMk id="34" creationId="{38587CD5-2DA5-49CB-334A-893B4F3006B4}"/>
          </ac:spMkLst>
        </pc:spChg>
        <pc:spChg chg="add del">
          <ac:chgData name="Diana Aydee Villalba Leal" userId="5a42d0a1-78ae-45ba-9e09-cd96483cbf3b" providerId="ADAL" clId="{7C427A29-FE3C-4175-98DD-CC9607520D99}" dt="2024-04-15T02:22:01.780" v="1124" actId="26606"/>
          <ac:spMkLst>
            <pc:docMk/>
            <pc:sldMk cId="2449895121" sldId="272"/>
            <ac:spMk id="35" creationId="{47942995-B07F-4636-9A06-C6A104B260A8}"/>
          </ac:spMkLst>
        </pc:spChg>
        <pc:spChg chg="add del">
          <ac:chgData name="Diana Aydee Villalba Leal" userId="5a42d0a1-78ae-45ba-9e09-cd96483cbf3b" providerId="ADAL" clId="{7C427A29-FE3C-4175-98DD-CC9607520D99}" dt="2024-04-15T02:22:01.780" v="1124" actId="26606"/>
          <ac:spMkLst>
            <pc:docMk/>
            <pc:sldMk cId="2449895121" sldId="272"/>
            <ac:spMk id="39" creationId="{19C9EAEA-39D0-4B0E-A0EB-51E7B26740B1}"/>
          </ac:spMkLst>
        </pc:spChg>
        <pc:spChg chg="add del">
          <ac:chgData name="Diana Aydee Villalba Leal" userId="5a42d0a1-78ae-45ba-9e09-cd96483cbf3b" providerId="ADAL" clId="{7C427A29-FE3C-4175-98DD-CC9607520D99}" dt="2024-04-15T02:22:16.718" v="1128" actId="26606"/>
          <ac:spMkLst>
            <pc:docMk/>
            <pc:sldMk cId="2449895121" sldId="272"/>
            <ac:spMk id="41" creationId="{D4771268-CB57-404A-9271-370EB28F6090}"/>
          </ac:spMkLst>
        </pc:spChg>
        <pc:spChg chg="add del">
          <ac:chgData name="Diana Aydee Villalba Leal" userId="5a42d0a1-78ae-45ba-9e09-cd96483cbf3b" providerId="ADAL" clId="{7C427A29-FE3C-4175-98DD-CC9607520D99}" dt="2024-04-15T02:22:25.892" v="1132" actId="26606"/>
          <ac:spMkLst>
            <pc:docMk/>
            <pc:sldMk cId="2449895121" sldId="272"/>
            <ac:spMk id="46" creationId="{D4771268-CB57-404A-9271-370EB28F6090}"/>
          </ac:spMkLst>
        </pc:spChg>
        <pc:grpChg chg="add del">
          <ac:chgData name="Diana Aydee Villalba Leal" userId="5a42d0a1-78ae-45ba-9e09-cd96483cbf3b" providerId="ADAL" clId="{7C427A29-FE3C-4175-98DD-CC9607520D99}" dt="2024-04-15T02:21:56.421" v="1120" actId="26606"/>
          <ac:grpSpMkLst>
            <pc:docMk/>
            <pc:sldMk cId="2449895121" sldId="272"/>
            <ac:grpSpMk id="19" creationId="{383C2651-AE0C-4AE4-8725-E2F9414FE219}"/>
          </ac:grpSpMkLst>
        </pc:grpChg>
        <pc:grpChg chg="add del">
          <ac:chgData name="Diana Aydee Villalba Leal" userId="5a42d0a1-78ae-45ba-9e09-cd96483cbf3b" providerId="ADAL" clId="{7C427A29-FE3C-4175-98DD-CC9607520D99}" dt="2024-04-15T02:21:56.421" v="1120" actId="26606"/>
          <ac:grpSpMkLst>
            <pc:docMk/>
            <pc:sldMk cId="2449895121" sldId="272"/>
            <ac:grpSpMk id="26" creationId="{E9B930FD-8671-4C4C-ADCF-73AC1D0CD417}"/>
          </ac:grpSpMkLst>
        </pc:grpChg>
        <pc:grpChg chg="add del">
          <ac:chgData name="Diana Aydee Villalba Leal" userId="5a42d0a1-78ae-45ba-9e09-cd96483cbf3b" providerId="ADAL" clId="{7C427A29-FE3C-4175-98DD-CC9607520D99}" dt="2024-04-15T02:22:01.780" v="1124" actId="26606"/>
          <ac:grpSpMkLst>
            <pc:docMk/>
            <pc:sldMk cId="2449895121" sldId="272"/>
            <ac:grpSpMk id="36" creationId="{032D8612-31EB-44CF-A1D0-14FD4C705424}"/>
          </ac:grpSpMkLst>
        </pc:grpChg>
        <pc:picChg chg="add mod ord modCrop">
          <ac:chgData name="Diana Aydee Villalba Leal" userId="5a42d0a1-78ae-45ba-9e09-cd96483cbf3b" providerId="ADAL" clId="{7C427A29-FE3C-4175-98DD-CC9607520D99}" dt="2024-04-15T02:40:30.589" v="1435" actId="1076"/>
          <ac:picMkLst>
            <pc:docMk/>
            <pc:sldMk cId="2449895121" sldId="272"/>
            <ac:picMk id="3" creationId="{A6D5CEB3-4B11-70C8-7726-C9DE2BE845F7}"/>
          </ac:picMkLst>
        </pc:picChg>
      </pc:sldChg>
      <pc:sldChg chg="addSp delSp modSp add mod">
        <pc:chgData name="Diana Aydee Villalba Leal" userId="5a42d0a1-78ae-45ba-9e09-cd96483cbf3b" providerId="ADAL" clId="{7C427A29-FE3C-4175-98DD-CC9607520D99}" dt="2024-04-15T02:25:17.251" v="1153" actId="1076"/>
        <pc:sldMkLst>
          <pc:docMk/>
          <pc:sldMk cId="0" sldId="273"/>
        </pc:sldMkLst>
        <pc:spChg chg="mod">
          <ac:chgData name="Diana Aydee Villalba Leal" userId="5a42d0a1-78ae-45ba-9e09-cd96483cbf3b" providerId="ADAL" clId="{7C427A29-FE3C-4175-98DD-CC9607520D99}" dt="2024-04-15T02:19:57.869" v="1053" actId="1076"/>
          <ac:spMkLst>
            <pc:docMk/>
            <pc:sldMk cId="0" sldId="273"/>
            <ac:spMk id="26" creationId="{E71B8FA2-2916-4288-B59C-5B77724427F0}"/>
          </ac:spMkLst>
        </pc:spChg>
        <pc:spChg chg="del mod">
          <ac:chgData name="Diana Aydee Villalba Leal" userId="5a42d0a1-78ae-45ba-9e09-cd96483cbf3b" providerId="ADAL" clId="{7C427A29-FE3C-4175-98DD-CC9607520D99}" dt="2024-04-15T02:19:54.273" v="1052" actId="478"/>
          <ac:spMkLst>
            <pc:docMk/>
            <pc:sldMk cId="0" sldId="273"/>
            <ac:spMk id="27" creationId="{30B5FAB8-D99B-4606-BE13-198E20E12F03}"/>
          </ac:spMkLst>
        </pc:spChg>
        <pc:spChg chg="mod">
          <ac:chgData name="Diana Aydee Villalba Leal" userId="5a42d0a1-78ae-45ba-9e09-cd96483cbf3b" providerId="ADAL" clId="{7C427A29-FE3C-4175-98DD-CC9607520D99}" dt="2024-04-15T02:25:17.251" v="1153" actId="1076"/>
          <ac:spMkLst>
            <pc:docMk/>
            <pc:sldMk cId="0" sldId="273"/>
            <ac:spMk id="33" creationId="{C7D47393-4649-4946-A9D6-DAD6C95B8900}"/>
          </ac:spMkLst>
        </pc:spChg>
        <pc:grpChg chg="mod">
          <ac:chgData name="Diana Aydee Villalba Leal" userId="5a42d0a1-78ae-45ba-9e09-cd96483cbf3b" providerId="ADAL" clId="{7C427A29-FE3C-4175-98DD-CC9607520D99}" dt="2024-04-15T02:25:10.550" v="1152" actId="164"/>
          <ac:grpSpMkLst>
            <pc:docMk/>
            <pc:sldMk cId="0" sldId="273"/>
            <ac:grpSpMk id="2" creationId="{00000000-0000-0000-0000-000000000000}"/>
          </ac:grpSpMkLst>
        </pc:grpChg>
        <pc:grpChg chg="add mod">
          <ac:chgData name="Diana Aydee Villalba Leal" userId="5a42d0a1-78ae-45ba-9e09-cd96483cbf3b" providerId="ADAL" clId="{7C427A29-FE3C-4175-98DD-CC9607520D99}" dt="2024-04-15T02:25:10.550" v="1152" actId="164"/>
          <ac:grpSpMkLst>
            <pc:docMk/>
            <pc:sldMk cId="0" sldId="273"/>
            <ac:grpSpMk id="19" creationId="{71C652A6-CA0A-8B0B-11CA-401FAF7BF756}"/>
          </ac:grpSpMkLst>
        </pc:grpChg>
        <pc:picChg chg="add mod">
          <ac:chgData name="Diana Aydee Villalba Leal" userId="5a42d0a1-78ae-45ba-9e09-cd96483cbf3b" providerId="ADAL" clId="{7C427A29-FE3C-4175-98DD-CC9607520D99}" dt="2024-04-15T02:25:10.550" v="1152" actId="164"/>
          <ac:picMkLst>
            <pc:docMk/>
            <pc:sldMk cId="0" sldId="273"/>
            <ac:picMk id="16" creationId="{B07BF639-623E-A1F0-F965-3C991962105D}"/>
          </ac:picMkLst>
        </pc:picChg>
        <pc:picChg chg="add mod modCrop">
          <ac:chgData name="Diana Aydee Villalba Leal" userId="5a42d0a1-78ae-45ba-9e09-cd96483cbf3b" providerId="ADAL" clId="{7C427A29-FE3C-4175-98DD-CC9607520D99}" dt="2024-04-15T02:25:10.550" v="1152" actId="164"/>
          <ac:picMkLst>
            <pc:docMk/>
            <pc:sldMk cId="0" sldId="273"/>
            <ac:picMk id="18" creationId="{FDA684C4-16A2-BFC8-844C-5F58FA9884EB}"/>
          </ac:picMkLst>
        </pc:picChg>
      </pc:sldChg>
      <pc:sldChg chg="addSp delSp modSp new mod">
        <pc:chgData name="Diana Aydee Villalba Leal" userId="5a42d0a1-78ae-45ba-9e09-cd96483cbf3b" providerId="ADAL" clId="{7C427A29-FE3C-4175-98DD-CC9607520D99}" dt="2024-04-15T02:46:16.666" v="1508" actId="6549"/>
        <pc:sldMkLst>
          <pc:docMk/>
          <pc:sldMk cId="2546549529" sldId="274"/>
        </pc:sldMkLst>
        <pc:spChg chg="mod">
          <ac:chgData name="Diana Aydee Villalba Leal" userId="5a42d0a1-78ae-45ba-9e09-cd96483cbf3b" providerId="ADAL" clId="{7C427A29-FE3C-4175-98DD-CC9607520D99}" dt="2024-04-15T02:32:17.751" v="1185" actId="1076"/>
          <ac:spMkLst>
            <pc:docMk/>
            <pc:sldMk cId="2546549529" sldId="274"/>
            <ac:spMk id="2" creationId="{FF514C77-895A-0B7D-80AA-BDD84D083A55}"/>
          </ac:spMkLst>
        </pc:spChg>
        <pc:spChg chg="del">
          <ac:chgData name="Diana Aydee Villalba Leal" userId="5a42d0a1-78ae-45ba-9e09-cd96483cbf3b" providerId="ADAL" clId="{7C427A29-FE3C-4175-98DD-CC9607520D99}" dt="2024-04-15T02:25:43.832" v="1155" actId="478"/>
          <ac:spMkLst>
            <pc:docMk/>
            <pc:sldMk cId="2546549529" sldId="274"/>
            <ac:spMk id="3" creationId="{EA9FCB73-3C61-4731-E7F4-10C81BC2075D}"/>
          </ac:spMkLst>
        </pc:spChg>
        <pc:graphicFrameChg chg="add mod modGraphic">
          <ac:chgData name="Diana Aydee Villalba Leal" userId="5a42d0a1-78ae-45ba-9e09-cd96483cbf3b" providerId="ADAL" clId="{7C427A29-FE3C-4175-98DD-CC9607520D99}" dt="2024-04-15T02:46:16.666" v="1508" actId="6549"/>
          <ac:graphicFrameMkLst>
            <pc:docMk/>
            <pc:sldMk cId="2546549529" sldId="274"/>
            <ac:graphicFrameMk id="4" creationId="{F151134F-C60B-2B45-87B4-41EA577B9EBB}"/>
          </ac:graphicFrameMkLst>
        </pc:graphicFrameChg>
        <pc:graphicFrameChg chg="add">
          <ac:chgData name="Diana Aydee Villalba Leal" userId="5a42d0a1-78ae-45ba-9e09-cd96483cbf3b" providerId="ADAL" clId="{7C427A29-FE3C-4175-98DD-CC9607520D99}" dt="2024-04-15T02:31:06.984" v="1176"/>
          <ac:graphicFrameMkLst>
            <pc:docMk/>
            <pc:sldMk cId="2546549529" sldId="274"/>
            <ac:graphicFrameMk id="5" creationId="{8F8F6849-6B54-3F49-86BD-AF6AEA16E16C}"/>
          </ac:graphicFrameMkLst>
        </pc:graphicFrameChg>
      </pc:sldChg>
      <pc:sldChg chg="modSp add mod">
        <pc:chgData name="Diana Aydee Villalba Leal" userId="5a42d0a1-78ae-45ba-9e09-cd96483cbf3b" providerId="ADAL" clId="{7C427A29-FE3C-4175-98DD-CC9607520D99}" dt="2024-04-15T02:36:53.801" v="1248" actId="2165"/>
        <pc:sldMkLst>
          <pc:docMk/>
          <pc:sldMk cId="3944064899" sldId="275"/>
        </pc:sldMkLst>
        <pc:graphicFrameChg chg="modGraphic">
          <ac:chgData name="Diana Aydee Villalba Leal" userId="5a42d0a1-78ae-45ba-9e09-cd96483cbf3b" providerId="ADAL" clId="{7C427A29-FE3C-4175-98DD-CC9607520D99}" dt="2024-04-15T02:36:53.801" v="1248" actId="2165"/>
          <ac:graphicFrameMkLst>
            <pc:docMk/>
            <pc:sldMk cId="3944064899" sldId="275"/>
            <ac:graphicFrameMk id="4" creationId="{F151134F-C60B-2B45-87B4-41EA577B9EBB}"/>
          </ac:graphicFrameMkLst>
        </pc:graphicFrameChg>
      </pc:sldChg>
      <pc:sldChg chg="modSp add mod">
        <pc:chgData name="Diana Aydee Villalba Leal" userId="5a42d0a1-78ae-45ba-9e09-cd96483cbf3b" providerId="ADAL" clId="{7C427A29-FE3C-4175-98DD-CC9607520D99}" dt="2024-04-15T03:22:21.345" v="2374" actId="108"/>
        <pc:sldMkLst>
          <pc:docMk/>
          <pc:sldMk cId="272460422" sldId="276"/>
        </pc:sldMkLst>
        <pc:graphicFrameChg chg="mod modGraphic">
          <ac:chgData name="Diana Aydee Villalba Leal" userId="5a42d0a1-78ae-45ba-9e09-cd96483cbf3b" providerId="ADAL" clId="{7C427A29-FE3C-4175-98DD-CC9607520D99}" dt="2024-04-15T03:22:21.345" v="2374" actId="108"/>
          <ac:graphicFrameMkLst>
            <pc:docMk/>
            <pc:sldMk cId="272460422" sldId="276"/>
            <ac:graphicFrameMk id="4" creationId="{F151134F-C60B-2B45-87B4-41EA577B9EBB}"/>
          </ac:graphicFrameMkLst>
        </pc:graphicFrameChg>
      </pc:sldChg>
      <pc:sldChg chg="new del">
        <pc:chgData name="Diana Aydee Villalba Leal" userId="5a42d0a1-78ae-45ba-9e09-cd96483cbf3b" providerId="ADAL" clId="{7C427A29-FE3C-4175-98DD-CC9607520D99}" dt="2024-04-15T02:38:56.908" v="1280" actId="47"/>
        <pc:sldMkLst>
          <pc:docMk/>
          <pc:sldMk cId="512555235" sldId="277"/>
        </pc:sldMkLst>
      </pc:sldChg>
      <pc:sldChg chg="addSp delSp modSp add mod ord addAnim delAnim">
        <pc:chgData name="Diana Aydee Villalba Leal" userId="5a42d0a1-78ae-45ba-9e09-cd96483cbf3b" providerId="ADAL" clId="{7C427A29-FE3C-4175-98DD-CC9607520D99}" dt="2024-04-15T03:27:26.970" v="2392" actId="1076"/>
        <pc:sldMkLst>
          <pc:docMk/>
          <pc:sldMk cId="1818893856" sldId="277"/>
        </pc:sldMkLst>
        <pc:spChg chg="add del">
          <ac:chgData name="Diana Aydee Villalba Leal" userId="5a42d0a1-78ae-45ba-9e09-cd96483cbf3b" providerId="ADAL" clId="{7C427A29-FE3C-4175-98DD-CC9607520D99}" dt="2024-04-15T02:45:59.379" v="1505" actId="26606"/>
          <ac:spMkLst>
            <pc:docMk/>
            <pc:sldMk cId="1818893856" sldId="277"/>
            <ac:spMk id="6" creationId="{A8384FB5-9ADC-4DDC-881B-597D56F5B15D}"/>
          </ac:spMkLst>
        </pc:spChg>
        <pc:spChg chg="add del">
          <ac:chgData name="Diana Aydee Villalba Leal" userId="5a42d0a1-78ae-45ba-9e09-cd96483cbf3b" providerId="ADAL" clId="{7C427A29-FE3C-4175-98DD-CC9607520D99}" dt="2024-04-15T02:45:59.379" v="1505" actId="26606"/>
          <ac:spMkLst>
            <pc:docMk/>
            <pc:sldMk cId="1818893856" sldId="277"/>
            <ac:spMk id="8" creationId="{BC05CA36-AD6A-4ABF-9A05-52E5A143D2BB}"/>
          </ac:spMkLst>
        </pc:spChg>
        <pc:spChg chg="add del">
          <ac:chgData name="Diana Aydee Villalba Leal" userId="5a42d0a1-78ae-45ba-9e09-cd96483cbf3b" providerId="ADAL" clId="{7C427A29-FE3C-4175-98DD-CC9607520D99}" dt="2024-04-15T02:45:59.379" v="1505" actId="26606"/>
          <ac:spMkLst>
            <pc:docMk/>
            <pc:sldMk cId="1818893856" sldId="277"/>
            <ac:spMk id="10" creationId="{D4331EE8-85A4-4588-8D9E-70E534D477DB}"/>
          </ac:spMkLst>
        </pc:spChg>
        <pc:spChg chg="add del">
          <ac:chgData name="Diana Aydee Villalba Leal" userId="5a42d0a1-78ae-45ba-9e09-cd96483cbf3b" providerId="ADAL" clId="{7C427A29-FE3C-4175-98DD-CC9607520D99}" dt="2024-04-15T02:45:59.379" v="1505" actId="26606"/>
          <ac:spMkLst>
            <pc:docMk/>
            <pc:sldMk cId="1818893856" sldId="277"/>
            <ac:spMk id="14" creationId="{49D6C862-61CC-4B46-8080-96583D653BAB}"/>
          </ac:spMkLst>
        </pc:spChg>
        <pc:spChg chg="add del">
          <ac:chgData name="Diana Aydee Villalba Leal" userId="5a42d0a1-78ae-45ba-9e09-cd96483cbf3b" providerId="ADAL" clId="{7C427A29-FE3C-4175-98DD-CC9607520D99}" dt="2024-04-15T02:45:59.379" v="1505" actId="26606"/>
          <ac:spMkLst>
            <pc:docMk/>
            <pc:sldMk cId="1818893856" sldId="277"/>
            <ac:spMk id="20" creationId="{E37EECFC-A684-4391-AE85-4CDAF5565F61}"/>
          </ac:spMkLst>
        </pc:spChg>
        <pc:spChg chg="mod">
          <ac:chgData name="Diana Aydee Villalba Leal" userId="5a42d0a1-78ae-45ba-9e09-cd96483cbf3b" providerId="ADAL" clId="{7C427A29-FE3C-4175-98DD-CC9607520D99}" dt="2024-04-15T03:27:26.970" v="2392" actId="1076"/>
          <ac:spMkLst>
            <pc:docMk/>
            <pc:sldMk cId="1818893856" sldId="277"/>
            <ac:spMk id="34" creationId="{38587CD5-2DA5-49CB-334A-893B4F3006B4}"/>
          </ac:spMkLst>
        </pc:spChg>
        <pc:spChg chg="add del">
          <ac:chgData name="Diana Aydee Villalba Leal" userId="5a42d0a1-78ae-45ba-9e09-cd96483cbf3b" providerId="ADAL" clId="{7C427A29-FE3C-4175-98DD-CC9607520D99}" dt="2024-04-15T02:45:59.379" v="1505" actId="26606"/>
          <ac:spMkLst>
            <pc:docMk/>
            <pc:sldMk cId="1818893856" sldId="277"/>
            <ac:spMk id="39" creationId="{489B7BFD-8F45-4093-AD9C-91B15B0503D9}"/>
          </ac:spMkLst>
        </pc:spChg>
        <pc:spChg chg="add del">
          <ac:chgData name="Diana Aydee Villalba Leal" userId="5a42d0a1-78ae-45ba-9e09-cd96483cbf3b" providerId="ADAL" clId="{7C427A29-FE3C-4175-98DD-CC9607520D99}" dt="2024-04-15T02:45:59.379" v="1505" actId="26606"/>
          <ac:spMkLst>
            <pc:docMk/>
            <pc:sldMk cId="1818893856" sldId="277"/>
            <ac:spMk id="45" creationId="{498F8FF6-43B4-494A-AF8F-123A4983EDF7}"/>
          </ac:spMkLst>
        </pc:spChg>
        <pc:spChg chg="add del">
          <ac:chgData name="Diana Aydee Villalba Leal" userId="5a42d0a1-78ae-45ba-9e09-cd96483cbf3b" providerId="ADAL" clId="{7C427A29-FE3C-4175-98DD-CC9607520D99}" dt="2024-04-15T02:45:59.379" v="1505" actId="26606"/>
          <ac:spMkLst>
            <pc:docMk/>
            <pc:sldMk cId="1818893856" sldId="277"/>
            <ac:spMk id="47" creationId="{CF85B11F-FA15-48B8-BF04-463A37544E09}"/>
          </ac:spMkLst>
        </pc:spChg>
        <pc:spChg chg="add del">
          <ac:chgData name="Diana Aydee Villalba Leal" userId="5a42d0a1-78ae-45ba-9e09-cd96483cbf3b" providerId="ADAL" clId="{7C427A29-FE3C-4175-98DD-CC9607520D99}" dt="2024-04-15T02:45:59.379" v="1505" actId="26606"/>
          <ac:spMkLst>
            <pc:docMk/>
            <pc:sldMk cId="1818893856" sldId="277"/>
            <ac:spMk id="49" creationId="{5AFEC601-A132-47EE-B0C2-B38ACD9FCE6F}"/>
          </ac:spMkLst>
        </pc:spChg>
        <pc:spChg chg="add del">
          <ac:chgData name="Diana Aydee Villalba Leal" userId="5a42d0a1-78ae-45ba-9e09-cd96483cbf3b" providerId="ADAL" clId="{7C427A29-FE3C-4175-98DD-CC9607520D99}" dt="2024-04-15T02:45:59.379" v="1505" actId="26606"/>
          <ac:spMkLst>
            <pc:docMk/>
            <pc:sldMk cId="1818893856" sldId="277"/>
            <ac:spMk id="51" creationId="{279CAF82-0ECF-42BE-8F37-F71941E5D410}"/>
          </ac:spMkLst>
        </pc:spChg>
        <pc:spChg chg="add del">
          <ac:chgData name="Diana Aydee Villalba Leal" userId="5a42d0a1-78ae-45ba-9e09-cd96483cbf3b" providerId="ADAL" clId="{7C427A29-FE3C-4175-98DD-CC9607520D99}" dt="2024-04-15T02:45:59.379" v="1505" actId="26606"/>
          <ac:spMkLst>
            <pc:docMk/>
            <pc:sldMk cId="1818893856" sldId="277"/>
            <ac:spMk id="53" creationId="{BB90F3FC-186F-4608-93AA-7EE24F682E21}"/>
          </ac:spMkLst>
        </pc:spChg>
        <pc:spChg chg="add del">
          <ac:chgData name="Diana Aydee Villalba Leal" userId="5a42d0a1-78ae-45ba-9e09-cd96483cbf3b" providerId="ADAL" clId="{7C427A29-FE3C-4175-98DD-CC9607520D99}" dt="2024-04-15T02:45:59.379" v="1505" actId="26606"/>
          <ac:spMkLst>
            <pc:docMk/>
            <pc:sldMk cId="1818893856" sldId="277"/>
            <ac:spMk id="62" creationId="{033BC44A-0661-43B4-9C14-FD5963C226AE}"/>
          </ac:spMkLst>
        </pc:spChg>
        <pc:spChg chg="add del">
          <ac:chgData name="Diana Aydee Villalba Leal" userId="5a42d0a1-78ae-45ba-9e09-cd96483cbf3b" providerId="ADAL" clId="{7C427A29-FE3C-4175-98DD-CC9607520D99}" dt="2024-04-15T02:45:59.379" v="1505" actId="26606"/>
          <ac:spMkLst>
            <pc:docMk/>
            <pc:sldMk cId="1818893856" sldId="277"/>
            <ac:spMk id="64" creationId="{13811CB9-0334-4316-8B54-711C0F3BE693}"/>
          </ac:spMkLst>
        </pc:spChg>
        <pc:grpChg chg="add del">
          <ac:chgData name="Diana Aydee Villalba Leal" userId="5a42d0a1-78ae-45ba-9e09-cd96483cbf3b" providerId="ADAL" clId="{7C427A29-FE3C-4175-98DD-CC9607520D99}" dt="2024-04-15T02:45:59.379" v="1505" actId="26606"/>
          <ac:grpSpMkLst>
            <pc:docMk/>
            <pc:sldMk cId="1818893856" sldId="277"/>
            <ac:grpSpMk id="41" creationId="{F95919CA-4568-4F54-A2C0-2B54BD78A3B8}"/>
          </ac:grpSpMkLst>
        </pc:grpChg>
        <pc:grpChg chg="add del">
          <ac:chgData name="Diana Aydee Villalba Leal" userId="5a42d0a1-78ae-45ba-9e09-cd96483cbf3b" providerId="ADAL" clId="{7C427A29-FE3C-4175-98DD-CC9607520D99}" dt="2024-04-15T02:45:59.379" v="1505" actId="26606"/>
          <ac:grpSpMkLst>
            <pc:docMk/>
            <pc:sldMk cId="1818893856" sldId="277"/>
            <ac:grpSpMk id="55" creationId="{FB9739EB-7F66-433D-841F-AB3CD18700B7}"/>
          </ac:grpSpMkLst>
        </pc:grpChg>
        <pc:picChg chg="del">
          <ac:chgData name="Diana Aydee Villalba Leal" userId="5a42d0a1-78ae-45ba-9e09-cd96483cbf3b" providerId="ADAL" clId="{7C427A29-FE3C-4175-98DD-CC9607520D99}" dt="2024-04-15T02:41:39.177" v="1479" actId="478"/>
          <ac:picMkLst>
            <pc:docMk/>
            <pc:sldMk cId="1818893856" sldId="277"/>
            <ac:picMk id="3" creationId="{A6D5CEB3-4B11-70C8-7726-C9DE2BE845F7}"/>
          </ac:picMkLst>
        </pc:picChg>
        <pc:picChg chg="add del mod ord">
          <ac:chgData name="Diana Aydee Villalba Leal" userId="5a42d0a1-78ae-45ba-9e09-cd96483cbf3b" providerId="ADAL" clId="{7C427A29-FE3C-4175-98DD-CC9607520D99}" dt="2024-04-15T03:26:52.070" v="2388" actId="478"/>
          <ac:picMkLst>
            <pc:docMk/>
            <pc:sldMk cId="1818893856" sldId="277"/>
            <ac:picMk id="4" creationId="{4321DB0F-CE81-00C8-64B6-F23E427D0973}"/>
          </ac:picMkLst>
        </pc:picChg>
        <pc:picChg chg="add del mod">
          <ac:chgData name="Diana Aydee Villalba Leal" userId="5a42d0a1-78ae-45ba-9e09-cd96483cbf3b" providerId="ADAL" clId="{7C427A29-FE3C-4175-98DD-CC9607520D99}" dt="2024-04-15T02:46:02.479" v="1506" actId="478"/>
          <ac:picMkLst>
            <pc:docMk/>
            <pc:sldMk cId="1818893856" sldId="277"/>
            <ac:picMk id="7" creationId="{1075FCC7-D623-10B4-C8D6-36075C437045}"/>
          </ac:picMkLst>
        </pc:picChg>
      </pc:sldChg>
      <pc:sldChg chg="addSp delSp modSp add mod">
        <pc:chgData name="Diana Aydee Villalba Leal" userId="5a42d0a1-78ae-45ba-9e09-cd96483cbf3b" providerId="ADAL" clId="{7C427A29-FE3C-4175-98DD-CC9607520D99}" dt="2024-04-15T03:20:46.139" v="2370" actId="20577"/>
        <pc:sldMkLst>
          <pc:docMk/>
          <pc:sldMk cId="1231012494" sldId="278"/>
        </pc:sldMkLst>
        <pc:graphicFrameChg chg="add del mod modGraphic">
          <ac:chgData name="Diana Aydee Villalba Leal" userId="5a42d0a1-78ae-45ba-9e09-cd96483cbf3b" providerId="ADAL" clId="{7C427A29-FE3C-4175-98DD-CC9607520D99}" dt="2024-04-15T03:20:46.139" v="2370" actId="20577"/>
          <ac:graphicFrameMkLst>
            <pc:docMk/>
            <pc:sldMk cId="1231012494" sldId="278"/>
            <ac:graphicFrameMk id="4" creationId="{F151134F-C60B-2B45-87B4-41EA577B9EBB}"/>
          </ac:graphicFrameMkLst>
        </pc:graphicFrameChg>
      </pc:sldChg>
      <pc:sldChg chg="addSp delSp modSp add mod">
        <pc:chgData name="Diana Aydee Villalba Leal" userId="5a42d0a1-78ae-45ba-9e09-cd96483cbf3b" providerId="ADAL" clId="{7C427A29-FE3C-4175-98DD-CC9607520D99}" dt="2024-04-15T03:22:12.103" v="2373"/>
        <pc:sldMkLst>
          <pc:docMk/>
          <pc:sldMk cId="4114902921" sldId="279"/>
        </pc:sldMkLst>
        <pc:graphicFrameChg chg="add del mod modGraphic">
          <ac:chgData name="Diana Aydee Villalba Leal" userId="5a42d0a1-78ae-45ba-9e09-cd96483cbf3b" providerId="ADAL" clId="{7C427A29-FE3C-4175-98DD-CC9607520D99}" dt="2024-04-15T03:22:12.103" v="2373"/>
          <ac:graphicFrameMkLst>
            <pc:docMk/>
            <pc:sldMk cId="4114902921" sldId="279"/>
            <ac:graphicFrameMk id="4" creationId="{F151134F-C60B-2B45-87B4-41EA577B9EBB}"/>
          </ac:graphicFrameMkLst>
        </pc:graphicFrameChg>
      </pc:sldChg>
    </pc:docChg>
  </pc:docChgLst>
  <pc:docChgLst>
    <pc:chgData name="Andres Felipe Valencia Castrillon" userId="S::af.valenciac@uniandes.edu.co::caa44457-c00b-4f58-9724-1d1b91e252f8" providerId="AD" clId="Web-{49CCF73C-056E-4318-AB14-FF7A4B2E407A}"/>
    <pc:docChg chg="modSld">
      <pc:chgData name="Andres Felipe Valencia Castrillon" userId="S::af.valenciac@uniandes.edu.co::caa44457-c00b-4f58-9724-1d1b91e252f8" providerId="AD" clId="Web-{49CCF73C-056E-4318-AB14-FF7A4B2E407A}" dt="2024-04-15T03:12:01.974" v="4026"/>
      <pc:docMkLst>
        <pc:docMk/>
      </pc:docMkLst>
      <pc:sldChg chg="modSp">
        <pc:chgData name="Andres Felipe Valencia Castrillon" userId="S::af.valenciac@uniandes.edu.co::caa44457-c00b-4f58-9724-1d1b91e252f8" providerId="AD" clId="Web-{49CCF73C-056E-4318-AB14-FF7A4B2E407A}" dt="2024-04-15T01:48:44.102" v="1561" actId="20577"/>
        <pc:sldMkLst>
          <pc:docMk/>
          <pc:sldMk cId="953104916" sldId="266"/>
        </pc:sldMkLst>
        <pc:spChg chg="mod">
          <ac:chgData name="Andres Felipe Valencia Castrillon" userId="S::af.valenciac@uniandes.edu.co::caa44457-c00b-4f58-9724-1d1b91e252f8" providerId="AD" clId="Web-{49CCF73C-056E-4318-AB14-FF7A4B2E407A}" dt="2024-04-15T01:48:44.102" v="1561" actId="20577"/>
          <ac:spMkLst>
            <pc:docMk/>
            <pc:sldMk cId="953104916" sldId="266"/>
            <ac:spMk id="4" creationId="{5BE43ABE-7E70-4A37-9D20-8F68C688DE84}"/>
          </ac:spMkLst>
        </pc:spChg>
      </pc:sldChg>
      <pc:sldChg chg="modSp">
        <pc:chgData name="Andres Felipe Valencia Castrillon" userId="S::af.valenciac@uniandes.edu.co::caa44457-c00b-4f58-9724-1d1b91e252f8" providerId="AD" clId="Web-{49CCF73C-056E-4318-AB14-FF7A4B2E407A}" dt="2024-04-15T01:21:48.829" v="1459" actId="20577"/>
        <pc:sldMkLst>
          <pc:docMk/>
          <pc:sldMk cId="816575316" sldId="267"/>
        </pc:sldMkLst>
        <pc:spChg chg="mod">
          <ac:chgData name="Andres Felipe Valencia Castrillon" userId="S::af.valenciac@uniandes.edu.co::caa44457-c00b-4f58-9724-1d1b91e252f8" providerId="AD" clId="Web-{49CCF73C-056E-4318-AB14-FF7A4B2E407A}" dt="2024-04-15T01:21:48.829" v="1459" actId="20577"/>
          <ac:spMkLst>
            <pc:docMk/>
            <pc:sldMk cId="816575316" sldId="267"/>
            <ac:spMk id="7" creationId="{4F51D12E-D4FC-2EF4-1FDB-65C3EA5427EA}"/>
          </ac:spMkLst>
        </pc:spChg>
      </pc:sldChg>
      <pc:sldChg chg="modSp">
        <pc:chgData name="Andres Felipe Valencia Castrillon" userId="S::af.valenciac@uniandes.edu.co::caa44457-c00b-4f58-9724-1d1b91e252f8" providerId="AD" clId="Web-{49CCF73C-056E-4318-AB14-FF7A4B2E407A}" dt="2024-04-15T02:43:57.453" v="2581" actId="20577"/>
        <pc:sldMkLst>
          <pc:docMk/>
          <pc:sldMk cId="910172391" sldId="270"/>
        </pc:sldMkLst>
        <pc:spChg chg="mod">
          <ac:chgData name="Andres Felipe Valencia Castrillon" userId="S::af.valenciac@uniandes.edu.co::caa44457-c00b-4f58-9724-1d1b91e252f8" providerId="AD" clId="Web-{49CCF73C-056E-4318-AB14-FF7A4B2E407A}" dt="2024-04-15T02:43:57.453" v="2581" actId="20577"/>
          <ac:spMkLst>
            <pc:docMk/>
            <pc:sldMk cId="910172391" sldId="270"/>
            <ac:spMk id="4" creationId="{CD8AA272-A9D5-6CB7-BDA7-35A2639E8116}"/>
          </ac:spMkLst>
        </pc:spChg>
      </pc:sldChg>
      <pc:sldChg chg="modSp">
        <pc:chgData name="Andres Felipe Valencia Castrillon" userId="S::af.valenciac@uniandes.edu.co::caa44457-c00b-4f58-9724-1d1b91e252f8" providerId="AD" clId="Web-{49CCF73C-056E-4318-AB14-FF7A4B2E407A}" dt="2024-04-15T03:12:01.974" v="4026"/>
        <pc:sldMkLst>
          <pc:docMk/>
          <pc:sldMk cId="2546549529" sldId="274"/>
        </pc:sldMkLst>
        <pc:graphicFrameChg chg="mod modGraphic">
          <ac:chgData name="Andres Felipe Valencia Castrillon" userId="S::af.valenciac@uniandes.edu.co::caa44457-c00b-4f58-9724-1d1b91e252f8" providerId="AD" clId="Web-{49CCF73C-056E-4318-AB14-FF7A4B2E407A}" dt="2024-04-15T03:12:01.974" v="4026"/>
          <ac:graphicFrameMkLst>
            <pc:docMk/>
            <pc:sldMk cId="2546549529" sldId="274"/>
            <ac:graphicFrameMk id="4" creationId="{F151134F-C60B-2B45-87B4-41EA577B9EBB}"/>
          </ac:graphicFrameMkLst>
        </pc:graphicFrameChg>
      </pc:sldChg>
      <pc:sldChg chg="modSp">
        <pc:chgData name="Andres Felipe Valencia Castrillon" userId="S::af.valenciac@uniandes.edu.co::caa44457-c00b-4f58-9724-1d1b91e252f8" providerId="AD" clId="Web-{49CCF73C-056E-4318-AB14-FF7A4B2E407A}" dt="2024-04-15T02:48:21.290" v="2615"/>
        <pc:sldMkLst>
          <pc:docMk/>
          <pc:sldMk cId="1231012494" sldId="278"/>
        </pc:sldMkLst>
        <pc:graphicFrameChg chg="mod modGraphic">
          <ac:chgData name="Andres Felipe Valencia Castrillon" userId="S::af.valenciac@uniandes.edu.co::caa44457-c00b-4f58-9724-1d1b91e252f8" providerId="AD" clId="Web-{49CCF73C-056E-4318-AB14-FF7A4B2E407A}" dt="2024-04-15T02:48:21.290" v="2615"/>
          <ac:graphicFrameMkLst>
            <pc:docMk/>
            <pc:sldMk cId="1231012494" sldId="278"/>
            <ac:graphicFrameMk id="4" creationId="{F151134F-C60B-2B45-87B4-41EA577B9EBB}"/>
          </ac:graphicFrameMkLst>
        </pc:graphicFrameChg>
      </pc:sldChg>
    </pc:docChg>
  </pc:docChgLst>
  <pc:docChgLst>
    <pc:chgData name="Diana Aydee Villalba Leal" userId="S::diana.villalba@uniandes.edu.co::5a42d0a1-78ae-45ba-9e09-cd96483cbf3b" providerId="AD" clId="Web-{DDEB901C-D4F8-DD57-6270-33AD9D8AAC89}"/>
    <pc:docChg chg="modSld">
      <pc:chgData name="Diana Aydee Villalba Leal" userId="S::diana.villalba@uniandes.edu.co::5a42d0a1-78ae-45ba-9e09-cd96483cbf3b" providerId="AD" clId="Web-{DDEB901C-D4F8-DD57-6270-33AD9D8AAC89}" dt="2024-04-13T16:00:54.842" v="65"/>
      <pc:docMkLst>
        <pc:docMk/>
      </pc:docMkLst>
      <pc:sldChg chg="modSp">
        <pc:chgData name="Diana Aydee Villalba Leal" userId="S::diana.villalba@uniandes.edu.co::5a42d0a1-78ae-45ba-9e09-cd96483cbf3b" providerId="AD" clId="Web-{DDEB901C-D4F8-DD57-6270-33AD9D8AAC89}" dt="2024-04-13T16:00:54.842" v="65"/>
        <pc:sldMkLst>
          <pc:docMk/>
          <pc:sldMk cId="1258924659" sldId="259"/>
        </pc:sldMkLst>
        <pc:graphicFrameChg chg="mod modGraphic">
          <ac:chgData name="Diana Aydee Villalba Leal" userId="S::diana.villalba@uniandes.edu.co::5a42d0a1-78ae-45ba-9e09-cd96483cbf3b" providerId="AD" clId="Web-{DDEB901C-D4F8-DD57-6270-33AD9D8AAC89}" dt="2024-04-13T16:00:54.842" v="65"/>
          <ac:graphicFrameMkLst>
            <pc:docMk/>
            <pc:sldMk cId="1258924659" sldId="259"/>
            <ac:graphicFrameMk id="48" creationId="{717FF3FE-F6C6-63E9-6FF3-CCF7557C7E37}"/>
          </ac:graphicFrameMkLst>
        </pc:graphicFrameChg>
      </pc:sldChg>
      <pc:sldChg chg="modSp">
        <pc:chgData name="Diana Aydee Villalba Leal" userId="S::diana.villalba@uniandes.edu.co::5a42d0a1-78ae-45ba-9e09-cd96483cbf3b" providerId="AD" clId="Web-{DDEB901C-D4F8-DD57-6270-33AD9D8AAC89}" dt="2024-04-13T15:59:41.934" v="31" actId="20577"/>
        <pc:sldMkLst>
          <pc:docMk/>
          <pc:sldMk cId="2739073744" sldId="261"/>
        </pc:sldMkLst>
        <pc:spChg chg="mod">
          <ac:chgData name="Diana Aydee Villalba Leal" userId="S::diana.villalba@uniandes.edu.co::5a42d0a1-78ae-45ba-9e09-cd96483cbf3b" providerId="AD" clId="Web-{DDEB901C-D4F8-DD57-6270-33AD9D8AAC89}" dt="2024-04-13T15:58:24.620" v="14" actId="20577"/>
          <ac:spMkLst>
            <pc:docMk/>
            <pc:sldMk cId="2739073744" sldId="261"/>
            <ac:spMk id="19" creationId="{21BFAD4D-4DA5-7BD6-A8EB-46FEDEF782D4}"/>
          </ac:spMkLst>
        </pc:spChg>
        <pc:spChg chg="mod">
          <ac:chgData name="Diana Aydee Villalba Leal" userId="S::diana.villalba@uniandes.edu.co::5a42d0a1-78ae-45ba-9e09-cd96483cbf3b" providerId="AD" clId="Web-{DDEB901C-D4F8-DD57-6270-33AD9D8AAC89}" dt="2024-04-13T15:59:41.934" v="31" actId="20577"/>
          <ac:spMkLst>
            <pc:docMk/>
            <pc:sldMk cId="2739073744" sldId="261"/>
            <ac:spMk id="20" creationId="{7FEB8CB1-02A4-2E37-585B-DCE50BD1F582}"/>
          </ac:spMkLst>
        </pc:spChg>
      </pc:sldChg>
    </pc:docChg>
  </pc:docChgLst>
  <pc:docChgLst>
    <pc:chgData name="Diana Aydee Villalba Leal" userId="5a42d0a1-78ae-45ba-9e09-cd96483cbf3b" providerId="ADAL" clId="{F76D4613-93D7-4367-B440-5A4A53418169}"/>
    <pc:docChg chg="undo custSel addSld delSld modSld sldOrd">
      <pc:chgData name="Diana Aydee Villalba Leal" userId="5a42d0a1-78ae-45ba-9e09-cd96483cbf3b" providerId="ADAL" clId="{F76D4613-93D7-4367-B440-5A4A53418169}" dt="2024-04-14T23:26:24.726" v="455" actId="14100"/>
      <pc:docMkLst>
        <pc:docMk/>
      </pc:docMkLst>
      <pc:sldChg chg="addSp delSp modSp new del mod ord">
        <pc:chgData name="Diana Aydee Villalba Leal" userId="5a42d0a1-78ae-45ba-9e09-cd96483cbf3b" providerId="ADAL" clId="{F76D4613-93D7-4367-B440-5A4A53418169}" dt="2024-04-14T23:19:15.549" v="443" actId="47"/>
        <pc:sldMkLst>
          <pc:docMk/>
          <pc:sldMk cId="2591817517" sldId="262"/>
        </pc:sldMkLst>
        <pc:spChg chg="del">
          <ac:chgData name="Diana Aydee Villalba Leal" userId="5a42d0a1-78ae-45ba-9e09-cd96483cbf3b" providerId="ADAL" clId="{F76D4613-93D7-4367-B440-5A4A53418169}" dt="2024-04-14T22:46:39.671" v="3" actId="478"/>
          <ac:spMkLst>
            <pc:docMk/>
            <pc:sldMk cId="2591817517" sldId="262"/>
            <ac:spMk id="2" creationId="{7339482B-8B6F-388A-100E-B6390E914717}"/>
          </ac:spMkLst>
        </pc:spChg>
        <pc:spChg chg="del">
          <ac:chgData name="Diana Aydee Villalba Leal" userId="5a42d0a1-78ae-45ba-9e09-cd96483cbf3b" providerId="ADAL" clId="{F76D4613-93D7-4367-B440-5A4A53418169}" dt="2024-04-14T22:46:49.825" v="4" actId="478"/>
          <ac:spMkLst>
            <pc:docMk/>
            <pc:sldMk cId="2591817517" sldId="262"/>
            <ac:spMk id="3" creationId="{3EE80444-1C7F-09A9-B872-202747E2B155}"/>
          </ac:spMkLst>
        </pc:spChg>
        <pc:graphicFrameChg chg="add mod modGraphic">
          <ac:chgData name="Diana Aydee Villalba Leal" userId="5a42d0a1-78ae-45ba-9e09-cd96483cbf3b" providerId="ADAL" clId="{F76D4613-93D7-4367-B440-5A4A53418169}" dt="2024-04-14T22:47:33.178" v="6" actId="12100"/>
          <ac:graphicFrameMkLst>
            <pc:docMk/>
            <pc:sldMk cId="2591817517" sldId="262"/>
            <ac:graphicFrameMk id="4" creationId="{A9FA9971-818D-5E1D-AC21-ACD825AAF0CE}"/>
          </ac:graphicFrameMkLst>
        </pc:graphicFrameChg>
      </pc:sldChg>
      <pc:sldChg chg="modSp new del mod">
        <pc:chgData name="Diana Aydee Villalba Leal" userId="5a42d0a1-78ae-45ba-9e09-cd96483cbf3b" providerId="ADAL" clId="{F76D4613-93D7-4367-B440-5A4A53418169}" dt="2024-04-14T23:19:20.008" v="444" actId="47"/>
        <pc:sldMkLst>
          <pc:docMk/>
          <pc:sldMk cId="1666062543" sldId="263"/>
        </pc:sldMkLst>
        <pc:spChg chg="mod">
          <ac:chgData name="Diana Aydee Villalba Leal" userId="5a42d0a1-78ae-45ba-9e09-cd96483cbf3b" providerId="ADAL" clId="{F76D4613-93D7-4367-B440-5A4A53418169}" dt="2024-04-14T22:58:57.212" v="104" actId="27636"/>
          <ac:spMkLst>
            <pc:docMk/>
            <pc:sldMk cId="1666062543" sldId="263"/>
            <ac:spMk id="3" creationId="{532CC85D-A8F5-A251-76A3-6FE65213DE61}"/>
          </ac:spMkLst>
        </pc:spChg>
      </pc:sldChg>
      <pc:sldChg chg="addSp delSp modSp new mod">
        <pc:chgData name="Diana Aydee Villalba Leal" userId="5a42d0a1-78ae-45ba-9e09-cd96483cbf3b" providerId="ADAL" clId="{F76D4613-93D7-4367-B440-5A4A53418169}" dt="2024-04-14T23:26:24.726" v="455" actId="14100"/>
        <pc:sldMkLst>
          <pc:docMk/>
          <pc:sldMk cId="1245873866" sldId="264"/>
        </pc:sldMkLst>
        <pc:spChg chg="del">
          <ac:chgData name="Diana Aydee Villalba Leal" userId="5a42d0a1-78ae-45ba-9e09-cd96483cbf3b" providerId="ADAL" clId="{F76D4613-93D7-4367-B440-5A4A53418169}" dt="2024-04-14T23:25:53.731" v="449" actId="478"/>
          <ac:spMkLst>
            <pc:docMk/>
            <pc:sldMk cId="1245873866" sldId="264"/>
            <ac:spMk id="2" creationId="{B8560842-7AD7-9825-0D26-769F264155E8}"/>
          </ac:spMkLst>
        </pc:spChg>
        <pc:spChg chg="del">
          <ac:chgData name="Diana Aydee Villalba Leal" userId="5a42d0a1-78ae-45ba-9e09-cd96483cbf3b" providerId="ADAL" clId="{F76D4613-93D7-4367-B440-5A4A53418169}" dt="2024-04-14T22:49:14.070" v="11" actId="478"/>
          <ac:spMkLst>
            <pc:docMk/>
            <pc:sldMk cId="1245873866" sldId="264"/>
            <ac:spMk id="3" creationId="{F14FB0E9-A97E-01C9-4DE0-6DFE3A7D46E8}"/>
          </ac:spMkLst>
        </pc:spChg>
        <pc:spChg chg="add mod">
          <ac:chgData name="Diana Aydee Villalba Leal" userId="5a42d0a1-78ae-45ba-9e09-cd96483cbf3b" providerId="ADAL" clId="{F76D4613-93D7-4367-B440-5A4A53418169}" dt="2024-04-14T23:13:20.707" v="291" actId="120"/>
          <ac:spMkLst>
            <pc:docMk/>
            <pc:sldMk cId="1245873866" sldId="264"/>
            <ac:spMk id="4" creationId="{CE287E37-2282-8385-D268-4591EB0D1F79}"/>
          </ac:spMkLst>
        </pc:spChg>
        <pc:spChg chg="add mod">
          <ac:chgData name="Diana Aydee Villalba Leal" userId="5a42d0a1-78ae-45ba-9e09-cd96483cbf3b" providerId="ADAL" clId="{F76D4613-93D7-4367-B440-5A4A53418169}" dt="2024-04-14T23:13:25.501" v="292" actId="120"/>
          <ac:spMkLst>
            <pc:docMk/>
            <pc:sldMk cId="1245873866" sldId="264"/>
            <ac:spMk id="5" creationId="{BC41FCDF-4C59-7257-6E60-F3F4DBF20E6A}"/>
          </ac:spMkLst>
        </pc:spChg>
        <pc:spChg chg="add del mod">
          <ac:chgData name="Diana Aydee Villalba Leal" userId="5a42d0a1-78ae-45ba-9e09-cd96483cbf3b" providerId="ADAL" clId="{F76D4613-93D7-4367-B440-5A4A53418169}" dt="2024-04-14T22:57:30.461" v="76" actId="478"/>
          <ac:spMkLst>
            <pc:docMk/>
            <pc:sldMk cId="1245873866" sldId="264"/>
            <ac:spMk id="6" creationId="{D2EBF2A2-5EA9-77D8-ED35-C72AC5E523AE}"/>
          </ac:spMkLst>
        </pc:spChg>
        <pc:spChg chg="add del mod">
          <ac:chgData name="Diana Aydee Villalba Leal" userId="5a42d0a1-78ae-45ba-9e09-cd96483cbf3b" providerId="ADAL" clId="{F76D4613-93D7-4367-B440-5A4A53418169}" dt="2024-04-14T22:57:32.160" v="77" actId="478"/>
          <ac:spMkLst>
            <pc:docMk/>
            <pc:sldMk cId="1245873866" sldId="264"/>
            <ac:spMk id="7" creationId="{586A3044-7903-5187-4FB9-701C8CA23FAF}"/>
          </ac:spMkLst>
        </pc:spChg>
        <pc:spChg chg="add mod">
          <ac:chgData name="Diana Aydee Villalba Leal" userId="5a42d0a1-78ae-45ba-9e09-cd96483cbf3b" providerId="ADAL" clId="{F76D4613-93D7-4367-B440-5A4A53418169}" dt="2024-04-14T23:13:28.735" v="293" actId="120"/>
          <ac:spMkLst>
            <pc:docMk/>
            <pc:sldMk cId="1245873866" sldId="264"/>
            <ac:spMk id="8" creationId="{A806CEA9-B227-ED9B-C627-191253D50CEC}"/>
          </ac:spMkLst>
        </pc:spChg>
        <pc:spChg chg="add del mod">
          <ac:chgData name="Diana Aydee Villalba Leal" userId="5a42d0a1-78ae-45ba-9e09-cd96483cbf3b" providerId="ADAL" clId="{F76D4613-93D7-4367-B440-5A4A53418169}" dt="2024-04-14T23:05:18.066" v="225" actId="478"/>
          <ac:spMkLst>
            <pc:docMk/>
            <pc:sldMk cId="1245873866" sldId="264"/>
            <ac:spMk id="9" creationId="{1CBA1D29-8074-F965-0708-AAC06599B3B5}"/>
          </ac:spMkLst>
        </pc:spChg>
        <pc:spChg chg="add del mod">
          <ac:chgData name="Diana Aydee Villalba Leal" userId="5a42d0a1-78ae-45ba-9e09-cd96483cbf3b" providerId="ADAL" clId="{F76D4613-93D7-4367-B440-5A4A53418169}" dt="2024-04-14T23:05:42.631" v="231" actId="478"/>
          <ac:spMkLst>
            <pc:docMk/>
            <pc:sldMk cId="1245873866" sldId="264"/>
            <ac:spMk id="10" creationId="{35CF7BE5-6FAD-EA8D-6B16-05B9D21CF7FE}"/>
          </ac:spMkLst>
        </pc:spChg>
        <pc:spChg chg="add mod">
          <ac:chgData name="Diana Aydee Villalba Leal" userId="5a42d0a1-78ae-45ba-9e09-cd96483cbf3b" providerId="ADAL" clId="{F76D4613-93D7-4367-B440-5A4A53418169}" dt="2024-04-14T23:18:39.046" v="442" actId="313"/>
          <ac:spMkLst>
            <pc:docMk/>
            <pc:sldMk cId="1245873866" sldId="264"/>
            <ac:spMk id="11" creationId="{F6D1CEEF-659A-3676-16C3-3EA90C62545C}"/>
          </ac:spMkLst>
        </pc:spChg>
        <pc:spChg chg="add mod">
          <ac:chgData name="Diana Aydee Villalba Leal" userId="5a42d0a1-78ae-45ba-9e09-cd96483cbf3b" providerId="ADAL" clId="{F76D4613-93D7-4367-B440-5A4A53418169}" dt="2024-04-14T23:14:47.139" v="295" actId="20577"/>
          <ac:spMkLst>
            <pc:docMk/>
            <pc:sldMk cId="1245873866" sldId="264"/>
            <ac:spMk id="12" creationId="{EA3E92E0-4966-3053-0EFA-BCF18BB974F3}"/>
          </ac:spMkLst>
        </pc:spChg>
        <pc:picChg chg="add mod">
          <ac:chgData name="Diana Aydee Villalba Leal" userId="5a42d0a1-78ae-45ba-9e09-cd96483cbf3b" providerId="ADAL" clId="{F76D4613-93D7-4367-B440-5A4A53418169}" dt="2024-04-14T23:26:24.726" v="455" actId="14100"/>
          <ac:picMkLst>
            <pc:docMk/>
            <pc:sldMk cId="1245873866" sldId="264"/>
            <ac:picMk id="14" creationId="{12FBA504-6801-3E32-BE44-089B7579C38B}"/>
          </ac:picMkLst>
        </pc:picChg>
      </pc:sldChg>
      <pc:sldChg chg="new ord">
        <pc:chgData name="Diana Aydee Villalba Leal" userId="5a42d0a1-78ae-45ba-9e09-cd96483cbf3b" providerId="ADAL" clId="{F76D4613-93D7-4367-B440-5A4A53418169}" dt="2024-04-14T23:20:04.051" v="448"/>
        <pc:sldMkLst>
          <pc:docMk/>
          <pc:sldMk cId="2890202597" sldId="265"/>
        </pc:sldMkLst>
      </pc:sldChg>
      <pc:sldChg chg="new">
        <pc:chgData name="Diana Aydee Villalba Leal" userId="5a42d0a1-78ae-45ba-9e09-cd96483cbf3b" providerId="ADAL" clId="{F76D4613-93D7-4367-B440-5A4A53418169}" dt="2024-04-14T23:20:02.190" v="446" actId="680"/>
        <pc:sldMkLst>
          <pc:docMk/>
          <pc:sldMk cId="2908849980" sldId="266"/>
        </pc:sldMkLst>
      </pc:sldChg>
    </pc:docChg>
  </pc:docChgLst>
  <pc:docChgLst>
    <pc:chgData name="Nelson Santiago Pachon Rincon" userId="S::n.pachonr@uniandes.edu.co::c7206f76-0509-4be8-989d-e170242acac9" providerId="AD" clId="Web-{2951C7E9-1672-70EB-CF2A-AFE4C1436E92}"/>
    <pc:docChg chg="modSld">
      <pc:chgData name="Nelson Santiago Pachon Rincon" userId="S::n.pachonr@uniandes.edu.co::c7206f76-0509-4be8-989d-e170242acac9" providerId="AD" clId="Web-{2951C7E9-1672-70EB-CF2A-AFE4C1436E92}" dt="2024-04-15T03:21:40.998" v="566"/>
      <pc:docMkLst>
        <pc:docMk/>
      </pc:docMkLst>
      <pc:sldChg chg="modSp">
        <pc:chgData name="Nelson Santiago Pachon Rincon" userId="S::n.pachonr@uniandes.edu.co::c7206f76-0509-4be8-989d-e170242acac9" providerId="AD" clId="Web-{2951C7E9-1672-70EB-CF2A-AFE4C1436E92}" dt="2024-04-15T03:21:40.998" v="566"/>
        <pc:sldMkLst>
          <pc:docMk/>
          <pc:sldMk cId="4114902921" sldId="279"/>
        </pc:sldMkLst>
        <pc:graphicFrameChg chg="mod modGraphic">
          <ac:chgData name="Nelson Santiago Pachon Rincon" userId="S::n.pachonr@uniandes.edu.co::c7206f76-0509-4be8-989d-e170242acac9" providerId="AD" clId="Web-{2951C7E9-1672-70EB-CF2A-AFE4C1436E92}" dt="2024-04-15T03:21:40.998" v="566"/>
          <ac:graphicFrameMkLst>
            <pc:docMk/>
            <pc:sldMk cId="4114902921" sldId="279"/>
            <ac:graphicFrameMk id="4" creationId="{F151134F-C60B-2B45-87B4-41EA577B9EBB}"/>
          </ac:graphicFrameMkLst>
        </pc:graphicFrameChg>
      </pc:sldChg>
    </pc:docChg>
  </pc:docChgLst>
  <pc:docChgLst>
    <pc:chgData name="Nelson Santiago Pachon Rincon" userId="S::n.pachonr@uniandes.edu.co::c7206f76-0509-4be8-989d-e170242acac9" providerId="AD" clId="Web-{2E0DA452-F1CF-018D-8751-53E662247396}"/>
    <pc:docChg chg="modSld">
      <pc:chgData name="Nelson Santiago Pachon Rincon" userId="S::n.pachonr@uniandes.edu.co::c7206f76-0509-4be8-989d-e170242acac9" providerId="AD" clId="Web-{2E0DA452-F1CF-018D-8751-53E662247396}" dt="2024-04-21T21:23:56.116" v="28" actId="20577"/>
      <pc:docMkLst>
        <pc:docMk/>
      </pc:docMkLst>
      <pc:sldChg chg="modSp">
        <pc:chgData name="Nelson Santiago Pachon Rincon" userId="S::n.pachonr@uniandes.edu.co::c7206f76-0509-4be8-989d-e170242acac9" providerId="AD" clId="Web-{2E0DA452-F1CF-018D-8751-53E662247396}" dt="2024-04-21T21:23:56.116" v="28" actId="20577"/>
        <pc:sldMkLst>
          <pc:docMk/>
          <pc:sldMk cId="1258924659" sldId="259"/>
        </pc:sldMkLst>
        <pc:spChg chg="mod">
          <ac:chgData name="Nelson Santiago Pachon Rincon" userId="S::n.pachonr@uniandes.edu.co::c7206f76-0509-4be8-989d-e170242acac9" providerId="AD" clId="Web-{2E0DA452-F1CF-018D-8751-53E662247396}" dt="2024-04-21T21:23:56.116" v="28" actId="20577"/>
          <ac:spMkLst>
            <pc:docMk/>
            <pc:sldMk cId="1258924659" sldId="259"/>
            <ac:spMk id="8" creationId="{3B15982F-0A1C-A357-BCAB-FCE2C046D0B5}"/>
          </ac:spMkLst>
        </pc:spChg>
      </pc:sldChg>
      <pc:sldChg chg="modSp">
        <pc:chgData name="Nelson Santiago Pachon Rincon" userId="S::n.pachonr@uniandes.edu.co::c7206f76-0509-4be8-989d-e170242acac9" providerId="AD" clId="Web-{2E0DA452-F1CF-018D-8751-53E662247396}" dt="2024-04-21T21:22:34.457" v="15" actId="20577"/>
        <pc:sldMkLst>
          <pc:docMk/>
          <pc:sldMk cId="2739073744" sldId="261"/>
        </pc:sldMkLst>
        <pc:spChg chg="mod">
          <ac:chgData name="Nelson Santiago Pachon Rincon" userId="S::n.pachonr@uniandes.edu.co::c7206f76-0509-4be8-989d-e170242acac9" providerId="AD" clId="Web-{2E0DA452-F1CF-018D-8751-53E662247396}" dt="2024-04-21T21:22:34.457" v="15" actId="20577"/>
          <ac:spMkLst>
            <pc:docMk/>
            <pc:sldMk cId="2739073744" sldId="261"/>
            <ac:spMk id="9" creationId="{D27CA21A-EF5C-BE9F-D801-8EC5645AF638}"/>
          </ac:spMkLst>
        </pc:spChg>
        <pc:spChg chg="mod">
          <ac:chgData name="Nelson Santiago Pachon Rincon" userId="S::n.pachonr@uniandes.edu.co::c7206f76-0509-4be8-989d-e170242acac9" providerId="AD" clId="Web-{2E0DA452-F1CF-018D-8751-53E662247396}" dt="2024-04-21T21:21:43.518" v="12" actId="20577"/>
          <ac:spMkLst>
            <pc:docMk/>
            <pc:sldMk cId="2739073744" sldId="261"/>
            <ac:spMk id="18" creationId="{18D486D3-BE8F-D641-6399-7B0D3538C01A}"/>
          </ac:spMkLst>
        </pc:spChg>
      </pc:sldChg>
    </pc:docChg>
  </pc:docChgLst>
  <pc:docChgLst>
    <pc:chgData name="Andres Felipe Valencia Castrillon" userId="S::af.valenciac@uniandes.edu.co::caa44457-c00b-4f58-9724-1d1b91e252f8" providerId="AD" clId="Web-{984374B4-8136-BA09-3B9F-40515E9CB86F}"/>
    <pc:docChg chg="delSld">
      <pc:chgData name="Andres Felipe Valencia Castrillon" userId="S::af.valenciac@uniandes.edu.co::caa44457-c00b-4f58-9724-1d1b91e252f8" providerId="AD" clId="Web-{984374B4-8136-BA09-3B9F-40515E9CB86F}" dt="2024-04-16T01:20:07.071" v="0"/>
      <pc:docMkLst>
        <pc:docMk/>
      </pc:docMkLst>
      <pc:sldChg chg="del">
        <pc:chgData name="Andres Felipe Valencia Castrillon" userId="S::af.valenciac@uniandes.edu.co::caa44457-c00b-4f58-9724-1d1b91e252f8" providerId="AD" clId="Web-{984374B4-8136-BA09-3B9F-40515E9CB86F}" dt="2024-04-16T01:20:07.071" v="0"/>
        <pc:sldMkLst>
          <pc:docMk/>
          <pc:sldMk cId="2786329365" sldId="271"/>
        </pc:sldMkLst>
      </pc:sldChg>
    </pc:docChg>
  </pc:docChgLst>
  <pc:docChgLst>
    <pc:chgData name="Diana Aydee" userId="5a42d0a1-78ae-45ba-9e09-cd96483cbf3b" providerId="ADAL" clId="{E886E76E-EA9F-410D-AE80-2EC0F661D6CD}"/>
    <pc:docChg chg="undo custSel addSld delSld modSld sldOrd">
      <pc:chgData name="Diana Aydee" userId="5a42d0a1-78ae-45ba-9e09-cd96483cbf3b" providerId="ADAL" clId="{E886E76E-EA9F-410D-AE80-2EC0F661D6CD}" dt="2024-04-16T00:03:24.488" v="404" actId="255"/>
      <pc:docMkLst>
        <pc:docMk/>
      </pc:docMkLst>
      <pc:sldChg chg="addSp delSp modSp mod">
        <pc:chgData name="Diana Aydee" userId="5a42d0a1-78ae-45ba-9e09-cd96483cbf3b" providerId="ADAL" clId="{E886E76E-EA9F-410D-AE80-2EC0F661D6CD}" dt="2024-04-15T23:29:42.941" v="248" actId="1076"/>
        <pc:sldMkLst>
          <pc:docMk/>
          <pc:sldMk cId="1258924659" sldId="259"/>
        </pc:sldMkLst>
        <pc:spChg chg="add mod">
          <ac:chgData name="Diana Aydee" userId="5a42d0a1-78ae-45ba-9e09-cd96483cbf3b" providerId="ADAL" clId="{E886E76E-EA9F-410D-AE80-2EC0F661D6CD}" dt="2024-04-15T23:29:36.390" v="247" actId="1076"/>
          <ac:spMkLst>
            <pc:docMk/>
            <pc:sldMk cId="1258924659" sldId="259"/>
            <ac:spMk id="4" creationId="{9BE053CC-FEFF-D0D5-C6D0-60850F535CA1}"/>
          </ac:spMkLst>
        </pc:spChg>
        <pc:spChg chg="add mod">
          <ac:chgData name="Diana Aydee" userId="5a42d0a1-78ae-45ba-9e09-cd96483cbf3b" providerId="ADAL" clId="{E886E76E-EA9F-410D-AE80-2EC0F661D6CD}" dt="2024-04-15T23:29:36.390" v="247" actId="1076"/>
          <ac:spMkLst>
            <pc:docMk/>
            <pc:sldMk cId="1258924659" sldId="259"/>
            <ac:spMk id="12" creationId="{6185FD9C-CC0C-B21A-DA9E-36AD48202002}"/>
          </ac:spMkLst>
        </pc:spChg>
        <pc:spChg chg="add mod">
          <ac:chgData name="Diana Aydee" userId="5a42d0a1-78ae-45ba-9e09-cd96483cbf3b" providerId="ADAL" clId="{E886E76E-EA9F-410D-AE80-2EC0F661D6CD}" dt="2024-04-15T23:29:42.941" v="248" actId="1076"/>
          <ac:spMkLst>
            <pc:docMk/>
            <pc:sldMk cId="1258924659" sldId="259"/>
            <ac:spMk id="13" creationId="{BD32C813-A383-BCED-0AA1-71524F3D7C59}"/>
          </ac:spMkLst>
        </pc:spChg>
        <pc:spChg chg="del">
          <ac:chgData name="Diana Aydee" userId="5a42d0a1-78ae-45ba-9e09-cd96483cbf3b" providerId="ADAL" clId="{E886E76E-EA9F-410D-AE80-2EC0F661D6CD}" dt="2024-04-15T23:29:24.789" v="243" actId="478"/>
          <ac:spMkLst>
            <pc:docMk/>
            <pc:sldMk cId="1258924659" sldId="259"/>
            <ac:spMk id="22" creationId="{21070DF8-E569-BE7A-3585-FBFC6B4270C9}"/>
          </ac:spMkLst>
        </pc:spChg>
        <pc:spChg chg="del">
          <ac:chgData name="Diana Aydee" userId="5a42d0a1-78ae-45ba-9e09-cd96483cbf3b" providerId="ADAL" clId="{E886E76E-EA9F-410D-AE80-2EC0F661D6CD}" dt="2024-04-15T23:29:30.936" v="245" actId="478"/>
          <ac:spMkLst>
            <pc:docMk/>
            <pc:sldMk cId="1258924659" sldId="259"/>
            <ac:spMk id="25" creationId="{646DFF1C-41FE-10BF-6165-B0C2DA36EC21}"/>
          </ac:spMkLst>
        </pc:spChg>
        <pc:spChg chg="del">
          <ac:chgData name="Diana Aydee" userId="5a42d0a1-78ae-45ba-9e09-cd96483cbf3b" providerId="ADAL" clId="{E886E76E-EA9F-410D-AE80-2EC0F661D6CD}" dt="2024-04-15T23:29:28.692" v="244" actId="478"/>
          <ac:spMkLst>
            <pc:docMk/>
            <pc:sldMk cId="1258924659" sldId="259"/>
            <ac:spMk id="26" creationId="{EADC05F3-8139-0C67-C5C1-DF06FB6841E8}"/>
          </ac:spMkLst>
        </pc:spChg>
      </pc:sldChg>
      <pc:sldChg chg="addSp delSp modSp mod">
        <pc:chgData name="Diana Aydee" userId="5a42d0a1-78ae-45ba-9e09-cd96483cbf3b" providerId="ADAL" clId="{E886E76E-EA9F-410D-AE80-2EC0F661D6CD}" dt="2024-04-15T23:30:11.369" v="252" actId="1076"/>
        <pc:sldMkLst>
          <pc:docMk/>
          <pc:sldMk cId="1838472997" sldId="260"/>
        </pc:sldMkLst>
        <pc:spChg chg="del mod">
          <ac:chgData name="Diana Aydee" userId="5a42d0a1-78ae-45ba-9e09-cd96483cbf3b" providerId="ADAL" clId="{E886E76E-EA9F-410D-AE80-2EC0F661D6CD}" dt="2024-04-15T23:29:56.663" v="251" actId="478"/>
          <ac:spMkLst>
            <pc:docMk/>
            <pc:sldMk cId="1838472997" sldId="260"/>
            <ac:spMk id="2" creationId="{EDE6B8DF-8B48-32AC-D422-C0A0D81732D8}"/>
          </ac:spMkLst>
        </pc:spChg>
        <pc:spChg chg="del mod">
          <ac:chgData name="Diana Aydee" userId="5a42d0a1-78ae-45ba-9e09-cd96483cbf3b" providerId="ADAL" clId="{E886E76E-EA9F-410D-AE80-2EC0F661D6CD}" dt="2024-04-15T23:29:54.153" v="250" actId="478"/>
          <ac:spMkLst>
            <pc:docMk/>
            <pc:sldMk cId="1838472997" sldId="260"/>
            <ac:spMk id="3" creationId="{2D186A86-CAD7-8C4B-F474-BEAD6E8DA3C8}"/>
          </ac:spMkLst>
        </pc:spChg>
        <pc:spChg chg="add mod">
          <ac:chgData name="Diana Aydee" userId="5a42d0a1-78ae-45ba-9e09-cd96483cbf3b" providerId="ADAL" clId="{E886E76E-EA9F-410D-AE80-2EC0F661D6CD}" dt="2024-04-15T23:30:11.369" v="252" actId="1076"/>
          <ac:spMkLst>
            <pc:docMk/>
            <pc:sldMk cId="1838472997" sldId="260"/>
            <ac:spMk id="4" creationId="{53614ECC-1CEA-A3A7-00C7-32E71003B80A}"/>
          </ac:spMkLst>
        </pc:spChg>
        <pc:spChg chg="add mod">
          <ac:chgData name="Diana Aydee" userId="5a42d0a1-78ae-45ba-9e09-cd96483cbf3b" providerId="ADAL" clId="{E886E76E-EA9F-410D-AE80-2EC0F661D6CD}" dt="2024-04-15T23:30:11.369" v="252" actId="1076"/>
          <ac:spMkLst>
            <pc:docMk/>
            <pc:sldMk cId="1838472997" sldId="260"/>
            <ac:spMk id="6" creationId="{DFF61CEA-4FFA-76E6-F960-C9D2A174C564}"/>
          </ac:spMkLst>
        </pc:spChg>
        <pc:spChg chg="mod">
          <ac:chgData name="Diana Aydee" userId="5a42d0a1-78ae-45ba-9e09-cd96483cbf3b" providerId="ADAL" clId="{E886E76E-EA9F-410D-AE80-2EC0F661D6CD}" dt="2024-04-15T23:19:07.129" v="47" actId="1076"/>
          <ac:spMkLst>
            <pc:docMk/>
            <pc:sldMk cId="1838472997" sldId="260"/>
            <ac:spMk id="9" creationId="{59BCD207-3ACD-5854-8A94-7B33F966BF47}"/>
          </ac:spMkLst>
        </pc:spChg>
        <pc:graphicFrameChg chg="mod">
          <ac:chgData name="Diana Aydee" userId="5a42d0a1-78ae-45ba-9e09-cd96483cbf3b" providerId="ADAL" clId="{E886E76E-EA9F-410D-AE80-2EC0F661D6CD}" dt="2024-04-15T23:18:46.325" v="42" actId="1076"/>
          <ac:graphicFrameMkLst>
            <pc:docMk/>
            <pc:sldMk cId="1838472997" sldId="260"/>
            <ac:graphicFrameMk id="39" creationId="{7EA61836-F627-7176-431C-BBB0427AB249}"/>
          </ac:graphicFrameMkLst>
        </pc:graphicFrameChg>
        <pc:graphicFrameChg chg="mod">
          <ac:chgData name="Diana Aydee" userId="5a42d0a1-78ae-45ba-9e09-cd96483cbf3b" providerId="ADAL" clId="{E886E76E-EA9F-410D-AE80-2EC0F661D6CD}" dt="2024-04-15T23:18:40.853" v="41" actId="1076"/>
          <ac:graphicFrameMkLst>
            <pc:docMk/>
            <pc:sldMk cId="1838472997" sldId="260"/>
            <ac:graphicFrameMk id="40" creationId="{9273F817-AF4E-D619-FFC2-55F7EE4923F3}"/>
          </ac:graphicFrameMkLst>
        </pc:graphicFrameChg>
        <pc:picChg chg="mod">
          <ac:chgData name="Diana Aydee" userId="5a42d0a1-78ae-45ba-9e09-cd96483cbf3b" providerId="ADAL" clId="{E886E76E-EA9F-410D-AE80-2EC0F661D6CD}" dt="2024-04-15T23:18:35.341" v="40" actId="1076"/>
          <ac:picMkLst>
            <pc:docMk/>
            <pc:sldMk cId="1838472997" sldId="260"/>
            <ac:picMk id="5" creationId="{E37E6F4A-6507-CE38-8B92-7359848AFAE7}"/>
          </ac:picMkLst>
        </pc:picChg>
      </pc:sldChg>
      <pc:sldChg chg="addSp delSp modSp mod">
        <pc:chgData name="Diana Aydee" userId="5a42d0a1-78ae-45ba-9e09-cd96483cbf3b" providerId="ADAL" clId="{E886E76E-EA9F-410D-AE80-2EC0F661D6CD}" dt="2024-04-15T23:29:10.684" v="242" actId="1076"/>
        <pc:sldMkLst>
          <pc:docMk/>
          <pc:sldMk cId="2739073744" sldId="261"/>
        </pc:sldMkLst>
        <pc:spChg chg="del">
          <ac:chgData name="Diana Aydee" userId="5a42d0a1-78ae-45ba-9e09-cd96483cbf3b" providerId="ADAL" clId="{E886E76E-EA9F-410D-AE80-2EC0F661D6CD}" dt="2024-04-15T23:24:03.784" v="122" actId="478"/>
          <ac:spMkLst>
            <pc:docMk/>
            <pc:sldMk cId="2739073744" sldId="261"/>
            <ac:spMk id="4" creationId="{23A22F49-93A5-BCD0-F3D8-4B64C45DFED8}"/>
          </ac:spMkLst>
        </pc:spChg>
        <pc:spChg chg="mod">
          <ac:chgData name="Diana Aydee" userId="5a42d0a1-78ae-45ba-9e09-cd96483cbf3b" providerId="ADAL" clId="{E886E76E-EA9F-410D-AE80-2EC0F661D6CD}" dt="2024-04-15T23:28:33.106" v="217" actId="1076"/>
          <ac:spMkLst>
            <pc:docMk/>
            <pc:sldMk cId="2739073744" sldId="261"/>
            <ac:spMk id="13" creationId="{FA05B8C9-44AB-0002-32B4-30202F141818}"/>
          </ac:spMkLst>
        </pc:spChg>
        <pc:spChg chg="add mod">
          <ac:chgData name="Diana Aydee" userId="5a42d0a1-78ae-45ba-9e09-cd96483cbf3b" providerId="ADAL" clId="{E886E76E-EA9F-410D-AE80-2EC0F661D6CD}" dt="2024-04-15T23:28:53.867" v="238" actId="14100"/>
          <ac:spMkLst>
            <pc:docMk/>
            <pc:sldMk cId="2739073744" sldId="261"/>
            <ac:spMk id="14" creationId="{A5CAE76E-7399-FD22-CD19-9C6D097C99FE}"/>
          </ac:spMkLst>
        </pc:spChg>
        <pc:spChg chg="add mod">
          <ac:chgData name="Diana Aydee" userId="5a42d0a1-78ae-45ba-9e09-cd96483cbf3b" providerId="ADAL" clId="{E886E76E-EA9F-410D-AE80-2EC0F661D6CD}" dt="2024-04-15T23:28:59.387" v="239" actId="14100"/>
          <ac:spMkLst>
            <pc:docMk/>
            <pc:sldMk cId="2739073744" sldId="261"/>
            <ac:spMk id="15" creationId="{40E3BBA8-08A1-0AFA-E7F5-9E11551E90BA}"/>
          </ac:spMkLst>
        </pc:spChg>
        <pc:spChg chg="del mod">
          <ac:chgData name="Diana Aydee" userId="5a42d0a1-78ae-45ba-9e09-cd96483cbf3b" providerId="ADAL" clId="{E886E76E-EA9F-410D-AE80-2EC0F661D6CD}" dt="2024-04-15T23:24:01.051" v="121" actId="478"/>
          <ac:spMkLst>
            <pc:docMk/>
            <pc:sldMk cId="2739073744" sldId="261"/>
            <ac:spMk id="19" creationId="{21BFAD4D-4DA5-7BD6-A8EB-46FEDEF782D4}"/>
          </ac:spMkLst>
        </pc:spChg>
        <pc:spChg chg="del">
          <ac:chgData name="Diana Aydee" userId="5a42d0a1-78ae-45ba-9e09-cd96483cbf3b" providerId="ADAL" clId="{E886E76E-EA9F-410D-AE80-2EC0F661D6CD}" dt="2024-04-15T23:27:56.209" v="202" actId="478"/>
          <ac:spMkLst>
            <pc:docMk/>
            <pc:sldMk cId="2739073744" sldId="261"/>
            <ac:spMk id="20" creationId="{7FEB8CB1-02A4-2E37-585B-DCE50BD1F582}"/>
          </ac:spMkLst>
        </pc:spChg>
        <pc:spChg chg="mod">
          <ac:chgData name="Diana Aydee" userId="5a42d0a1-78ae-45ba-9e09-cd96483cbf3b" providerId="ADAL" clId="{E886E76E-EA9F-410D-AE80-2EC0F661D6CD}" dt="2024-04-15T23:29:10.684" v="242" actId="1076"/>
          <ac:spMkLst>
            <pc:docMk/>
            <pc:sldMk cId="2739073744" sldId="261"/>
            <ac:spMk id="22" creationId="{21070DF8-E569-BE7A-3585-FBFC6B4270C9}"/>
          </ac:spMkLst>
        </pc:spChg>
        <pc:spChg chg="mod">
          <ac:chgData name="Diana Aydee" userId="5a42d0a1-78ae-45ba-9e09-cd96483cbf3b" providerId="ADAL" clId="{E886E76E-EA9F-410D-AE80-2EC0F661D6CD}" dt="2024-04-15T23:29:03.715" v="240" actId="1076"/>
          <ac:spMkLst>
            <pc:docMk/>
            <pc:sldMk cId="2739073744" sldId="261"/>
            <ac:spMk id="25" creationId="{646DFF1C-41FE-10BF-6165-B0C2DA36EC21}"/>
          </ac:spMkLst>
        </pc:spChg>
        <pc:spChg chg="mod">
          <ac:chgData name="Diana Aydee" userId="5a42d0a1-78ae-45ba-9e09-cd96483cbf3b" providerId="ADAL" clId="{E886E76E-EA9F-410D-AE80-2EC0F661D6CD}" dt="2024-04-15T23:29:07.531" v="241" actId="1076"/>
          <ac:spMkLst>
            <pc:docMk/>
            <pc:sldMk cId="2739073744" sldId="261"/>
            <ac:spMk id="26" creationId="{EADC05F3-8139-0C67-C5C1-DF06FB6841E8}"/>
          </ac:spMkLst>
        </pc:spChg>
        <pc:spChg chg="del mod">
          <ac:chgData name="Diana Aydee" userId="5a42d0a1-78ae-45ba-9e09-cd96483cbf3b" providerId="ADAL" clId="{E886E76E-EA9F-410D-AE80-2EC0F661D6CD}" dt="2024-04-15T23:23:48.791" v="118" actId="478"/>
          <ac:spMkLst>
            <pc:docMk/>
            <pc:sldMk cId="2739073744" sldId="261"/>
            <ac:spMk id="42" creationId="{8B0DE148-E461-1BDC-ED97-4849C1D9FE6A}"/>
          </ac:spMkLst>
        </pc:spChg>
        <pc:spChg chg="del">
          <ac:chgData name="Diana Aydee" userId="5a42d0a1-78ae-45ba-9e09-cd96483cbf3b" providerId="ADAL" clId="{E886E76E-EA9F-410D-AE80-2EC0F661D6CD}" dt="2024-04-15T23:23:50.345" v="119" actId="478"/>
          <ac:spMkLst>
            <pc:docMk/>
            <pc:sldMk cId="2739073744" sldId="261"/>
            <ac:spMk id="43" creationId="{14FEDA94-DEE4-C126-ED24-F4499E0FFB1F}"/>
          </ac:spMkLst>
        </pc:spChg>
        <pc:graphicFrameChg chg="add mod modGraphic">
          <ac:chgData name="Diana Aydee" userId="5a42d0a1-78ae-45ba-9e09-cd96483cbf3b" providerId="ADAL" clId="{E886E76E-EA9F-410D-AE80-2EC0F661D6CD}" dt="2024-04-15T23:28:13.785" v="206" actId="1076"/>
          <ac:graphicFrameMkLst>
            <pc:docMk/>
            <pc:sldMk cId="2739073744" sldId="261"/>
            <ac:graphicFrameMk id="3" creationId="{EA0B6B00-3A12-22B2-8DFC-F52EEEBD49A2}"/>
          </ac:graphicFrameMkLst>
        </pc:graphicFrameChg>
      </pc:sldChg>
      <pc:sldChg chg="modSp mod">
        <pc:chgData name="Diana Aydee" userId="5a42d0a1-78ae-45ba-9e09-cd96483cbf3b" providerId="ADAL" clId="{E886E76E-EA9F-410D-AE80-2EC0F661D6CD}" dt="2024-04-15T23:59:29.285" v="369" actId="1076"/>
        <pc:sldMkLst>
          <pc:docMk/>
          <pc:sldMk cId="953104916" sldId="266"/>
        </pc:sldMkLst>
        <pc:spChg chg="mod">
          <ac:chgData name="Diana Aydee" userId="5a42d0a1-78ae-45ba-9e09-cd96483cbf3b" providerId="ADAL" clId="{E886E76E-EA9F-410D-AE80-2EC0F661D6CD}" dt="2024-04-15T23:59:29.285" v="369" actId="1076"/>
          <ac:spMkLst>
            <pc:docMk/>
            <pc:sldMk cId="953104916" sldId="266"/>
            <ac:spMk id="2" creationId="{3173A788-32E1-D038-4075-B801CD16826C}"/>
          </ac:spMkLst>
        </pc:spChg>
        <pc:spChg chg="mod">
          <ac:chgData name="Diana Aydee" userId="5a42d0a1-78ae-45ba-9e09-cd96483cbf3b" providerId="ADAL" clId="{E886E76E-EA9F-410D-AE80-2EC0F661D6CD}" dt="2024-04-15T23:59:00.131" v="368" actId="404"/>
          <ac:spMkLst>
            <pc:docMk/>
            <pc:sldMk cId="953104916" sldId="266"/>
            <ac:spMk id="4" creationId="{5BE43ABE-7E70-4A37-9D20-8F68C688DE84}"/>
          </ac:spMkLst>
        </pc:spChg>
      </pc:sldChg>
      <pc:sldChg chg="modSp mod">
        <pc:chgData name="Diana Aydee" userId="5a42d0a1-78ae-45ba-9e09-cd96483cbf3b" providerId="ADAL" clId="{E886E76E-EA9F-410D-AE80-2EC0F661D6CD}" dt="2024-04-15T23:59:36.254" v="370" actId="1076"/>
        <pc:sldMkLst>
          <pc:docMk/>
          <pc:sldMk cId="816575316" sldId="267"/>
        </pc:sldMkLst>
        <pc:spChg chg="mod">
          <ac:chgData name="Diana Aydee" userId="5a42d0a1-78ae-45ba-9e09-cd96483cbf3b" providerId="ADAL" clId="{E886E76E-EA9F-410D-AE80-2EC0F661D6CD}" dt="2024-04-15T23:59:36.254" v="370" actId="1076"/>
          <ac:spMkLst>
            <pc:docMk/>
            <pc:sldMk cId="816575316" sldId="267"/>
            <ac:spMk id="2" creationId="{7CD5C6A9-20CF-2769-7925-D3F52F118A25}"/>
          </ac:spMkLst>
        </pc:spChg>
      </pc:sldChg>
      <pc:sldChg chg="modSp mod">
        <pc:chgData name="Diana Aydee" userId="5a42d0a1-78ae-45ba-9e09-cd96483cbf3b" providerId="ADAL" clId="{E886E76E-EA9F-410D-AE80-2EC0F661D6CD}" dt="2024-04-15T23:59:46.121" v="372" actId="5793"/>
        <pc:sldMkLst>
          <pc:docMk/>
          <pc:sldMk cId="4158594215" sldId="268"/>
        </pc:sldMkLst>
        <pc:spChg chg="mod">
          <ac:chgData name="Diana Aydee" userId="5a42d0a1-78ae-45ba-9e09-cd96483cbf3b" providerId="ADAL" clId="{E886E76E-EA9F-410D-AE80-2EC0F661D6CD}" dt="2024-04-15T23:59:46.121" v="372" actId="5793"/>
          <ac:spMkLst>
            <pc:docMk/>
            <pc:sldMk cId="4158594215" sldId="268"/>
            <ac:spMk id="4" creationId="{61174759-8C85-D95B-987E-59954B129E44}"/>
          </ac:spMkLst>
        </pc:spChg>
      </pc:sldChg>
      <pc:sldChg chg="modSp mod">
        <pc:chgData name="Diana Aydee" userId="5a42d0a1-78ae-45ba-9e09-cd96483cbf3b" providerId="ADAL" clId="{E886E76E-EA9F-410D-AE80-2EC0F661D6CD}" dt="2024-04-16T00:00:41.077" v="381" actId="255"/>
        <pc:sldMkLst>
          <pc:docMk/>
          <pc:sldMk cId="1366668482" sldId="269"/>
        </pc:sldMkLst>
        <pc:spChg chg="mod">
          <ac:chgData name="Diana Aydee" userId="5a42d0a1-78ae-45ba-9e09-cd96483cbf3b" providerId="ADAL" clId="{E886E76E-EA9F-410D-AE80-2EC0F661D6CD}" dt="2024-04-16T00:00:41.077" v="381" actId="255"/>
          <ac:spMkLst>
            <pc:docMk/>
            <pc:sldMk cId="1366668482" sldId="269"/>
            <ac:spMk id="4" creationId="{92339A31-4AE5-8353-6F94-9B5B25D0A387}"/>
          </ac:spMkLst>
        </pc:spChg>
        <pc:graphicFrameChg chg="mod">
          <ac:chgData name="Diana Aydee" userId="5a42d0a1-78ae-45ba-9e09-cd96483cbf3b" providerId="ADAL" clId="{E886E76E-EA9F-410D-AE80-2EC0F661D6CD}" dt="2024-04-16T00:00:27.227" v="378" actId="1076"/>
          <ac:graphicFrameMkLst>
            <pc:docMk/>
            <pc:sldMk cId="1366668482" sldId="269"/>
            <ac:graphicFrameMk id="9" creationId="{D39D4A0D-EAFC-AA89-C810-CA6A13DBE9C5}"/>
          </ac:graphicFrameMkLst>
        </pc:graphicFrameChg>
      </pc:sldChg>
      <pc:sldChg chg="modSp mod">
        <pc:chgData name="Diana Aydee" userId="5a42d0a1-78ae-45ba-9e09-cd96483cbf3b" providerId="ADAL" clId="{E886E76E-EA9F-410D-AE80-2EC0F661D6CD}" dt="2024-04-16T00:03:24.488" v="404" actId="255"/>
        <pc:sldMkLst>
          <pc:docMk/>
          <pc:sldMk cId="910172391" sldId="270"/>
        </pc:sldMkLst>
        <pc:spChg chg="mod">
          <ac:chgData name="Diana Aydee" userId="5a42d0a1-78ae-45ba-9e09-cd96483cbf3b" providerId="ADAL" clId="{E886E76E-EA9F-410D-AE80-2EC0F661D6CD}" dt="2024-04-16T00:02:13.472" v="400" actId="1076"/>
          <ac:spMkLst>
            <pc:docMk/>
            <pc:sldMk cId="910172391" sldId="270"/>
            <ac:spMk id="2" creationId="{88CBDB2B-9A21-C991-03D0-DE07FCAC9FEE}"/>
          </ac:spMkLst>
        </pc:spChg>
        <pc:spChg chg="mod">
          <ac:chgData name="Diana Aydee" userId="5a42d0a1-78ae-45ba-9e09-cd96483cbf3b" providerId="ADAL" clId="{E886E76E-EA9F-410D-AE80-2EC0F661D6CD}" dt="2024-04-16T00:03:24.488" v="404" actId="255"/>
          <ac:spMkLst>
            <pc:docMk/>
            <pc:sldMk cId="910172391" sldId="270"/>
            <ac:spMk id="4" creationId="{CD8AA272-A9D5-6CB7-BDA7-35A2639E8116}"/>
          </ac:spMkLst>
        </pc:spChg>
      </pc:sldChg>
      <pc:sldChg chg="addSp delSp modSp mod">
        <pc:chgData name="Diana Aydee" userId="5a42d0a1-78ae-45ba-9e09-cd96483cbf3b" providerId="ADAL" clId="{E886E76E-EA9F-410D-AE80-2EC0F661D6CD}" dt="2024-04-15T23:58:27.567" v="352" actId="478"/>
        <pc:sldMkLst>
          <pc:docMk/>
          <pc:sldMk cId="0" sldId="273"/>
        </pc:sldMkLst>
        <pc:spChg chg="add del mod">
          <ac:chgData name="Diana Aydee" userId="5a42d0a1-78ae-45ba-9e09-cd96483cbf3b" providerId="ADAL" clId="{E886E76E-EA9F-410D-AE80-2EC0F661D6CD}" dt="2024-04-15T23:58:27.567" v="352" actId="478"/>
          <ac:spMkLst>
            <pc:docMk/>
            <pc:sldMk cId="0" sldId="273"/>
            <ac:spMk id="17" creationId="{D4065A38-3443-277E-D551-116DACBE23FB}"/>
          </ac:spMkLst>
        </pc:spChg>
      </pc:sldChg>
      <pc:sldChg chg="addSp delSp modSp add del mod setBg delDesignElem">
        <pc:chgData name="Diana Aydee" userId="5a42d0a1-78ae-45ba-9e09-cd96483cbf3b" providerId="ADAL" clId="{E886E76E-EA9F-410D-AE80-2EC0F661D6CD}" dt="2024-04-15T23:55:31.976" v="302"/>
        <pc:sldMkLst>
          <pc:docMk/>
          <pc:sldMk cId="2511208404" sldId="274"/>
        </pc:sldMkLst>
        <pc:spChg chg="add del">
          <ac:chgData name="Diana Aydee" userId="5a42d0a1-78ae-45ba-9e09-cd96483cbf3b" providerId="ADAL" clId="{E886E76E-EA9F-410D-AE80-2EC0F661D6CD}" dt="2024-04-15T23:55:31.976" v="302"/>
          <ac:spMkLst>
            <pc:docMk/>
            <pc:sldMk cId="2511208404" sldId="274"/>
            <ac:spMk id="6" creationId="{A8384FB5-9ADC-4DDC-881B-597D56F5B15D}"/>
          </ac:spMkLst>
        </pc:spChg>
        <pc:spChg chg="add del">
          <ac:chgData name="Diana Aydee" userId="5a42d0a1-78ae-45ba-9e09-cd96483cbf3b" providerId="ADAL" clId="{E886E76E-EA9F-410D-AE80-2EC0F661D6CD}" dt="2024-04-15T23:55:31.976" v="302"/>
          <ac:spMkLst>
            <pc:docMk/>
            <pc:sldMk cId="2511208404" sldId="274"/>
            <ac:spMk id="8" creationId="{BC05CA36-AD6A-4ABF-9A05-52E5A143D2BB}"/>
          </ac:spMkLst>
        </pc:spChg>
        <pc:spChg chg="add del">
          <ac:chgData name="Diana Aydee" userId="5a42d0a1-78ae-45ba-9e09-cd96483cbf3b" providerId="ADAL" clId="{E886E76E-EA9F-410D-AE80-2EC0F661D6CD}" dt="2024-04-15T23:55:31.976" v="302"/>
          <ac:spMkLst>
            <pc:docMk/>
            <pc:sldMk cId="2511208404" sldId="274"/>
            <ac:spMk id="10" creationId="{D4331EE8-85A4-4588-8D9E-70E534D477DB}"/>
          </ac:spMkLst>
        </pc:spChg>
        <pc:spChg chg="add del">
          <ac:chgData name="Diana Aydee" userId="5a42d0a1-78ae-45ba-9e09-cd96483cbf3b" providerId="ADAL" clId="{E886E76E-EA9F-410D-AE80-2EC0F661D6CD}" dt="2024-04-15T23:55:31.976" v="302"/>
          <ac:spMkLst>
            <pc:docMk/>
            <pc:sldMk cId="2511208404" sldId="274"/>
            <ac:spMk id="14" creationId="{49D6C862-61CC-4B46-8080-96583D653BAB}"/>
          </ac:spMkLst>
        </pc:spChg>
        <pc:spChg chg="add del">
          <ac:chgData name="Diana Aydee" userId="5a42d0a1-78ae-45ba-9e09-cd96483cbf3b" providerId="ADAL" clId="{E886E76E-EA9F-410D-AE80-2EC0F661D6CD}" dt="2024-04-15T23:55:31.976" v="302"/>
          <ac:spMkLst>
            <pc:docMk/>
            <pc:sldMk cId="2511208404" sldId="274"/>
            <ac:spMk id="20" creationId="{E37EECFC-A684-4391-AE85-4CDAF5565F61}"/>
          </ac:spMkLst>
        </pc:spChg>
        <pc:spChg chg="mod">
          <ac:chgData name="Diana Aydee" userId="5a42d0a1-78ae-45ba-9e09-cd96483cbf3b" providerId="ADAL" clId="{E886E76E-EA9F-410D-AE80-2EC0F661D6CD}" dt="2024-04-15T23:55:29.520" v="300" actId="20577"/>
          <ac:spMkLst>
            <pc:docMk/>
            <pc:sldMk cId="2511208404" sldId="274"/>
            <ac:spMk id="34" creationId="{38587CD5-2DA5-49CB-334A-893B4F3006B4}"/>
          </ac:spMkLst>
        </pc:spChg>
        <pc:picChg chg="add del">
          <ac:chgData name="Diana Aydee" userId="5a42d0a1-78ae-45ba-9e09-cd96483cbf3b" providerId="ADAL" clId="{E886E76E-EA9F-410D-AE80-2EC0F661D6CD}" dt="2024-04-15T23:55:29.920" v="301" actId="478"/>
          <ac:picMkLst>
            <pc:docMk/>
            <pc:sldMk cId="2511208404" sldId="274"/>
            <ac:picMk id="3" creationId="{A6D5CEB3-4B11-70C8-7726-C9DE2BE845F7}"/>
          </ac:picMkLst>
        </pc:picChg>
        <pc:picChg chg="add del">
          <ac:chgData name="Diana Aydee" userId="5a42d0a1-78ae-45ba-9e09-cd96483cbf3b" providerId="ADAL" clId="{E886E76E-EA9F-410D-AE80-2EC0F661D6CD}" dt="2024-04-15T23:55:26.069" v="292" actId="22"/>
          <ac:picMkLst>
            <pc:docMk/>
            <pc:sldMk cId="2511208404" sldId="274"/>
            <ac:picMk id="4" creationId="{2D1A99FD-C756-0637-BD87-69A6AAB0A17D}"/>
          </ac:picMkLst>
        </pc:picChg>
      </pc:sldChg>
      <pc:sldChg chg="add del">
        <pc:chgData name="Diana Aydee" userId="5a42d0a1-78ae-45ba-9e09-cd96483cbf3b" providerId="ADAL" clId="{E886E76E-EA9F-410D-AE80-2EC0F661D6CD}" dt="2024-04-15T23:53:14.881" v="256" actId="47"/>
        <pc:sldMkLst>
          <pc:docMk/>
          <pc:sldMk cId="2546549529" sldId="274"/>
        </pc:sldMkLst>
      </pc:sldChg>
      <pc:sldChg chg="delSp add del setBg delDesignElem">
        <pc:chgData name="Diana Aydee" userId="5a42d0a1-78ae-45ba-9e09-cd96483cbf3b" providerId="ADAL" clId="{E886E76E-EA9F-410D-AE80-2EC0F661D6CD}" dt="2024-04-15T23:55:56.318" v="308" actId="47"/>
        <pc:sldMkLst>
          <pc:docMk/>
          <pc:sldMk cId="4007506361" sldId="274"/>
        </pc:sldMkLst>
        <pc:spChg chg="del">
          <ac:chgData name="Diana Aydee" userId="5a42d0a1-78ae-45ba-9e09-cd96483cbf3b" providerId="ADAL" clId="{E886E76E-EA9F-410D-AE80-2EC0F661D6CD}" dt="2024-04-15T23:55:40.470" v="304"/>
          <ac:spMkLst>
            <pc:docMk/>
            <pc:sldMk cId="4007506361" sldId="274"/>
            <ac:spMk id="6" creationId="{A8384FB5-9ADC-4DDC-881B-597D56F5B15D}"/>
          </ac:spMkLst>
        </pc:spChg>
        <pc:spChg chg="del">
          <ac:chgData name="Diana Aydee" userId="5a42d0a1-78ae-45ba-9e09-cd96483cbf3b" providerId="ADAL" clId="{E886E76E-EA9F-410D-AE80-2EC0F661D6CD}" dt="2024-04-15T23:55:40.470" v="304"/>
          <ac:spMkLst>
            <pc:docMk/>
            <pc:sldMk cId="4007506361" sldId="274"/>
            <ac:spMk id="8" creationId="{BC05CA36-AD6A-4ABF-9A05-52E5A143D2BB}"/>
          </ac:spMkLst>
        </pc:spChg>
        <pc:spChg chg="del">
          <ac:chgData name="Diana Aydee" userId="5a42d0a1-78ae-45ba-9e09-cd96483cbf3b" providerId="ADAL" clId="{E886E76E-EA9F-410D-AE80-2EC0F661D6CD}" dt="2024-04-15T23:55:40.470" v="304"/>
          <ac:spMkLst>
            <pc:docMk/>
            <pc:sldMk cId="4007506361" sldId="274"/>
            <ac:spMk id="10" creationId="{D4331EE8-85A4-4588-8D9E-70E534D477DB}"/>
          </ac:spMkLst>
        </pc:spChg>
        <pc:spChg chg="del">
          <ac:chgData name="Diana Aydee" userId="5a42d0a1-78ae-45ba-9e09-cd96483cbf3b" providerId="ADAL" clId="{E886E76E-EA9F-410D-AE80-2EC0F661D6CD}" dt="2024-04-15T23:55:40.470" v="304"/>
          <ac:spMkLst>
            <pc:docMk/>
            <pc:sldMk cId="4007506361" sldId="274"/>
            <ac:spMk id="14" creationId="{49D6C862-61CC-4B46-8080-96583D653BAB}"/>
          </ac:spMkLst>
        </pc:spChg>
        <pc:spChg chg="del">
          <ac:chgData name="Diana Aydee" userId="5a42d0a1-78ae-45ba-9e09-cd96483cbf3b" providerId="ADAL" clId="{E886E76E-EA9F-410D-AE80-2EC0F661D6CD}" dt="2024-04-15T23:55:40.470" v="304"/>
          <ac:spMkLst>
            <pc:docMk/>
            <pc:sldMk cId="4007506361" sldId="274"/>
            <ac:spMk id="20" creationId="{E37EECFC-A684-4391-AE85-4CDAF5565F61}"/>
          </ac:spMkLst>
        </pc:spChg>
      </pc:sldChg>
      <pc:sldChg chg="delSp modSp add mod ord">
        <pc:chgData name="Diana Aydee" userId="5a42d0a1-78ae-45ba-9e09-cd96483cbf3b" providerId="ADAL" clId="{E886E76E-EA9F-410D-AE80-2EC0F661D6CD}" dt="2024-04-16T00:00:56.894" v="385" actId="1076"/>
        <pc:sldMkLst>
          <pc:docMk/>
          <pc:sldMk cId="2334856841" sldId="275"/>
        </pc:sldMkLst>
        <pc:spChg chg="mod">
          <ac:chgData name="Diana Aydee" userId="5a42d0a1-78ae-45ba-9e09-cd96483cbf3b" providerId="ADAL" clId="{E886E76E-EA9F-410D-AE80-2EC0F661D6CD}" dt="2024-04-16T00:00:56.894" v="385" actId="1076"/>
          <ac:spMkLst>
            <pc:docMk/>
            <pc:sldMk cId="2334856841" sldId="275"/>
            <ac:spMk id="34" creationId="{38587CD5-2DA5-49CB-334A-893B4F3006B4}"/>
          </ac:spMkLst>
        </pc:spChg>
        <pc:picChg chg="del">
          <ac:chgData name="Diana Aydee" userId="5a42d0a1-78ae-45ba-9e09-cd96483cbf3b" providerId="ADAL" clId="{E886E76E-EA9F-410D-AE80-2EC0F661D6CD}" dt="2024-04-16T00:00:48.698" v="382" actId="478"/>
          <ac:picMkLst>
            <pc:docMk/>
            <pc:sldMk cId="2334856841" sldId="275"/>
            <ac:picMk id="3" creationId="{A6D5CEB3-4B11-70C8-7726-C9DE2BE845F7}"/>
          </ac:picMkLst>
        </pc:picChg>
      </pc:sldChg>
      <pc:sldChg chg="del">
        <pc:chgData name="Diana Aydee" userId="5a42d0a1-78ae-45ba-9e09-cd96483cbf3b" providerId="ADAL" clId="{E886E76E-EA9F-410D-AE80-2EC0F661D6CD}" dt="2024-04-15T23:54:00.724" v="259" actId="47"/>
        <pc:sldMkLst>
          <pc:docMk/>
          <pc:sldMk cId="3944064899" sldId="275"/>
        </pc:sldMkLst>
      </pc:sldChg>
      <pc:sldChg chg="modSp del mod">
        <pc:chgData name="Diana Aydee" userId="5a42d0a1-78ae-45ba-9e09-cd96483cbf3b" providerId="ADAL" clId="{E886E76E-EA9F-410D-AE80-2EC0F661D6CD}" dt="2024-04-15T23:54:24.478" v="260" actId="47"/>
        <pc:sldMkLst>
          <pc:docMk/>
          <pc:sldMk cId="272460422" sldId="276"/>
        </pc:sldMkLst>
        <pc:graphicFrameChg chg="mod modGraphic">
          <ac:chgData name="Diana Aydee" userId="5a42d0a1-78ae-45ba-9e09-cd96483cbf3b" providerId="ADAL" clId="{E886E76E-EA9F-410D-AE80-2EC0F661D6CD}" dt="2024-04-15T23:17:12.374" v="32" actId="14734"/>
          <ac:graphicFrameMkLst>
            <pc:docMk/>
            <pc:sldMk cId="272460422" sldId="276"/>
            <ac:graphicFrameMk id="4" creationId="{F151134F-C60B-2B45-87B4-41EA577B9EBB}"/>
          </ac:graphicFrameMkLst>
        </pc:graphicFrameChg>
      </pc:sldChg>
      <pc:sldChg chg="del">
        <pc:chgData name="Diana Aydee" userId="5a42d0a1-78ae-45ba-9e09-cd96483cbf3b" providerId="ADAL" clId="{E886E76E-EA9F-410D-AE80-2EC0F661D6CD}" dt="2024-04-15T23:53:07.232" v="253" actId="47"/>
        <pc:sldMkLst>
          <pc:docMk/>
          <pc:sldMk cId="1818893856" sldId="277"/>
        </pc:sldMkLst>
      </pc:sldChg>
      <pc:sldChg chg="del">
        <pc:chgData name="Diana Aydee" userId="5a42d0a1-78ae-45ba-9e09-cd96483cbf3b" providerId="ADAL" clId="{E886E76E-EA9F-410D-AE80-2EC0F661D6CD}" dt="2024-04-15T23:53:22.539" v="257" actId="47"/>
        <pc:sldMkLst>
          <pc:docMk/>
          <pc:sldMk cId="1231012494" sldId="278"/>
        </pc:sldMkLst>
      </pc:sldChg>
      <pc:sldChg chg="del">
        <pc:chgData name="Diana Aydee" userId="5a42d0a1-78ae-45ba-9e09-cd96483cbf3b" providerId="ADAL" clId="{E886E76E-EA9F-410D-AE80-2EC0F661D6CD}" dt="2024-04-15T23:53:28.095" v="258" actId="47"/>
        <pc:sldMkLst>
          <pc:docMk/>
          <pc:sldMk cId="4114902921" sldId="27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prototipo.xlsx" TargetMode="External"/><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User\Desktop\eltrodunas\sector_economico_cliente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User\Desktop\eltrodunas\sector_economico_client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100" b="1"/>
              <a:t>Energía Activa </a:t>
            </a: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Energía Activa </c:v>
                </c:pt>
              </c:strCache>
            </c:strRef>
          </c:tx>
          <c:spPr>
            <a:solidFill>
              <a:schemeClr val="accent1"/>
            </a:solidFill>
            <a:ln>
              <a:noFill/>
            </a:ln>
            <a:effectLst/>
          </c:spPr>
          <c:invertIfNegative val="0"/>
          <c:cat>
            <c:numRef>
              <c:f>Sheet1!$A$2:$A$6</c:f>
              <c:numCache>
                <c:formatCode>General</c:formatCode>
                <c:ptCount val="5"/>
                <c:pt idx="0">
                  <c:v>2019</c:v>
                </c:pt>
                <c:pt idx="1">
                  <c:v>2020</c:v>
                </c:pt>
                <c:pt idx="2">
                  <c:v>2021</c:v>
                </c:pt>
                <c:pt idx="3">
                  <c:v>2022</c:v>
                </c:pt>
                <c:pt idx="4">
                  <c:v>2023</c:v>
                </c:pt>
              </c:numCache>
            </c:numRef>
          </c:cat>
          <c:val>
            <c:numRef>
              <c:f>Sheet1!$B$2:$B$6</c:f>
              <c:numCache>
                <c:formatCode>General</c:formatCode>
                <c:ptCount val="5"/>
                <c:pt idx="0">
                  <c:v>1144</c:v>
                </c:pt>
                <c:pt idx="1">
                  <c:v>1202</c:v>
                </c:pt>
                <c:pt idx="2">
                  <c:v>1188</c:v>
                </c:pt>
                <c:pt idx="3">
                  <c:v>1267</c:v>
                </c:pt>
                <c:pt idx="4">
                  <c:v>1241</c:v>
                </c:pt>
              </c:numCache>
            </c:numRef>
          </c:val>
          <c:extLst>
            <c:ext xmlns:c16="http://schemas.microsoft.com/office/drawing/2014/chart" uri="{C3380CC4-5D6E-409C-BE32-E72D297353CC}">
              <c16:uniqueId val="{00000000-6E86-4330-BE19-8E113481A814}"/>
            </c:ext>
          </c:extLst>
        </c:ser>
        <c:dLbls>
          <c:showLegendKey val="0"/>
          <c:showVal val="0"/>
          <c:showCatName val="0"/>
          <c:showSerName val="0"/>
          <c:showPercent val="0"/>
          <c:showBubbleSize val="0"/>
        </c:dLbls>
        <c:gapWidth val="219"/>
        <c:overlap val="-27"/>
        <c:axId val="921333616"/>
        <c:axId val="921344656"/>
      </c:barChart>
      <c:lineChart>
        <c:grouping val="standard"/>
        <c:varyColors val="0"/>
        <c:ser>
          <c:idx val="1"/>
          <c:order val="1"/>
          <c:tx>
            <c:strRef>
              <c:f>Sheet1!$C$1</c:f>
              <c:strCache>
                <c:ptCount val="1"/>
                <c:pt idx="0">
                  <c:v>Varianza Año Anterior</c:v>
                </c:pt>
              </c:strCache>
            </c:strRef>
          </c:tx>
          <c:spPr>
            <a:ln w="28575" cap="rnd">
              <a:solidFill>
                <a:schemeClr val="accent2"/>
              </a:solidFill>
              <a:round/>
            </a:ln>
            <a:effectLst/>
          </c:spPr>
          <c:marker>
            <c:symbol val="none"/>
          </c:marker>
          <c:cat>
            <c:numRef>
              <c:f>Sheet1!$A$2:$A$6</c:f>
              <c:numCache>
                <c:formatCode>General</c:formatCode>
                <c:ptCount val="5"/>
                <c:pt idx="0">
                  <c:v>2019</c:v>
                </c:pt>
                <c:pt idx="1">
                  <c:v>2020</c:v>
                </c:pt>
                <c:pt idx="2">
                  <c:v>2021</c:v>
                </c:pt>
                <c:pt idx="3">
                  <c:v>2022</c:v>
                </c:pt>
                <c:pt idx="4">
                  <c:v>2023</c:v>
                </c:pt>
              </c:numCache>
            </c:numRef>
          </c:cat>
          <c:val>
            <c:numRef>
              <c:f>Sheet1!$C$2:$C$6</c:f>
              <c:numCache>
                <c:formatCode>0%</c:formatCode>
                <c:ptCount val="5"/>
                <c:pt idx="1">
                  <c:v>5.0699300699300696E-2</c:v>
                </c:pt>
                <c:pt idx="2">
                  <c:v>-1.1647254575707155E-2</c:v>
                </c:pt>
                <c:pt idx="3">
                  <c:v>6.6498316498316501E-2</c:v>
                </c:pt>
                <c:pt idx="4">
                  <c:v>-2.0520915548539857E-2</c:v>
                </c:pt>
              </c:numCache>
            </c:numRef>
          </c:val>
          <c:smooth val="0"/>
          <c:extLst>
            <c:ext xmlns:c16="http://schemas.microsoft.com/office/drawing/2014/chart" uri="{C3380CC4-5D6E-409C-BE32-E72D297353CC}">
              <c16:uniqueId val="{00000001-6E86-4330-BE19-8E113481A814}"/>
            </c:ext>
          </c:extLst>
        </c:ser>
        <c:dLbls>
          <c:showLegendKey val="0"/>
          <c:showVal val="0"/>
          <c:showCatName val="0"/>
          <c:showSerName val="0"/>
          <c:showPercent val="0"/>
          <c:showBubbleSize val="0"/>
        </c:dLbls>
        <c:marker val="1"/>
        <c:smooth val="0"/>
        <c:axId val="921335056"/>
        <c:axId val="921334576"/>
      </c:lineChart>
      <c:catAx>
        <c:axId val="921333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1344656"/>
        <c:crosses val="autoZero"/>
        <c:auto val="1"/>
        <c:lblAlgn val="ctr"/>
        <c:lblOffset val="100"/>
        <c:noMultiLvlLbl val="0"/>
      </c:catAx>
      <c:valAx>
        <c:axId val="92134465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1333616"/>
        <c:crosses val="autoZero"/>
        <c:crossBetween val="between"/>
        <c:majorUnit val="500"/>
      </c:valAx>
      <c:valAx>
        <c:axId val="921334576"/>
        <c:scaling>
          <c:orientation val="minMax"/>
          <c:max val="0.14000000000000001"/>
          <c:min val="-4.0000000000000008E-2"/>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1335056"/>
        <c:crosses val="max"/>
        <c:crossBetween val="between"/>
      </c:valAx>
      <c:catAx>
        <c:axId val="921335056"/>
        <c:scaling>
          <c:orientation val="minMax"/>
        </c:scaling>
        <c:delete val="1"/>
        <c:axPos val="b"/>
        <c:numFmt formatCode="General" sourceLinked="1"/>
        <c:majorTickMark val="none"/>
        <c:minorTickMark val="none"/>
        <c:tickLblPos val="nextTo"/>
        <c:crossAx val="92133457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100" b="1"/>
              <a:t>Energía Reactiva </a:t>
            </a: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Sheet1!$D$1</c:f>
              <c:strCache>
                <c:ptCount val="1"/>
                <c:pt idx="0">
                  <c:v>Energía Reactiva </c:v>
                </c:pt>
              </c:strCache>
            </c:strRef>
          </c:tx>
          <c:spPr>
            <a:solidFill>
              <a:schemeClr val="accent1"/>
            </a:solidFill>
            <a:ln>
              <a:noFill/>
            </a:ln>
            <a:effectLst/>
          </c:spPr>
          <c:invertIfNegative val="0"/>
          <c:cat>
            <c:numRef>
              <c:f>Sheet1!$A$2:$A$6</c:f>
              <c:numCache>
                <c:formatCode>General</c:formatCode>
                <c:ptCount val="5"/>
                <c:pt idx="0">
                  <c:v>2019</c:v>
                </c:pt>
                <c:pt idx="1">
                  <c:v>2020</c:v>
                </c:pt>
                <c:pt idx="2">
                  <c:v>2021</c:v>
                </c:pt>
                <c:pt idx="3">
                  <c:v>2022</c:v>
                </c:pt>
                <c:pt idx="4">
                  <c:v>2023</c:v>
                </c:pt>
              </c:numCache>
            </c:numRef>
          </c:cat>
          <c:val>
            <c:numRef>
              <c:f>Sheet1!$D$2:$D$6</c:f>
              <c:numCache>
                <c:formatCode>General</c:formatCode>
                <c:ptCount val="5"/>
                <c:pt idx="0">
                  <c:v>1018</c:v>
                </c:pt>
                <c:pt idx="1">
                  <c:v>1070</c:v>
                </c:pt>
                <c:pt idx="2">
                  <c:v>1045</c:v>
                </c:pt>
                <c:pt idx="3">
                  <c:v>1166</c:v>
                </c:pt>
                <c:pt idx="4">
                  <c:v>1129</c:v>
                </c:pt>
              </c:numCache>
            </c:numRef>
          </c:val>
          <c:extLst>
            <c:ext xmlns:c16="http://schemas.microsoft.com/office/drawing/2014/chart" uri="{C3380CC4-5D6E-409C-BE32-E72D297353CC}">
              <c16:uniqueId val="{00000000-6C9F-46E1-AD4E-D0A563249108}"/>
            </c:ext>
          </c:extLst>
        </c:ser>
        <c:dLbls>
          <c:showLegendKey val="0"/>
          <c:showVal val="0"/>
          <c:showCatName val="0"/>
          <c:showSerName val="0"/>
          <c:showPercent val="0"/>
          <c:showBubbleSize val="0"/>
        </c:dLbls>
        <c:gapWidth val="219"/>
        <c:overlap val="-27"/>
        <c:axId val="921333616"/>
        <c:axId val="921344656"/>
      </c:barChart>
      <c:lineChart>
        <c:grouping val="standard"/>
        <c:varyColors val="0"/>
        <c:ser>
          <c:idx val="1"/>
          <c:order val="1"/>
          <c:tx>
            <c:strRef>
              <c:f>Sheet1!$E$1</c:f>
              <c:strCache>
                <c:ptCount val="1"/>
                <c:pt idx="0">
                  <c:v>Varianza Año Anterior</c:v>
                </c:pt>
              </c:strCache>
            </c:strRef>
          </c:tx>
          <c:spPr>
            <a:ln w="28575" cap="rnd">
              <a:solidFill>
                <a:schemeClr val="accent2"/>
              </a:solidFill>
              <a:round/>
            </a:ln>
            <a:effectLst/>
          </c:spPr>
          <c:marker>
            <c:symbol val="none"/>
          </c:marker>
          <c:cat>
            <c:numRef>
              <c:f>Sheet1!$A$2:$A$6</c:f>
              <c:numCache>
                <c:formatCode>General</c:formatCode>
                <c:ptCount val="5"/>
                <c:pt idx="0">
                  <c:v>2019</c:v>
                </c:pt>
                <c:pt idx="1">
                  <c:v>2020</c:v>
                </c:pt>
                <c:pt idx="2">
                  <c:v>2021</c:v>
                </c:pt>
                <c:pt idx="3">
                  <c:v>2022</c:v>
                </c:pt>
                <c:pt idx="4">
                  <c:v>2023</c:v>
                </c:pt>
              </c:numCache>
            </c:numRef>
          </c:cat>
          <c:val>
            <c:numRef>
              <c:f>Sheet1!$E$2:$E$6</c:f>
              <c:numCache>
                <c:formatCode>0%</c:formatCode>
                <c:ptCount val="5"/>
                <c:pt idx="1">
                  <c:v>5.1080550098231828E-2</c:v>
                </c:pt>
                <c:pt idx="2">
                  <c:v>-2.336448598130841E-2</c:v>
                </c:pt>
                <c:pt idx="3">
                  <c:v>0.11578947368421053</c:v>
                </c:pt>
                <c:pt idx="4">
                  <c:v>-3.1732418524871353E-2</c:v>
                </c:pt>
              </c:numCache>
            </c:numRef>
          </c:val>
          <c:smooth val="0"/>
          <c:extLst>
            <c:ext xmlns:c16="http://schemas.microsoft.com/office/drawing/2014/chart" uri="{C3380CC4-5D6E-409C-BE32-E72D297353CC}">
              <c16:uniqueId val="{00000001-6C9F-46E1-AD4E-D0A563249108}"/>
            </c:ext>
          </c:extLst>
        </c:ser>
        <c:dLbls>
          <c:showLegendKey val="0"/>
          <c:showVal val="0"/>
          <c:showCatName val="0"/>
          <c:showSerName val="0"/>
          <c:showPercent val="0"/>
          <c:showBubbleSize val="0"/>
        </c:dLbls>
        <c:marker val="1"/>
        <c:smooth val="0"/>
        <c:axId val="921335056"/>
        <c:axId val="921334576"/>
      </c:lineChart>
      <c:catAx>
        <c:axId val="921333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1344656"/>
        <c:crosses val="autoZero"/>
        <c:auto val="1"/>
        <c:lblAlgn val="ctr"/>
        <c:lblOffset val="100"/>
        <c:noMultiLvlLbl val="0"/>
      </c:catAx>
      <c:valAx>
        <c:axId val="92134465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1333616"/>
        <c:crosses val="autoZero"/>
        <c:crossBetween val="between"/>
        <c:majorUnit val="500"/>
      </c:valAx>
      <c:valAx>
        <c:axId val="921334576"/>
        <c:scaling>
          <c:orientation val="minMax"/>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1335056"/>
        <c:crosses val="max"/>
        <c:crossBetween val="between"/>
      </c:valAx>
      <c:catAx>
        <c:axId val="921335056"/>
        <c:scaling>
          <c:orientation val="minMax"/>
        </c:scaling>
        <c:delete val="1"/>
        <c:axPos val="b"/>
        <c:numFmt formatCode="General" sourceLinked="1"/>
        <c:majorTickMark val="none"/>
        <c:minorTickMark val="none"/>
        <c:tickLblPos val="nextTo"/>
        <c:crossAx val="921334576"/>
        <c:crosses val="autoZero"/>
        <c:auto val="1"/>
        <c:lblAlgn val="ctr"/>
        <c:lblOffset val="100"/>
        <c:noMultiLvlLbl val="0"/>
      </c:catAx>
      <c:spPr>
        <a:noFill/>
        <a:ln>
          <a:noFill/>
        </a:ln>
        <a:effectLst/>
      </c:spPr>
    </c:plotArea>
    <c:legend>
      <c:legendPos val="b"/>
      <c:layout>
        <c:manualLayout>
          <c:xMode val="edge"/>
          <c:yMode val="edge"/>
          <c:x val="6.1428421447319095E-2"/>
          <c:y val="0.85183699017514836"/>
          <c:w val="0.9"/>
          <c:h val="0.1197726536041221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100" b="1"/>
              <a:t>Clientes</a:t>
            </a: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Sheet1!$B$25</c:f>
              <c:strCache>
                <c:ptCount val="1"/>
                <c:pt idx="0">
                  <c:v># Clientes</c:v>
                </c:pt>
              </c:strCache>
            </c:strRef>
          </c:tx>
          <c:spPr>
            <a:solidFill>
              <a:schemeClr val="accent1"/>
            </a:solidFill>
            <a:ln>
              <a:noFill/>
            </a:ln>
            <a:effectLst/>
          </c:spPr>
          <c:invertIfNegative val="0"/>
          <c:cat>
            <c:numRef>
              <c:f>Sheet1!$A$26:$A$30</c:f>
              <c:numCache>
                <c:formatCode>General</c:formatCode>
                <c:ptCount val="5"/>
                <c:pt idx="0">
                  <c:v>2019</c:v>
                </c:pt>
                <c:pt idx="1">
                  <c:v>2020</c:v>
                </c:pt>
                <c:pt idx="2">
                  <c:v>2021</c:v>
                </c:pt>
                <c:pt idx="3">
                  <c:v>2022</c:v>
                </c:pt>
                <c:pt idx="4">
                  <c:v>2023</c:v>
                </c:pt>
              </c:numCache>
            </c:numRef>
          </c:cat>
          <c:val>
            <c:numRef>
              <c:f>Sheet1!$B$26:$B$30</c:f>
              <c:numCache>
                <c:formatCode>General</c:formatCode>
                <c:ptCount val="5"/>
                <c:pt idx="0">
                  <c:v>255</c:v>
                </c:pt>
                <c:pt idx="1">
                  <c:v>265</c:v>
                </c:pt>
                <c:pt idx="2">
                  <c:v>278</c:v>
                </c:pt>
                <c:pt idx="3">
                  <c:v>288</c:v>
                </c:pt>
                <c:pt idx="4">
                  <c:v>294</c:v>
                </c:pt>
              </c:numCache>
            </c:numRef>
          </c:val>
          <c:extLst>
            <c:ext xmlns:c16="http://schemas.microsoft.com/office/drawing/2014/chart" uri="{C3380CC4-5D6E-409C-BE32-E72D297353CC}">
              <c16:uniqueId val="{00000000-8CE2-4BCE-8E13-4441BDFFE21B}"/>
            </c:ext>
          </c:extLst>
        </c:ser>
        <c:dLbls>
          <c:showLegendKey val="0"/>
          <c:showVal val="0"/>
          <c:showCatName val="0"/>
          <c:showSerName val="0"/>
          <c:showPercent val="0"/>
          <c:showBubbleSize val="0"/>
        </c:dLbls>
        <c:gapWidth val="219"/>
        <c:overlap val="-27"/>
        <c:axId val="837754704"/>
        <c:axId val="837755184"/>
      </c:barChart>
      <c:lineChart>
        <c:grouping val="standard"/>
        <c:varyColors val="0"/>
        <c:ser>
          <c:idx val="1"/>
          <c:order val="1"/>
          <c:tx>
            <c:strRef>
              <c:f>Sheet1!$C$25</c:f>
              <c:strCache>
                <c:ptCount val="1"/>
                <c:pt idx="0">
                  <c:v>Varianza Año Anterior</c:v>
                </c:pt>
              </c:strCache>
            </c:strRef>
          </c:tx>
          <c:spPr>
            <a:ln w="28575" cap="rnd">
              <a:solidFill>
                <a:schemeClr val="accent2"/>
              </a:solidFill>
              <a:round/>
            </a:ln>
            <a:effectLst/>
          </c:spPr>
          <c:marker>
            <c:symbol val="none"/>
          </c:marker>
          <c:cat>
            <c:numRef>
              <c:f>Sheet1!$A$26:$A$30</c:f>
              <c:numCache>
                <c:formatCode>General</c:formatCode>
                <c:ptCount val="5"/>
                <c:pt idx="0">
                  <c:v>2019</c:v>
                </c:pt>
                <c:pt idx="1">
                  <c:v>2020</c:v>
                </c:pt>
                <c:pt idx="2">
                  <c:v>2021</c:v>
                </c:pt>
                <c:pt idx="3">
                  <c:v>2022</c:v>
                </c:pt>
                <c:pt idx="4">
                  <c:v>2023</c:v>
                </c:pt>
              </c:numCache>
            </c:numRef>
          </c:cat>
          <c:val>
            <c:numRef>
              <c:f>Sheet1!$C$26:$C$30</c:f>
              <c:numCache>
                <c:formatCode>0%</c:formatCode>
                <c:ptCount val="5"/>
                <c:pt idx="1">
                  <c:v>3.9215686274509803E-2</c:v>
                </c:pt>
                <c:pt idx="2">
                  <c:v>4.9056603773584909E-2</c:v>
                </c:pt>
                <c:pt idx="3">
                  <c:v>3.5971223021582732E-2</c:v>
                </c:pt>
                <c:pt idx="4">
                  <c:v>2.0833333333333332E-2</c:v>
                </c:pt>
              </c:numCache>
            </c:numRef>
          </c:val>
          <c:smooth val="0"/>
          <c:extLst>
            <c:ext xmlns:c16="http://schemas.microsoft.com/office/drawing/2014/chart" uri="{C3380CC4-5D6E-409C-BE32-E72D297353CC}">
              <c16:uniqueId val="{00000001-8CE2-4BCE-8E13-4441BDFFE21B}"/>
            </c:ext>
          </c:extLst>
        </c:ser>
        <c:dLbls>
          <c:showLegendKey val="0"/>
          <c:showVal val="0"/>
          <c:showCatName val="0"/>
          <c:showSerName val="0"/>
          <c:showPercent val="0"/>
          <c:showBubbleSize val="0"/>
        </c:dLbls>
        <c:marker val="1"/>
        <c:smooth val="0"/>
        <c:axId val="837759504"/>
        <c:axId val="837756624"/>
      </c:lineChart>
      <c:catAx>
        <c:axId val="837754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7755184"/>
        <c:crosses val="autoZero"/>
        <c:auto val="1"/>
        <c:lblAlgn val="ctr"/>
        <c:lblOffset val="100"/>
        <c:noMultiLvlLbl val="0"/>
      </c:catAx>
      <c:valAx>
        <c:axId val="837755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7754704"/>
        <c:crosses val="autoZero"/>
        <c:crossBetween val="between"/>
      </c:valAx>
      <c:valAx>
        <c:axId val="837756624"/>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7759504"/>
        <c:crosses val="max"/>
        <c:crossBetween val="between"/>
      </c:valAx>
      <c:catAx>
        <c:axId val="837759504"/>
        <c:scaling>
          <c:orientation val="minMax"/>
        </c:scaling>
        <c:delete val="1"/>
        <c:axPos val="b"/>
        <c:numFmt formatCode="General" sourceLinked="1"/>
        <c:majorTickMark val="none"/>
        <c:minorTickMark val="none"/>
        <c:tickLblPos val="nextTo"/>
        <c:crossAx val="83775662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Sheet1!$A$16:$A$22</cx:f>
        <cx:lvl ptCount="7">
          <cx:pt idx="0">Captación, tratamiento y distribución de agua</cx:pt>
          <cx:pt idx="1">Cultivo de Árboles Frutales y Nueces</cx:pt>
          <cx:pt idx="2">Cultivo de Hortalizas</cx:pt>
          <cx:pt idx="3">Cultivo de hortalizas y melones, raíces y tubérculos</cx:pt>
          <cx:pt idx="4">Cultivo de otros frutos y nueces de árboles y arbustos</cx:pt>
          <cx:pt idx="5">Elaboración de cacao y chocolate y de productos de confitería</cx:pt>
          <cx:pt idx="6">Venta al por mayor de metales y minerales metalíferos</cx:pt>
        </cx:lvl>
      </cx:strDim>
      <cx:numDim type="size">
        <cx:f>Sheet1!$B$16:$B$22</cx:f>
        <cx:lvl ptCount="7" formatCode="General">
          <cx:pt idx="0">5</cx:pt>
          <cx:pt idx="1">5</cx:pt>
          <cx:pt idx="2">5</cx:pt>
          <cx:pt idx="3">1</cx:pt>
          <cx:pt idx="4">4</cx:pt>
          <cx:pt idx="5">5</cx:pt>
          <cx:pt idx="6">5</cx:pt>
        </cx:lvl>
      </cx:numDim>
    </cx:data>
    <cx:data id="1">
      <cx:strDim type="cat">
        <cx:f>Sheet1!$A$16:$A$22</cx:f>
        <cx:lvl ptCount="7">
          <cx:pt idx="0">Captación, tratamiento y distribución de agua</cx:pt>
          <cx:pt idx="1">Cultivo de Árboles Frutales y Nueces</cx:pt>
          <cx:pt idx="2">Cultivo de Hortalizas</cx:pt>
          <cx:pt idx="3">Cultivo de hortalizas y melones, raíces y tubérculos</cx:pt>
          <cx:pt idx="4">Cultivo de otros frutos y nueces de árboles y arbustos</cx:pt>
          <cx:pt idx="5">Elaboración de cacao y chocolate y de productos de confitería</cx:pt>
          <cx:pt idx="6">Venta al por mayor de metales y minerales metalíferos</cx:pt>
        </cx:lvl>
      </cx:strDim>
      <cx:numDim type="size">
        <cx:f>Sheet1!$C$16:$C$22</cx:f>
        <cx:lvl ptCount="7" formatCode="0%">
          <cx:pt idx="0">0.16666666666666666</cx:pt>
          <cx:pt idx="1">0.16666666666666666</cx:pt>
          <cx:pt idx="2">0.16666666666666666</cx:pt>
          <cx:pt idx="3">0.033333333333333333</cx:pt>
          <cx:pt idx="4">0.13333333333333333</cx:pt>
          <cx:pt idx="5">0.16666666666666666</cx:pt>
          <cx:pt idx="6">0.16666666666666666</cx:pt>
        </cx:lvl>
      </cx:numDim>
    </cx:data>
  </cx:chartData>
  <cx:chart>
    <cx:title pos="t" align="ctr" overlay="0">
      <cx:tx>
        <cx:rich>
          <a:bodyPr spcFirstLastPara="1" vertOverflow="ellipsis" horzOverflow="overflow" wrap="square" lIns="0" tIns="0" rIns="0" bIns="0" anchor="ctr" anchorCtr="1"/>
          <a:lstStyle/>
          <a:p>
            <a:pPr algn="ctr" rtl="0">
              <a:defRPr sz="1200" b="1"/>
            </a:pPr>
            <a:r>
              <a:rPr lang="en-US" sz="1200" b="1" i="0" u="none" strike="noStrike" baseline="0" err="1">
                <a:solidFill>
                  <a:sysClr val="windowText" lastClr="000000">
                    <a:lumMod val="65000"/>
                    <a:lumOff val="35000"/>
                  </a:sysClr>
                </a:solidFill>
                <a:latin typeface="Calibri" panose="020F0502020204030204"/>
              </a:rPr>
              <a:t>Clientes</a:t>
            </a:r>
            <a:r>
              <a:rPr lang="en-US" sz="1200" b="1" i="0" u="none" strike="noStrike" baseline="0">
                <a:solidFill>
                  <a:sysClr val="windowText" lastClr="000000">
                    <a:lumMod val="65000"/>
                    <a:lumOff val="35000"/>
                  </a:sysClr>
                </a:solidFill>
                <a:latin typeface="Calibri" panose="020F0502020204030204"/>
              </a:rPr>
              <a:t> </a:t>
            </a:r>
            <a:r>
              <a:rPr lang="en-US" sz="1200" b="1" i="0" u="none" strike="noStrike" baseline="0" err="1">
                <a:solidFill>
                  <a:sysClr val="windowText" lastClr="000000">
                    <a:lumMod val="65000"/>
                    <a:lumOff val="35000"/>
                  </a:sysClr>
                </a:solidFill>
                <a:latin typeface="Calibri" panose="020F0502020204030204"/>
              </a:rPr>
              <a:t>por</a:t>
            </a:r>
            <a:r>
              <a:rPr lang="en-US" sz="1200" b="1" i="0" u="none" strike="noStrike" baseline="0">
                <a:solidFill>
                  <a:sysClr val="windowText" lastClr="000000">
                    <a:lumMod val="65000"/>
                    <a:lumOff val="35000"/>
                  </a:sysClr>
                </a:solidFill>
                <a:latin typeface="Calibri" panose="020F0502020204030204"/>
              </a:rPr>
              <a:t> Sector</a:t>
            </a:r>
          </a:p>
        </cx:rich>
      </cx:tx>
    </cx:title>
    <cx:plotArea>
      <cx:plotAreaRegion>
        <cx:series layoutId="treemap" uniqueId="{FDE9EF8D-F24A-4EBD-A487-A6B60D675DE5}" formatIdx="0">
          <cx:tx>
            <cx:txData>
              <cx:f>Sheet1!$B$15</cx:f>
              <cx:v># Clientes</cx:v>
            </cx:txData>
          </cx:tx>
          <cx:dataLabels>
            <cx:visibility seriesName="0" categoryName="1" value="0"/>
            <cx:separator>, </cx:separator>
          </cx:dataLabels>
          <cx:dataId val="0"/>
          <cx:layoutPr>
            <cx:parentLabelLayout val="overlapping"/>
          </cx:layoutPr>
        </cx:series>
        <cx:series layoutId="treemap" hidden="1" uniqueId="{4A3F2D72-EE1D-4B5C-828C-1602161E38B6}" formatIdx="1">
          <cx:tx>
            <cx:txData>
              <cx:f>Sheet1!$C$15</cx:f>
              <cx:v>% Clientes</cx:v>
            </cx:txData>
          </cx:tx>
          <cx:dataLabels>
            <cx:visibility seriesName="0" categoryName="1" value="0"/>
            <cx:separator>, </cx:separator>
          </cx:dataLabels>
          <cx:dataId val="1"/>
          <cx:layoutPr>
            <cx:parentLabelLayout val="overlapping"/>
          </cx:layoutPr>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Sheet1!$E$16:$E$23</cx:f>
        <cx:lvl ptCount="8">
          <cx:pt idx="0">Captación, tratamiento y distribución de agua</cx:pt>
          <cx:pt idx="1">Cultivo de Árboles Frutales y Nueces</cx:pt>
          <cx:pt idx="2">Cultivo de Hortalizas</cx:pt>
          <cx:pt idx="3">Cultivo de hortalizas y melones, raíces y tubérculos</cx:pt>
          <cx:pt idx="4">Cultivo de otros frutos y nueces de árboles y arbustos</cx:pt>
          <cx:pt idx="5">Elaboración de cacao y chocolate y de productos de confitería</cx:pt>
          <cx:pt idx="6">Venta al por mayor de metales y minerales metalíferos</cx:pt>
          <cx:pt idx="7">Total</cx:pt>
        </cx:lvl>
      </cx:strDim>
      <cx:numDim type="val">
        <cx:f>Sheet1!$F$16:$F$23</cx:f>
        <cx:lvl ptCount="8" formatCode="General">
          <cx:pt idx="0">25</cx:pt>
          <cx:pt idx="1">20</cx:pt>
          <cx:pt idx="2">10</cx:pt>
          <cx:pt idx="3">4</cx:pt>
          <cx:pt idx="4">12</cx:pt>
          <cx:pt idx="5">10</cx:pt>
          <cx:pt idx="6">20</cx:pt>
          <cx:pt idx="7">101</cx:pt>
        </cx:lvl>
      </cx:numDim>
    </cx:data>
    <cx:data id="1">
      <cx:strDim type="cat">
        <cx:f>Sheet1!$E$16:$E$23</cx:f>
        <cx:lvl ptCount="8">
          <cx:pt idx="0">Captación, tratamiento y distribución de agua</cx:pt>
          <cx:pt idx="1">Cultivo de Árboles Frutales y Nueces</cx:pt>
          <cx:pt idx="2">Cultivo de Hortalizas</cx:pt>
          <cx:pt idx="3">Cultivo de hortalizas y melones, raíces y tubérculos</cx:pt>
          <cx:pt idx="4">Cultivo de otros frutos y nueces de árboles y arbustos</cx:pt>
          <cx:pt idx="5">Elaboración de cacao y chocolate y de productos de confitería</cx:pt>
          <cx:pt idx="6">Venta al por mayor de metales y minerales metalíferos</cx:pt>
          <cx:pt idx="7">Total</cx:pt>
        </cx:lvl>
      </cx:strDim>
      <cx:numDim type="val">
        <cx:f>Sheet1!$G$16:$G$23</cx:f>
        <cx:lvl ptCount="8" formatCode="0%">
          <cx:pt idx="0">0.24752475247524752</cx:pt>
          <cx:pt idx="1">0.19801980198019803</cx:pt>
          <cx:pt idx="2">0.099009900990099015</cx:pt>
          <cx:pt idx="3">0.039603960396039604</cx:pt>
          <cx:pt idx="4">0.11881188118811881</cx:pt>
          <cx:pt idx="5">0.099009900990099015</cx:pt>
          <cx:pt idx="6">0.19801980198019803</cx:pt>
          <cx:pt idx="7">1</cx:pt>
        </cx:lvl>
      </cx:numDim>
    </cx:data>
  </cx:chartData>
  <cx:chart>
    <cx:title pos="t" align="ctr" overlay="0">
      <cx:tx>
        <cx:rich>
          <a:bodyPr spcFirstLastPara="1" vertOverflow="ellipsis" horzOverflow="overflow" wrap="square" lIns="0" tIns="0" rIns="0" bIns="0" anchor="ctr" anchorCtr="1"/>
          <a:lstStyle/>
          <a:p>
            <a:pPr algn="ctr" rtl="0">
              <a:defRPr sz="1100" b="1"/>
            </a:pPr>
            <a:r>
              <a:rPr lang="es-ES" sz="1100" b="1"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Anomalías por Sector</a:t>
            </a:r>
            <a:endParaRPr lang="en-US" sz="1100" b="1" i="0" u="none" strike="noStrike" baseline="0">
              <a:solidFill>
                <a:sysClr val="windowText" lastClr="000000">
                  <a:lumMod val="65000"/>
                  <a:lumOff val="35000"/>
                </a:sysClr>
              </a:solidFill>
              <a:latin typeface="Calibri" panose="020F0502020204030204"/>
            </a:endParaRPr>
          </a:p>
        </cx:rich>
      </cx:tx>
    </cx:title>
    <cx:plotArea>
      <cx:plotAreaRegion>
        <cx:series layoutId="funnel" uniqueId="{4FA9C794-6CFB-40F3-BBDC-939AC7733BCE}" formatIdx="0">
          <cx:tx>
            <cx:txData>
              <cx:f>Sheet1!$F$15</cx:f>
              <cx:v># Anomalías</cx:v>
            </cx:txData>
          </cx:tx>
          <cx:dataLabels>
            <cx:visibility seriesName="0" categoryName="0" value="1"/>
          </cx:dataLabels>
          <cx:dataId val="0"/>
        </cx:series>
        <cx:series layoutId="funnel" hidden="1" uniqueId="{F453DC36-0CB9-4CEF-A42C-85FDA5ED5819}" formatIdx="1">
          <cx:tx>
            <cx:txData>
              <cx:f>Sheet1!$G$15</cx:f>
              <cx:v>% Anomalías</cx:v>
            </cx:txData>
          </cx:tx>
          <cx:dataLabels>
            <cx:visibility seriesName="0" categoryName="0" value="1"/>
          </cx:dataLabels>
          <cx:dataId val="1"/>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2225B-B42A-4F79-84B7-4AF8F5B4A315}" type="datetimeFigureOut">
              <a:rPr lang="en-CA" smtClean="0"/>
              <a:t>2024-05-18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96BAE-CB65-4CEE-A48B-725CB62E8D79}" type="slidenum">
              <a:rPr lang="en-CA" smtClean="0"/>
              <a:t>‹#›</a:t>
            </a:fld>
            <a:endParaRPr lang="en-CA"/>
          </a:p>
        </p:txBody>
      </p:sp>
    </p:spTree>
    <p:extLst>
      <p:ext uri="{BB962C8B-B14F-4D97-AF65-F5344CB8AC3E}">
        <p14:creationId xmlns:p14="http://schemas.microsoft.com/office/powerpoint/2010/main" val="76605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F4082F1-6EAD-40BA-B906-E54D4897D517}" type="slidenum">
              <a:rPr lang="en-US" smtClean="0"/>
              <a:t>1</a:t>
            </a:fld>
            <a:endParaRPr lang="en-US"/>
          </a:p>
        </p:txBody>
      </p:sp>
    </p:spTree>
    <p:extLst>
      <p:ext uri="{BB962C8B-B14F-4D97-AF65-F5344CB8AC3E}">
        <p14:creationId xmlns:p14="http://schemas.microsoft.com/office/powerpoint/2010/main" val="1735054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43F40-7B9F-7946-36C7-D58CF3B919C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17790B86-D028-0F2E-F2CC-FFE2F0C38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E4223601-1CB0-891C-C94B-6049FDF508A3}"/>
              </a:ext>
            </a:extLst>
          </p:cNvPr>
          <p:cNvSpPr>
            <a:spLocks noGrp="1"/>
          </p:cNvSpPr>
          <p:nvPr>
            <p:ph type="dt" sz="half" idx="10"/>
          </p:nvPr>
        </p:nvSpPr>
        <p:spPr/>
        <p:txBody>
          <a:bodyPr/>
          <a:lstStyle/>
          <a:p>
            <a:fld id="{C35289C1-9E98-4137-8F9E-1A4CE6F9EDD5}" type="datetimeFigureOut">
              <a:rPr lang="es-CO" smtClean="0"/>
              <a:t>18/05/2024</a:t>
            </a:fld>
            <a:endParaRPr lang="es-CO"/>
          </a:p>
        </p:txBody>
      </p:sp>
      <p:sp>
        <p:nvSpPr>
          <p:cNvPr id="5" name="Marcador de pie de página 4">
            <a:extLst>
              <a:ext uri="{FF2B5EF4-FFF2-40B4-BE49-F238E27FC236}">
                <a16:creationId xmlns:a16="http://schemas.microsoft.com/office/drawing/2014/main" id="{10111803-4B1E-CFF4-9C3F-9E3AB50778D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AD4429B-8B57-AEEC-C3E3-5DE930202E57}"/>
              </a:ext>
            </a:extLst>
          </p:cNvPr>
          <p:cNvSpPr>
            <a:spLocks noGrp="1"/>
          </p:cNvSpPr>
          <p:nvPr>
            <p:ph type="sldNum" sz="quarter" idx="12"/>
          </p:nvPr>
        </p:nvSpPr>
        <p:spPr/>
        <p:txBody>
          <a:bodyPr/>
          <a:lstStyle/>
          <a:p>
            <a:fld id="{9F40E6B1-F82C-4B7C-9CA7-561B0D4FF540}" type="slidenum">
              <a:rPr lang="es-CO" smtClean="0"/>
              <a:t>‹#›</a:t>
            </a:fld>
            <a:endParaRPr lang="es-CO"/>
          </a:p>
        </p:txBody>
      </p:sp>
    </p:spTree>
    <p:extLst>
      <p:ext uri="{BB962C8B-B14F-4D97-AF65-F5344CB8AC3E}">
        <p14:creationId xmlns:p14="http://schemas.microsoft.com/office/powerpoint/2010/main" val="83026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8EA48B-4057-7548-4870-64313A3879A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6160BA9-0C36-543F-FE21-2578962FA98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85455B6-AFD2-EC84-44AA-D43B965DBD28}"/>
              </a:ext>
            </a:extLst>
          </p:cNvPr>
          <p:cNvSpPr>
            <a:spLocks noGrp="1"/>
          </p:cNvSpPr>
          <p:nvPr>
            <p:ph type="dt" sz="half" idx="10"/>
          </p:nvPr>
        </p:nvSpPr>
        <p:spPr/>
        <p:txBody>
          <a:bodyPr/>
          <a:lstStyle/>
          <a:p>
            <a:fld id="{C35289C1-9E98-4137-8F9E-1A4CE6F9EDD5}" type="datetimeFigureOut">
              <a:rPr lang="es-CO" smtClean="0"/>
              <a:t>18/05/2024</a:t>
            </a:fld>
            <a:endParaRPr lang="es-CO"/>
          </a:p>
        </p:txBody>
      </p:sp>
      <p:sp>
        <p:nvSpPr>
          <p:cNvPr id="5" name="Marcador de pie de página 4">
            <a:extLst>
              <a:ext uri="{FF2B5EF4-FFF2-40B4-BE49-F238E27FC236}">
                <a16:creationId xmlns:a16="http://schemas.microsoft.com/office/drawing/2014/main" id="{C03BBA9D-33DF-1479-2521-C3D4E579A42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B60EED7-D2B3-E4A8-8B46-B1004483762B}"/>
              </a:ext>
            </a:extLst>
          </p:cNvPr>
          <p:cNvSpPr>
            <a:spLocks noGrp="1"/>
          </p:cNvSpPr>
          <p:nvPr>
            <p:ph type="sldNum" sz="quarter" idx="12"/>
          </p:nvPr>
        </p:nvSpPr>
        <p:spPr/>
        <p:txBody>
          <a:bodyPr/>
          <a:lstStyle/>
          <a:p>
            <a:fld id="{9F40E6B1-F82C-4B7C-9CA7-561B0D4FF540}" type="slidenum">
              <a:rPr lang="es-CO" smtClean="0"/>
              <a:t>‹#›</a:t>
            </a:fld>
            <a:endParaRPr lang="es-CO"/>
          </a:p>
        </p:txBody>
      </p:sp>
    </p:spTree>
    <p:extLst>
      <p:ext uri="{BB962C8B-B14F-4D97-AF65-F5344CB8AC3E}">
        <p14:creationId xmlns:p14="http://schemas.microsoft.com/office/powerpoint/2010/main" val="2734831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5F4CE79-4D64-9BCB-A9D9-4227FFF35F3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7835E28-B474-098A-2778-5DC95E00B40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2046D9F-6E89-9C77-77FB-B7977A4AAAE5}"/>
              </a:ext>
            </a:extLst>
          </p:cNvPr>
          <p:cNvSpPr>
            <a:spLocks noGrp="1"/>
          </p:cNvSpPr>
          <p:nvPr>
            <p:ph type="dt" sz="half" idx="10"/>
          </p:nvPr>
        </p:nvSpPr>
        <p:spPr/>
        <p:txBody>
          <a:bodyPr/>
          <a:lstStyle/>
          <a:p>
            <a:fld id="{C35289C1-9E98-4137-8F9E-1A4CE6F9EDD5}" type="datetimeFigureOut">
              <a:rPr lang="es-CO" smtClean="0"/>
              <a:t>18/05/2024</a:t>
            </a:fld>
            <a:endParaRPr lang="es-CO"/>
          </a:p>
        </p:txBody>
      </p:sp>
      <p:sp>
        <p:nvSpPr>
          <p:cNvPr id="5" name="Marcador de pie de página 4">
            <a:extLst>
              <a:ext uri="{FF2B5EF4-FFF2-40B4-BE49-F238E27FC236}">
                <a16:creationId xmlns:a16="http://schemas.microsoft.com/office/drawing/2014/main" id="{5402F3C0-BA36-C51A-41BC-18A1ED3C282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32B6F81-5E0A-ED82-54EF-39D2E5EB8446}"/>
              </a:ext>
            </a:extLst>
          </p:cNvPr>
          <p:cNvSpPr>
            <a:spLocks noGrp="1"/>
          </p:cNvSpPr>
          <p:nvPr>
            <p:ph type="sldNum" sz="quarter" idx="12"/>
          </p:nvPr>
        </p:nvSpPr>
        <p:spPr/>
        <p:txBody>
          <a:bodyPr/>
          <a:lstStyle/>
          <a:p>
            <a:fld id="{9F40E6B1-F82C-4B7C-9CA7-561B0D4FF540}" type="slidenum">
              <a:rPr lang="es-CO" smtClean="0"/>
              <a:t>‹#›</a:t>
            </a:fld>
            <a:endParaRPr lang="es-CO"/>
          </a:p>
        </p:txBody>
      </p:sp>
    </p:spTree>
    <p:extLst>
      <p:ext uri="{BB962C8B-B14F-4D97-AF65-F5344CB8AC3E}">
        <p14:creationId xmlns:p14="http://schemas.microsoft.com/office/powerpoint/2010/main" val="322241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4" name="Holder 4"/>
          <p:cNvSpPr>
            <a:spLocks noGrp="1"/>
          </p:cNvSpPr>
          <p:nvPr>
            <p:ph type="sldNum" sz="quarter" idx="7"/>
          </p:nvPr>
        </p:nvSpPr>
        <p:spPr/>
        <p:txBody>
          <a:bodyPr lIns="0" tIns="0" rIns="0" bIns="0"/>
          <a:lstStyle>
            <a:lvl1pPr>
              <a:defRPr sz="1265" b="0" i="0">
                <a:solidFill>
                  <a:srgbClr val="00132F"/>
                </a:solidFill>
                <a:latin typeface="Rockwell"/>
                <a:cs typeface="Rockwell"/>
              </a:defRPr>
            </a:lvl1pPr>
          </a:lstStyle>
          <a:p>
            <a:pPr marL="26777">
              <a:spcBef>
                <a:spcPts val="4"/>
              </a:spcBef>
            </a:pPr>
            <a:fld id="{81D60167-4931-47E6-BA6A-407CBD079E47}" type="slidenum">
              <a:rPr lang="en-CA" smtClean="0"/>
              <a:pPr marL="26777">
                <a:spcBef>
                  <a:spcPts val="4"/>
                </a:spcBef>
              </a:pPr>
              <a:t>‹#›</a:t>
            </a:fld>
            <a:endParaRPr lang="en-CA"/>
          </a:p>
        </p:txBody>
      </p:sp>
    </p:spTree>
    <p:extLst>
      <p:ext uri="{BB962C8B-B14F-4D97-AF65-F5344CB8AC3E}">
        <p14:creationId xmlns:p14="http://schemas.microsoft.com/office/powerpoint/2010/main" val="331846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2DC99-1632-2BA6-14B8-3BD52E64C55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2130259-EB87-5571-617B-9AC796BD92B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8A27390-59B2-7B7A-0F0E-B865D1E3C533}"/>
              </a:ext>
            </a:extLst>
          </p:cNvPr>
          <p:cNvSpPr>
            <a:spLocks noGrp="1"/>
          </p:cNvSpPr>
          <p:nvPr>
            <p:ph type="dt" sz="half" idx="10"/>
          </p:nvPr>
        </p:nvSpPr>
        <p:spPr/>
        <p:txBody>
          <a:bodyPr/>
          <a:lstStyle/>
          <a:p>
            <a:fld id="{C35289C1-9E98-4137-8F9E-1A4CE6F9EDD5}" type="datetimeFigureOut">
              <a:rPr lang="es-CO" smtClean="0"/>
              <a:t>18/05/2024</a:t>
            </a:fld>
            <a:endParaRPr lang="es-CO"/>
          </a:p>
        </p:txBody>
      </p:sp>
      <p:sp>
        <p:nvSpPr>
          <p:cNvPr id="5" name="Marcador de pie de página 4">
            <a:extLst>
              <a:ext uri="{FF2B5EF4-FFF2-40B4-BE49-F238E27FC236}">
                <a16:creationId xmlns:a16="http://schemas.microsoft.com/office/drawing/2014/main" id="{B95C0E44-FB11-42DC-AFBF-DA00F13825A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C12DAEC-15BA-8DA7-7E2E-796D9B94495C}"/>
              </a:ext>
            </a:extLst>
          </p:cNvPr>
          <p:cNvSpPr>
            <a:spLocks noGrp="1"/>
          </p:cNvSpPr>
          <p:nvPr>
            <p:ph type="sldNum" sz="quarter" idx="12"/>
          </p:nvPr>
        </p:nvSpPr>
        <p:spPr/>
        <p:txBody>
          <a:bodyPr/>
          <a:lstStyle/>
          <a:p>
            <a:fld id="{9F40E6B1-F82C-4B7C-9CA7-561B0D4FF540}" type="slidenum">
              <a:rPr lang="es-CO" smtClean="0"/>
              <a:t>‹#›</a:t>
            </a:fld>
            <a:endParaRPr lang="es-CO"/>
          </a:p>
        </p:txBody>
      </p:sp>
    </p:spTree>
    <p:extLst>
      <p:ext uri="{BB962C8B-B14F-4D97-AF65-F5344CB8AC3E}">
        <p14:creationId xmlns:p14="http://schemas.microsoft.com/office/powerpoint/2010/main" val="109790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49550D-117A-140C-5561-E8C8729B56E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D6A7F52-3C9E-89F0-45AD-15EE66F863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30A480-FF2E-04A7-3C03-A73CBA8B7B14}"/>
              </a:ext>
            </a:extLst>
          </p:cNvPr>
          <p:cNvSpPr>
            <a:spLocks noGrp="1"/>
          </p:cNvSpPr>
          <p:nvPr>
            <p:ph type="dt" sz="half" idx="10"/>
          </p:nvPr>
        </p:nvSpPr>
        <p:spPr/>
        <p:txBody>
          <a:bodyPr/>
          <a:lstStyle/>
          <a:p>
            <a:fld id="{C35289C1-9E98-4137-8F9E-1A4CE6F9EDD5}" type="datetimeFigureOut">
              <a:rPr lang="es-CO" smtClean="0"/>
              <a:t>18/05/2024</a:t>
            </a:fld>
            <a:endParaRPr lang="es-CO"/>
          </a:p>
        </p:txBody>
      </p:sp>
      <p:sp>
        <p:nvSpPr>
          <p:cNvPr id="5" name="Marcador de pie de página 4">
            <a:extLst>
              <a:ext uri="{FF2B5EF4-FFF2-40B4-BE49-F238E27FC236}">
                <a16:creationId xmlns:a16="http://schemas.microsoft.com/office/drawing/2014/main" id="{9BA9714F-E33C-690F-C2DC-4632B43313B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FE9A1AF-8293-AB8B-3A1C-8D26EDCFDBA4}"/>
              </a:ext>
            </a:extLst>
          </p:cNvPr>
          <p:cNvSpPr>
            <a:spLocks noGrp="1"/>
          </p:cNvSpPr>
          <p:nvPr>
            <p:ph type="sldNum" sz="quarter" idx="12"/>
          </p:nvPr>
        </p:nvSpPr>
        <p:spPr/>
        <p:txBody>
          <a:bodyPr/>
          <a:lstStyle/>
          <a:p>
            <a:fld id="{9F40E6B1-F82C-4B7C-9CA7-561B0D4FF540}" type="slidenum">
              <a:rPr lang="es-CO" smtClean="0"/>
              <a:t>‹#›</a:t>
            </a:fld>
            <a:endParaRPr lang="es-CO"/>
          </a:p>
        </p:txBody>
      </p:sp>
    </p:spTree>
    <p:extLst>
      <p:ext uri="{BB962C8B-B14F-4D97-AF65-F5344CB8AC3E}">
        <p14:creationId xmlns:p14="http://schemas.microsoft.com/office/powerpoint/2010/main" val="276198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7A9714-87E2-B8DF-7CA9-819DD1C35E6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38908D4-622A-BF6D-0244-2C328A42327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E0769EC3-5565-5BC0-7657-23364469375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65ED0C22-902B-DF23-CBB4-9862B9B3FB44}"/>
              </a:ext>
            </a:extLst>
          </p:cNvPr>
          <p:cNvSpPr>
            <a:spLocks noGrp="1"/>
          </p:cNvSpPr>
          <p:nvPr>
            <p:ph type="dt" sz="half" idx="10"/>
          </p:nvPr>
        </p:nvSpPr>
        <p:spPr/>
        <p:txBody>
          <a:bodyPr/>
          <a:lstStyle/>
          <a:p>
            <a:fld id="{C35289C1-9E98-4137-8F9E-1A4CE6F9EDD5}" type="datetimeFigureOut">
              <a:rPr lang="es-CO" smtClean="0"/>
              <a:t>18/05/2024</a:t>
            </a:fld>
            <a:endParaRPr lang="es-CO"/>
          </a:p>
        </p:txBody>
      </p:sp>
      <p:sp>
        <p:nvSpPr>
          <p:cNvPr id="6" name="Marcador de pie de página 5">
            <a:extLst>
              <a:ext uri="{FF2B5EF4-FFF2-40B4-BE49-F238E27FC236}">
                <a16:creationId xmlns:a16="http://schemas.microsoft.com/office/drawing/2014/main" id="{835CB320-F12C-FFB0-3749-71F056354EE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415A151-DAB1-A3F3-8A5B-663BFFA0060B}"/>
              </a:ext>
            </a:extLst>
          </p:cNvPr>
          <p:cNvSpPr>
            <a:spLocks noGrp="1"/>
          </p:cNvSpPr>
          <p:nvPr>
            <p:ph type="sldNum" sz="quarter" idx="12"/>
          </p:nvPr>
        </p:nvSpPr>
        <p:spPr/>
        <p:txBody>
          <a:bodyPr/>
          <a:lstStyle/>
          <a:p>
            <a:fld id="{9F40E6B1-F82C-4B7C-9CA7-561B0D4FF540}" type="slidenum">
              <a:rPr lang="es-CO" smtClean="0"/>
              <a:t>‹#›</a:t>
            </a:fld>
            <a:endParaRPr lang="es-CO"/>
          </a:p>
        </p:txBody>
      </p:sp>
    </p:spTree>
    <p:extLst>
      <p:ext uri="{BB962C8B-B14F-4D97-AF65-F5344CB8AC3E}">
        <p14:creationId xmlns:p14="http://schemas.microsoft.com/office/powerpoint/2010/main" val="86822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44A-2FF7-BCCB-5E77-C31B946DED5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5A069E1-C349-6EBB-BE54-A6CC0E502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8B8297-D5F7-0E9E-62FD-7A7A1EA925F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F61ABD7-0D9D-0DAA-9EAD-90FF1623C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6742A77-9388-CC09-04A9-D6BB35B03A2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356A04E-002B-9AFD-8422-1866D3C39D9F}"/>
              </a:ext>
            </a:extLst>
          </p:cNvPr>
          <p:cNvSpPr>
            <a:spLocks noGrp="1"/>
          </p:cNvSpPr>
          <p:nvPr>
            <p:ph type="dt" sz="half" idx="10"/>
          </p:nvPr>
        </p:nvSpPr>
        <p:spPr/>
        <p:txBody>
          <a:bodyPr/>
          <a:lstStyle/>
          <a:p>
            <a:fld id="{C35289C1-9E98-4137-8F9E-1A4CE6F9EDD5}" type="datetimeFigureOut">
              <a:rPr lang="es-CO" smtClean="0"/>
              <a:t>18/05/2024</a:t>
            </a:fld>
            <a:endParaRPr lang="es-CO"/>
          </a:p>
        </p:txBody>
      </p:sp>
      <p:sp>
        <p:nvSpPr>
          <p:cNvPr id="8" name="Marcador de pie de página 7">
            <a:extLst>
              <a:ext uri="{FF2B5EF4-FFF2-40B4-BE49-F238E27FC236}">
                <a16:creationId xmlns:a16="http://schemas.microsoft.com/office/drawing/2014/main" id="{957907D8-D9E2-8018-1DA3-96F0D32B382E}"/>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6A33EC5-FA68-BA84-DA71-B42A2F910E5E}"/>
              </a:ext>
            </a:extLst>
          </p:cNvPr>
          <p:cNvSpPr>
            <a:spLocks noGrp="1"/>
          </p:cNvSpPr>
          <p:nvPr>
            <p:ph type="sldNum" sz="quarter" idx="12"/>
          </p:nvPr>
        </p:nvSpPr>
        <p:spPr/>
        <p:txBody>
          <a:bodyPr/>
          <a:lstStyle/>
          <a:p>
            <a:fld id="{9F40E6B1-F82C-4B7C-9CA7-561B0D4FF540}" type="slidenum">
              <a:rPr lang="es-CO" smtClean="0"/>
              <a:t>‹#›</a:t>
            </a:fld>
            <a:endParaRPr lang="es-CO"/>
          </a:p>
        </p:txBody>
      </p:sp>
    </p:spTree>
    <p:extLst>
      <p:ext uri="{BB962C8B-B14F-4D97-AF65-F5344CB8AC3E}">
        <p14:creationId xmlns:p14="http://schemas.microsoft.com/office/powerpoint/2010/main" val="349671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6BEC8-C5D5-72B1-33BB-2F4BC082E57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F3D64209-39DB-AB11-60E3-62DE246D484E}"/>
              </a:ext>
            </a:extLst>
          </p:cNvPr>
          <p:cNvSpPr>
            <a:spLocks noGrp="1"/>
          </p:cNvSpPr>
          <p:nvPr>
            <p:ph type="dt" sz="half" idx="10"/>
          </p:nvPr>
        </p:nvSpPr>
        <p:spPr/>
        <p:txBody>
          <a:bodyPr/>
          <a:lstStyle/>
          <a:p>
            <a:fld id="{C35289C1-9E98-4137-8F9E-1A4CE6F9EDD5}" type="datetimeFigureOut">
              <a:rPr lang="es-CO" smtClean="0"/>
              <a:t>18/05/2024</a:t>
            </a:fld>
            <a:endParaRPr lang="es-CO"/>
          </a:p>
        </p:txBody>
      </p:sp>
      <p:sp>
        <p:nvSpPr>
          <p:cNvPr id="4" name="Marcador de pie de página 3">
            <a:extLst>
              <a:ext uri="{FF2B5EF4-FFF2-40B4-BE49-F238E27FC236}">
                <a16:creationId xmlns:a16="http://schemas.microsoft.com/office/drawing/2014/main" id="{8138D34D-0752-CCD5-6EBB-84AEF435EB3D}"/>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0C451033-A702-072E-C40A-AAC147C14B96}"/>
              </a:ext>
            </a:extLst>
          </p:cNvPr>
          <p:cNvSpPr>
            <a:spLocks noGrp="1"/>
          </p:cNvSpPr>
          <p:nvPr>
            <p:ph type="sldNum" sz="quarter" idx="12"/>
          </p:nvPr>
        </p:nvSpPr>
        <p:spPr/>
        <p:txBody>
          <a:bodyPr/>
          <a:lstStyle/>
          <a:p>
            <a:fld id="{9F40E6B1-F82C-4B7C-9CA7-561B0D4FF540}" type="slidenum">
              <a:rPr lang="es-CO" smtClean="0"/>
              <a:t>‹#›</a:t>
            </a:fld>
            <a:endParaRPr lang="es-CO"/>
          </a:p>
        </p:txBody>
      </p:sp>
    </p:spTree>
    <p:extLst>
      <p:ext uri="{BB962C8B-B14F-4D97-AF65-F5344CB8AC3E}">
        <p14:creationId xmlns:p14="http://schemas.microsoft.com/office/powerpoint/2010/main" val="262409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9456FAA-6816-EDE8-D75A-2A2442565B5A}"/>
              </a:ext>
            </a:extLst>
          </p:cNvPr>
          <p:cNvSpPr>
            <a:spLocks noGrp="1"/>
          </p:cNvSpPr>
          <p:nvPr>
            <p:ph type="dt" sz="half" idx="10"/>
          </p:nvPr>
        </p:nvSpPr>
        <p:spPr/>
        <p:txBody>
          <a:bodyPr/>
          <a:lstStyle/>
          <a:p>
            <a:fld id="{C35289C1-9E98-4137-8F9E-1A4CE6F9EDD5}" type="datetimeFigureOut">
              <a:rPr lang="es-CO" smtClean="0"/>
              <a:t>18/05/2024</a:t>
            </a:fld>
            <a:endParaRPr lang="es-CO"/>
          </a:p>
        </p:txBody>
      </p:sp>
      <p:sp>
        <p:nvSpPr>
          <p:cNvPr id="3" name="Marcador de pie de página 2">
            <a:extLst>
              <a:ext uri="{FF2B5EF4-FFF2-40B4-BE49-F238E27FC236}">
                <a16:creationId xmlns:a16="http://schemas.microsoft.com/office/drawing/2014/main" id="{8ADE0557-8D72-391A-7A7D-3157A381D914}"/>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505464F-96A0-2736-8619-8548C0E55442}"/>
              </a:ext>
            </a:extLst>
          </p:cNvPr>
          <p:cNvSpPr>
            <a:spLocks noGrp="1"/>
          </p:cNvSpPr>
          <p:nvPr>
            <p:ph type="sldNum" sz="quarter" idx="12"/>
          </p:nvPr>
        </p:nvSpPr>
        <p:spPr/>
        <p:txBody>
          <a:bodyPr/>
          <a:lstStyle/>
          <a:p>
            <a:fld id="{9F40E6B1-F82C-4B7C-9CA7-561B0D4FF540}" type="slidenum">
              <a:rPr lang="es-CO" smtClean="0"/>
              <a:t>‹#›</a:t>
            </a:fld>
            <a:endParaRPr lang="es-CO"/>
          </a:p>
        </p:txBody>
      </p:sp>
    </p:spTree>
    <p:extLst>
      <p:ext uri="{BB962C8B-B14F-4D97-AF65-F5344CB8AC3E}">
        <p14:creationId xmlns:p14="http://schemas.microsoft.com/office/powerpoint/2010/main" val="3442662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C3A787-CBB4-905B-46A2-09251CEB89A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55B79-6048-69FB-616A-C77F10687D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F43BD47-DB52-0C2D-53E5-CD9A5DF19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593D96A-D3F4-6B82-A7CB-5368A0C0C0B5}"/>
              </a:ext>
            </a:extLst>
          </p:cNvPr>
          <p:cNvSpPr>
            <a:spLocks noGrp="1"/>
          </p:cNvSpPr>
          <p:nvPr>
            <p:ph type="dt" sz="half" idx="10"/>
          </p:nvPr>
        </p:nvSpPr>
        <p:spPr/>
        <p:txBody>
          <a:bodyPr/>
          <a:lstStyle/>
          <a:p>
            <a:fld id="{C35289C1-9E98-4137-8F9E-1A4CE6F9EDD5}" type="datetimeFigureOut">
              <a:rPr lang="es-CO" smtClean="0"/>
              <a:t>18/05/2024</a:t>
            </a:fld>
            <a:endParaRPr lang="es-CO"/>
          </a:p>
        </p:txBody>
      </p:sp>
      <p:sp>
        <p:nvSpPr>
          <p:cNvPr id="6" name="Marcador de pie de página 5">
            <a:extLst>
              <a:ext uri="{FF2B5EF4-FFF2-40B4-BE49-F238E27FC236}">
                <a16:creationId xmlns:a16="http://schemas.microsoft.com/office/drawing/2014/main" id="{E70E5B50-196F-84B8-9C29-021FA5A75B6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9A3B4A4-98D5-3CE7-9EEA-CD189569E00B}"/>
              </a:ext>
            </a:extLst>
          </p:cNvPr>
          <p:cNvSpPr>
            <a:spLocks noGrp="1"/>
          </p:cNvSpPr>
          <p:nvPr>
            <p:ph type="sldNum" sz="quarter" idx="12"/>
          </p:nvPr>
        </p:nvSpPr>
        <p:spPr/>
        <p:txBody>
          <a:bodyPr/>
          <a:lstStyle/>
          <a:p>
            <a:fld id="{9F40E6B1-F82C-4B7C-9CA7-561B0D4FF540}" type="slidenum">
              <a:rPr lang="es-CO" smtClean="0"/>
              <a:t>‹#›</a:t>
            </a:fld>
            <a:endParaRPr lang="es-CO"/>
          </a:p>
        </p:txBody>
      </p:sp>
    </p:spTree>
    <p:extLst>
      <p:ext uri="{BB962C8B-B14F-4D97-AF65-F5344CB8AC3E}">
        <p14:creationId xmlns:p14="http://schemas.microsoft.com/office/powerpoint/2010/main" val="197432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C8D7AC-1B8A-8DB0-D28A-C9C85372F4D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B8E5E6A-F23D-8AE4-94BC-09FA5D004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60D1A25-3DDB-BEB9-107D-8C6B07A92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4C2D2AD-6CA2-1185-433B-A3A99374833A}"/>
              </a:ext>
            </a:extLst>
          </p:cNvPr>
          <p:cNvSpPr>
            <a:spLocks noGrp="1"/>
          </p:cNvSpPr>
          <p:nvPr>
            <p:ph type="dt" sz="half" idx="10"/>
          </p:nvPr>
        </p:nvSpPr>
        <p:spPr/>
        <p:txBody>
          <a:bodyPr/>
          <a:lstStyle/>
          <a:p>
            <a:fld id="{C35289C1-9E98-4137-8F9E-1A4CE6F9EDD5}" type="datetimeFigureOut">
              <a:rPr lang="es-CO" smtClean="0"/>
              <a:t>18/05/2024</a:t>
            </a:fld>
            <a:endParaRPr lang="es-CO"/>
          </a:p>
        </p:txBody>
      </p:sp>
      <p:sp>
        <p:nvSpPr>
          <p:cNvPr id="6" name="Marcador de pie de página 5">
            <a:extLst>
              <a:ext uri="{FF2B5EF4-FFF2-40B4-BE49-F238E27FC236}">
                <a16:creationId xmlns:a16="http://schemas.microsoft.com/office/drawing/2014/main" id="{97879F6A-ACF0-88D5-041B-757E58119FF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D929157-C51C-431F-72DB-EB9105B30A2E}"/>
              </a:ext>
            </a:extLst>
          </p:cNvPr>
          <p:cNvSpPr>
            <a:spLocks noGrp="1"/>
          </p:cNvSpPr>
          <p:nvPr>
            <p:ph type="sldNum" sz="quarter" idx="12"/>
          </p:nvPr>
        </p:nvSpPr>
        <p:spPr/>
        <p:txBody>
          <a:bodyPr/>
          <a:lstStyle/>
          <a:p>
            <a:fld id="{9F40E6B1-F82C-4B7C-9CA7-561B0D4FF540}" type="slidenum">
              <a:rPr lang="es-CO" smtClean="0"/>
              <a:t>‹#›</a:t>
            </a:fld>
            <a:endParaRPr lang="es-CO"/>
          </a:p>
        </p:txBody>
      </p:sp>
    </p:spTree>
    <p:extLst>
      <p:ext uri="{BB962C8B-B14F-4D97-AF65-F5344CB8AC3E}">
        <p14:creationId xmlns:p14="http://schemas.microsoft.com/office/powerpoint/2010/main" val="306674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C557549-F415-C9E5-B978-E81DC451B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99D4ECE-C572-7EF3-08BE-AF3915492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138FD95-CC54-E6AB-319F-53FA83A856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35289C1-9E98-4137-8F9E-1A4CE6F9EDD5}" type="datetimeFigureOut">
              <a:rPr lang="es-CO" smtClean="0"/>
              <a:t>18/05/2024</a:t>
            </a:fld>
            <a:endParaRPr lang="es-CO"/>
          </a:p>
        </p:txBody>
      </p:sp>
      <p:sp>
        <p:nvSpPr>
          <p:cNvPr id="5" name="Marcador de pie de página 4">
            <a:extLst>
              <a:ext uri="{FF2B5EF4-FFF2-40B4-BE49-F238E27FC236}">
                <a16:creationId xmlns:a16="http://schemas.microsoft.com/office/drawing/2014/main" id="{61D47FE8-1D5D-8251-2D31-D39E6CDE2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B3A8300A-D7EC-8E2A-7B21-6722F9B0EB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40E6B1-F82C-4B7C-9CA7-561B0D4FF540}" type="slidenum">
              <a:rPr lang="es-CO" smtClean="0"/>
              <a:t>‹#›</a:t>
            </a:fld>
            <a:endParaRPr lang="es-CO"/>
          </a:p>
        </p:txBody>
      </p:sp>
    </p:spTree>
    <p:extLst>
      <p:ext uri="{BB962C8B-B14F-4D97-AF65-F5344CB8AC3E}">
        <p14:creationId xmlns:p14="http://schemas.microsoft.com/office/powerpoint/2010/main" val="3325275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microsoft.com/office/2014/relationships/chartEx" Target="../charts/chartEx2.xml"/><Relationship Id="rId3" Type="http://schemas.openxmlformats.org/officeDocument/2006/relationships/chart" Target="../charts/chart1.xml"/><Relationship Id="rId7"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microsoft.com/office/2014/relationships/chartEx" Target="../charts/chartEx1.xml"/><Relationship Id="rId5" Type="http://schemas.openxmlformats.org/officeDocument/2006/relationships/chart" Target="../charts/chart3.xml"/><Relationship Id="rId4" Type="http://schemas.openxmlformats.org/officeDocument/2006/relationships/chart" Target="../charts/chart2.xml"/><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ítulo 1">
            <a:extLst>
              <a:ext uri="{FF2B5EF4-FFF2-40B4-BE49-F238E27FC236}">
                <a16:creationId xmlns:a16="http://schemas.microsoft.com/office/drawing/2014/main" id="{E71B8FA2-2916-4288-B59C-5B77724427F0}"/>
              </a:ext>
            </a:extLst>
          </p:cNvPr>
          <p:cNvSpPr txBox="1">
            <a:spLocks/>
          </p:cNvSpPr>
          <p:nvPr/>
        </p:nvSpPr>
        <p:spPr>
          <a:xfrm>
            <a:off x="6177665" y="1545595"/>
            <a:ext cx="5614478" cy="1948285"/>
          </a:xfrm>
          <a:prstGeom prst="rect">
            <a:avLst/>
          </a:prstGeom>
        </p:spPr>
        <p:txBody>
          <a:bodyPr>
            <a:noAutofit/>
          </a:bodyPr>
          <a:lstStyle>
            <a:lvl1pPr>
              <a:defRPr>
                <a:latin typeface="+mj-lt"/>
                <a:ea typeface="+mj-ea"/>
                <a:cs typeface="+mj-cs"/>
              </a:defRPr>
            </a:lvl1pPr>
          </a:lstStyle>
          <a:p>
            <a:pPr algn="ctr"/>
            <a:r>
              <a:rPr lang="es-ES" sz="3795" i="1" kern="0">
                <a:solidFill>
                  <a:sysClr val="windowText" lastClr="000000"/>
                </a:solidFill>
              </a:rPr>
              <a:t>Sistema de Detección de Anomalías para Clientes Libres Electro Dunas</a:t>
            </a:r>
          </a:p>
        </p:txBody>
      </p:sp>
      <p:sp>
        <p:nvSpPr>
          <p:cNvPr id="30" name="Cuadro de texto 2">
            <a:extLst>
              <a:ext uri="{FF2B5EF4-FFF2-40B4-BE49-F238E27FC236}">
                <a16:creationId xmlns:a16="http://schemas.microsoft.com/office/drawing/2014/main" id="{31AD6EC6-DCC3-42C0-8939-3B0129D617D4}"/>
              </a:ext>
            </a:extLst>
          </p:cNvPr>
          <p:cNvSpPr txBox="1">
            <a:spLocks noChangeArrowheads="1"/>
          </p:cNvSpPr>
          <p:nvPr/>
        </p:nvSpPr>
        <p:spPr bwMode="auto">
          <a:xfrm>
            <a:off x="7789460" y="4274894"/>
            <a:ext cx="2390888" cy="508711"/>
          </a:xfrm>
          <a:prstGeom prst="rect">
            <a:avLst/>
          </a:prstGeom>
          <a:noFill/>
          <a:ln w="9525">
            <a:noFill/>
            <a:miter lim="800000"/>
            <a:headEnd/>
            <a:tailEnd/>
          </a:ln>
        </p:spPr>
        <p:txBody>
          <a:bodyPr rot="0" vert="horz" wrap="square" lIns="64262" tIns="32131" rIns="64262" bIns="32131" anchor="t" anchorCtr="0">
            <a:noAutofit/>
          </a:bodyPr>
          <a:lstStyle/>
          <a:p>
            <a:pPr algn="ctr">
              <a:lnSpc>
                <a:spcPct val="107000"/>
              </a:lnSpc>
              <a:spcAft>
                <a:spcPts val="562"/>
              </a:spcAft>
            </a:pPr>
            <a:r>
              <a:rPr lang="es-CO" sz="1687" b="1">
                <a:latin typeface="Calibri"/>
                <a:ea typeface="Calibri" panose="020F0502020204030204" pitchFamily="34" charset="0"/>
                <a:cs typeface="Arial"/>
              </a:rPr>
              <a:t>GRUPO 3</a:t>
            </a:r>
          </a:p>
          <a:p>
            <a:pPr algn="ctr">
              <a:lnSpc>
                <a:spcPct val="107000"/>
              </a:lnSpc>
              <a:spcAft>
                <a:spcPts val="562"/>
              </a:spcAft>
            </a:pPr>
            <a:r>
              <a:rPr lang="es-CO" sz="1687">
                <a:latin typeface="Calibri"/>
                <a:ea typeface="Calibri" panose="020F0502020204030204" pitchFamily="34" charset="0"/>
                <a:cs typeface="Arial"/>
              </a:rPr>
              <a:t> </a:t>
            </a:r>
            <a:endParaRPr lang="es-CO" sz="1687">
              <a:latin typeface="Calibri" panose="020F0502020204030204" pitchFamily="34" charset="0"/>
              <a:ea typeface="Calibri" panose="020F050202020403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C7D47393-4649-4946-A9D6-DAD6C95B8900}"/>
              </a:ext>
            </a:extLst>
          </p:cNvPr>
          <p:cNvSpPr txBox="1"/>
          <p:nvPr/>
        </p:nvSpPr>
        <p:spPr>
          <a:xfrm>
            <a:off x="8440455" y="4588626"/>
            <a:ext cx="2034975" cy="287002"/>
          </a:xfrm>
          <a:prstGeom prst="rect">
            <a:avLst/>
          </a:prstGeom>
          <a:noFill/>
        </p:spPr>
        <p:txBody>
          <a:bodyPr wrap="square">
            <a:spAutoFit/>
          </a:bodyPr>
          <a:lstStyle/>
          <a:p>
            <a:r>
              <a:rPr lang="es-ES" sz="1265" i="1" dirty="0"/>
              <a:t>18 May 2024</a:t>
            </a:r>
          </a:p>
        </p:txBody>
      </p:sp>
      <p:grpSp>
        <p:nvGrpSpPr>
          <p:cNvPr id="19" name="Group 18">
            <a:extLst>
              <a:ext uri="{FF2B5EF4-FFF2-40B4-BE49-F238E27FC236}">
                <a16:creationId xmlns:a16="http://schemas.microsoft.com/office/drawing/2014/main" id="{71C652A6-CA0A-8B0B-11CA-401FAF7BF756}"/>
              </a:ext>
            </a:extLst>
          </p:cNvPr>
          <p:cNvGrpSpPr/>
          <p:nvPr/>
        </p:nvGrpSpPr>
        <p:grpSpPr>
          <a:xfrm>
            <a:off x="0" y="1674"/>
            <a:ext cx="12192000" cy="6854653"/>
            <a:chOff x="0" y="1674"/>
            <a:chExt cx="12192000" cy="6854653"/>
          </a:xfrm>
        </p:grpSpPr>
        <p:grpSp>
          <p:nvGrpSpPr>
            <p:cNvPr id="2" name="object 2"/>
            <p:cNvGrpSpPr/>
            <p:nvPr/>
          </p:nvGrpSpPr>
          <p:grpSpPr>
            <a:xfrm>
              <a:off x="0" y="1674"/>
              <a:ext cx="5614478" cy="6854653"/>
              <a:chOff x="0" y="0"/>
              <a:chExt cx="7988934" cy="9753600"/>
            </a:xfrm>
          </p:grpSpPr>
          <p:pic>
            <p:nvPicPr>
              <p:cNvPr id="3" name="object 3"/>
              <p:cNvPicPr/>
              <p:nvPr/>
            </p:nvPicPr>
            <p:blipFill>
              <a:blip r:embed="rId3" cstate="print"/>
              <a:stretch>
                <a:fillRect/>
              </a:stretch>
            </p:blipFill>
            <p:spPr>
              <a:xfrm>
                <a:off x="0" y="0"/>
                <a:ext cx="7988807" cy="9753596"/>
              </a:xfrm>
              <a:prstGeom prst="rect">
                <a:avLst/>
              </a:prstGeom>
            </p:spPr>
          </p:pic>
          <p:sp>
            <p:nvSpPr>
              <p:cNvPr id="4" name="object 4"/>
              <p:cNvSpPr/>
              <p:nvPr/>
            </p:nvSpPr>
            <p:spPr>
              <a:xfrm>
                <a:off x="0" y="0"/>
                <a:ext cx="7988934" cy="9753600"/>
              </a:xfrm>
              <a:custGeom>
                <a:avLst/>
                <a:gdLst/>
                <a:ahLst/>
                <a:cxnLst/>
                <a:rect l="l" t="t" r="r" b="b"/>
                <a:pathLst>
                  <a:path w="7988934" h="9753600">
                    <a:moveTo>
                      <a:pt x="7988808" y="0"/>
                    </a:moveTo>
                    <a:lnTo>
                      <a:pt x="0" y="0"/>
                    </a:lnTo>
                    <a:lnTo>
                      <a:pt x="0" y="9753600"/>
                    </a:lnTo>
                    <a:lnTo>
                      <a:pt x="7988808" y="9753600"/>
                    </a:lnTo>
                    <a:lnTo>
                      <a:pt x="7988808" y="0"/>
                    </a:lnTo>
                    <a:close/>
                  </a:path>
                </a:pathLst>
              </a:custGeom>
              <a:solidFill>
                <a:srgbClr val="00122E">
                  <a:alpha val="96862"/>
                </a:srgbClr>
              </a:solidFill>
            </p:spPr>
            <p:txBody>
              <a:bodyPr wrap="square" lIns="0" tIns="0" rIns="0" bIns="0" rtlCol="0"/>
              <a:lstStyle/>
              <a:p>
                <a:endParaRPr sz="1265"/>
              </a:p>
            </p:txBody>
          </p:sp>
          <p:pic>
            <p:nvPicPr>
              <p:cNvPr id="5" name="object 5"/>
              <p:cNvPicPr/>
              <p:nvPr/>
            </p:nvPicPr>
            <p:blipFill>
              <a:blip r:embed="rId4" cstate="print"/>
              <a:stretch>
                <a:fillRect/>
              </a:stretch>
            </p:blipFill>
            <p:spPr>
              <a:xfrm>
                <a:off x="1701419" y="4596714"/>
                <a:ext cx="2051938" cy="1259128"/>
              </a:xfrm>
              <a:prstGeom prst="rect">
                <a:avLst/>
              </a:prstGeom>
            </p:spPr>
          </p:pic>
          <p:pic>
            <p:nvPicPr>
              <p:cNvPr id="6" name="object 6"/>
              <p:cNvPicPr/>
              <p:nvPr/>
            </p:nvPicPr>
            <p:blipFill>
              <a:blip r:embed="rId5" cstate="print"/>
              <a:stretch>
                <a:fillRect/>
              </a:stretch>
            </p:blipFill>
            <p:spPr>
              <a:xfrm>
                <a:off x="2727325" y="4596714"/>
                <a:ext cx="1767077" cy="1259128"/>
              </a:xfrm>
              <a:prstGeom prst="rect">
                <a:avLst/>
              </a:prstGeom>
            </p:spPr>
          </p:pic>
          <p:pic>
            <p:nvPicPr>
              <p:cNvPr id="7" name="object 7"/>
              <p:cNvPicPr/>
              <p:nvPr/>
            </p:nvPicPr>
            <p:blipFill>
              <a:blip r:embed="rId6" cstate="print"/>
              <a:stretch>
                <a:fillRect/>
              </a:stretch>
            </p:blipFill>
            <p:spPr>
              <a:xfrm>
                <a:off x="3905377" y="4596714"/>
                <a:ext cx="1648968" cy="1259128"/>
              </a:xfrm>
              <a:prstGeom prst="rect">
                <a:avLst/>
              </a:prstGeom>
            </p:spPr>
          </p:pic>
          <p:pic>
            <p:nvPicPr>
              <p:cNvPr id="8" name="object 8"/>
              <p:cNvPicPr/>
              <p:nvPr/>
            </p:nvPicPr>
            <p:blipFill>
              <a:blip r:embed="rId7" cstate="print"/>
              <a:stretch>
                <a:fillRect/>
              </a:stretch>
            </p:blipFill>
            <p:spPr>
              <a:xfrm>
                <a:off x="5459603" y="5081346"/>
                <a:ext cx="670369" cy="161848"/>
              </a:xfrm>
              <a:prstGeom prst="rect">
                <a:avLst/>
              </a:prstGeom>
            </p:spPr>
          </p:pic>
          <p:pic>
            <p:nvPicPr>
              <p:cNvPr id="9" name="object 9"/>
              <p:cNvPicPr/>
              <p:nvPr/>
            </p:nvPicPr>
            <p:blipFill>
              <a:blip r:embed="rId8" cstate="print"/>
              <a:stretch>
                <a:fillRect/>
              </a:stretch>
            </p:blipFill>
            <p:spPr>
              <a:xfrm>
                <a:off x="5459603" y="5275453"/>
                <a:ext cx="268224" cy="161544"/>
              </a:xfrm>
              <a:prstGeom prst="rect">
                <a:avLst/>
              </a:prstGeom>
            </p:spPr>
          </p:pic>
          <p:pic>
            <p:nvPicPr>
              <p:cNvPr id="10" name="object 10"/>
              <p:cNvPicPr/>
              <p:nvPr/>
            </p:nvPicPr>
            <p:blipFill>
              <a:blip r:embed="rId9" cstate="print"/>
              <a:stretch>
                <a:fillRect/>
              </a:stretch>
            </p:blipFill>
            <p:spPr>
              <a:xfrm>
                <a:off x="5660771" y="5275453"/>
                <a:ext cx="909497" cy="161544"/>
              </a:xfrm>
              <a:prstGeom prst="rect">
                <a:avLst/>
              </a:prstGeom>
            </p:spPr>
          </p:pic>
          <p:pic>
            <p:nvPicPr>
              <p:cNvPr id="11" name="object 11"/>
              <p:cNvPicPr/>
              <p:nvPr/>
            </p:nvPicPr>
            <p:blipFill>
              <a:blip r:embed="rId10" cstate="print"/>
              <a:stretch>
                <a:fillRect/>
              </a:stretch>
            </p:blipFill>
            <p:spPr>
              <a:xfrm>
                <a:off x="5459603" y="5491860"/>
                <a:ext cx="697382" cy="161544"/>
              </a:xfrm>
              <a:prstGeom prst="rect">
                <a:avLst/>
              </a:prstGeom>
            </p:spPr>
          </p:pic>
          <p:pic>
            <p:nvPicPr>
              <p:cNvPr id="12" name="object 12"/>
              <p:cNvPicPr/>
              <p:nvPr/>
            </p:nvPicPr>
            <p:blipFill>
              <a:blip r:embed="rId11" cstate="print"/>
              <a:stretch>
                <a:fillRect/>
              </a:stretch>
            </p:blipFill>
            <p:spPr>
              <a:xfrm>
                <a:off x="6093586" y="5491860"/>
                <a:ext cx="262889" cy="161544"/>
              </a:xfrm>
              <a:prstGeom prst="rect">
                <a:avLst/>
              </a:prstGeom>
            </p:spPr>
          </p:pic>
          <p:pic>
            <p:nvPicPr>
              <p:cNvPr id="13" name="object 13"/>
              <p:cNvPicPr/>
              <p:nvPr/>
            </p:nvPicPr>
            <p:blipFill>
              <a:blip r:embed="rId12" cstate="print"/>
              <a:stretch>
                <a:fillRect/>
              </a:stretch>
            </p:blipFill>
            <p:spPr>
              <a:xfrm>
                <a:off x="6288659" y="5491860"/>
                <a:ext cx="479145" cy="161544"/>
              </a:xfrm>
              <a:prstGeom prst="rect">
                <a:avLst/>
              </a:prstGeom>
            </p:spPr>
          </p:pic>
          <p:pic>
            <p:nvPicPr>
              <p:cNvPr id="14" name="object 14"/>
              <p:cNvPicPr/>
              <p:nvPr/>
            </p:nvPicPr>
            <p:blipFill>
              <a:blip r:embed="rId13" cstate="print"/>
              <a:stretch>
                <a:fillRect/>
              </a:stretch>
            </p:blipFill>
            <p:spPr>
              <a:xfrm>
                <a:off x="4005071" y="3601211"/>
                <a:ext cx="1915668" cy="2043683"/>
              </a:xfrm>
              <a:prstGeom prst="rect">
                <a:avLst/>
              </a:prstGeom>
            </p:spPr>
          </p:pic>
        </p:grpSp>
        <p:pic>
          <p:nvPicPr>
            <p:cNvPr id="16" name="Picture 15">
              <a:extLst>
                <a:ext uri="{FF2B5EF4-FFF2-40B4-BE49-F238E27FC236}">
                  <a16:creationId xmlns:a16="http://schemas.microsoft.com/office/drawing/2014/main" id="{B07BF639-623E-A1F0-F965-3C991962105D}"/>
                </a:ext>
              </a:extLst>
            </p:cNvPr>
            <p:cNvPicPr>
              <a:picLocks noChangeAspect="1"/>
            </p:cNvPicPr>
            <p:nvPr/>
          </p:nvPicPr>
          <p:blipFill>
            <a:blip r:embed="rId14"/>
            <a:stretch>
              <a:fillRect/>
            </a:stretch>
          </p:blipFill>
          <p:spPr>
            <a:xfrm>
              <a:off x="6723887" y="5970375"/>
              <a:ext cx="5468113" cy="885949"/>
            </a:xfrm>
            <a:prstGeom prst="rect">
              <a:avLst/>
            </a:prstGeom>
          </p:spPr>
        </p:pic>
        <p:pic>
          <p:nvPicPr>
            <p:cNvPr id="18" name="Picture 17">
              <a:extLst>
                <a:ext uri="{FF2B5EF4-FFF2-40B4-BE49-F238E27FC236}">
                  <a16:creationId xmlns:a16="http://schemas.microsoft.com/office/drawing/2014/main" id="{FDA684C4-16A2-BFC8-844C-5F58FA9884EB}"/>
                </a:ext>
              </a:extLst>
            </p:cNvPr>
            <p:cNvPicPr>
              <a:picLocks noChangeAspect="1"/>
            </p:cNvPicPr>
            <p:nvPr/>
          </p:nvPicPr>
          <p:blipFill rotWithShape="1">
            <a:blip r:embed="rId15"/>
            <a:srcRect l="1941"/>
            <a:stretch/>
          </p:blipFill>
          <p:spPr>
            <a:xfrm>
              <a:off x="5614389" y="53971"/>
              <a:ext cx="5894461" cy="638264"/>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2975517-81A2-D0E3-9061-7067F58F09EC}"/>
              </a:ext>
            </a:extLst>
          </p:cNvPr>
          <p:cNvSpPr txBox="1"/>
          <p:nvPr/>
        </p:nvSpPr>
        <p:spPr>
          <a:xfrm>
            <a:off x="-79990" y="6550223"/>
            <a:ext cx="2814221" cy="307777"/>
          </a:xfrm>
          <a:prstGeom prst="rect">
            <a:avLst/>
          </a:prstGeom>
          <a:noFill/>
        </p:spPr>
        <p:txBody>
          <a:bodyPr wrap="square" rtlCol="0">
            <a:spAutoFit/>
          </a:bodyPr>
          <a:lstStyle/>
          <a:p>
            <a:r>
              <a:rPr lang="es-ES" sz="1400"/>
              <a:t>Fecha actualización: </a:t>
            </a:r>
            <a:r>
              <a:rPr lang="es-ES" sz="1400" err="1"/>
              <a:t>xx-xx-xxxx</a:t>
            </a:r>
            <a:endParaRPr lang="es-CO" sz="1400"/>
          </a:p>
        </p:txBody>
      </p:sp>
      <p:sp>
        <p:nvSpPr>
          <p:cNvPr id="52" name="CuadroTexto 51">
            <a:extLst>
              <a:ext uri="{FF2B5EF4-FFF2-40B4-BE49-F238E27FC236}">
                <a16:creationId xmlns:a16="http://schemas.microsoft.com/office/drawing/2014/main" id="{69DC0AF7-1497-604F-86B4-777EAE81F6D9}"/>
              </a:ext>
            </a:extLst>
          </p:cNvPr>
          <p:cNvSpPr txBox="1"/>
          <p:nvPr/>
        </p:nvSpPr>
        <p:spPr>
          <a:xfrm>
            <a:off x="5872666" y="1073436"/>
            <a:ext cx="1337262" cy="307777"/>
          </a:xfrm>
          <a:prstGeom prst="rect">
            <a:avLst/>
          </a:prstGeom>
          <a:noFill/>
        </p:spPr>
        <p:txBody>
          <a:bodyPr wrap="square" rtlCol="0">
            <a:spAutoFit/>
          </a:bodyPr>
          <a:lstStyle/>
          <a:p>
            <a:r>
              <a:rPr lang="es-ES" sz="1400"/>
              <a:t>Energía Activa</a:t>
            </a:r>
            <a:endParaRPr lang="es-CO" sz="1400"/>
          </a:p>
        </p:txBody>
      </p:sp>
      <p:sp>
        <p:nvSpPr>
          <p:cNvPr id="53" name="CuadroTexto 52">
            <a:extLst>
              <a:ext uri="{FF2B5EF4-FFF2-40B4-BE49-F238E27FC236}">
                <a16:creationId xmlns:a16="http://schemas.microsoft.com/office/drawing/2014/main" id="{D5B40A90-4DB4-62BF-6A3B-00F0C937EF9E}"/>
              </a:ext>
            </a:extLst>
          </p:cNvPr>
          <p:cNvSpPr txBox="1"/>
          <p:nvPr/>
        </p:nvSpPr>
        <p:spPr>
          <a:xfrm>
            <a:off x="9414550" y="963819"/>
            <a:ext cx="1511481" cy="307777"/>
          </a:xfrm>
          <a:prstGeom prst="rect">
            <a:avLst/>
          </a:prstGeom>
          <a:noFill/>
        </p:spPr>
        <p:txBody>
          <a:bodyPr wrap="square" rtlCol="0">
            <a:spAutoFit/>
          </a:bodyPr>
          <a:lstStyle/>
          <a:p>
            <a:r>
              <a:rPr lang="es-ES" sz="1400"/>
              <a:t>Energía Reactiva </a:t>
            </a:r>
            <a:endParaRPr lang="es-CO" sz="1400"/>
          </a:p>
        </p:txBody>
      </p:sp>
      <p:pic>
        <p:nvPicPr>
          <p:cNvPr id="3" name="Picture 2">
            <a:extLst>
              <a:ext uri="{FF2B5EF4-FFF2-40B4-BE49-F238E27FC236}">
                <a16:creationId xmlns:a16="http://schemas.microsoft.com/office/drawing/2014/main" id="{D77E0FFB-3960-1EEA-CF53-D8ED97F3E4B6}"/>
              </a:ext>
            </a:extLst>
          </p:cNvPr>
          <p:cNvPicPr>
            <a:picLocks noChangeAspect="1"/>
          </p:cNvPicPr>
          <p:nvPr/>
        </p:nvPicPr>
        <p:blipFill rotWithShape="1">
          <a:blip r:embed="rId2"/>
          <a:srcRect r="40422"/>
          <a:stretch/>
        </p:blipFill>
        <p:spPr>
          <a:xfrm>
            <a:off x="4905063" y="1349664"/>
            <a:ext cx="3383280" cy="2254420"/>
          </a:xfrm>
          <a:prstGeom prst="rect">
            <a:avLst/>
          </a:prstGeom>
        </p:spPr>
      </p:pic>
      <p:graphicFrame>
        <p:nvGraphicFramePr>
          <p:cNvPr id="48" name="Table 48">
            <a:extLst>
              <a:ext uri="{FF2B5EF4-FFF2-40B4-BE49-F238E27FC236}">
                <a16:creationId xmlns:a16="http://schemas.microsoft.com/office/drawing/2014/main" id="{717FF3FE-F6C6-63E9-6FF3-CCF7557C7E37}"/>
              </a:ext>
            </a:extLst>
          </p:cNvPr>
          <p:cNvGraphicFramePr>
            <a:graphicFrameLocks noGrp="1"/>
          </p:cNvGraphicFramePr>
          <p:nvPr>
            <p:extLst>
              <p:ext uri="{D42A27DB-BD31-4B8C-83A1-F6EECF244321}">
                <p14:modId xmlns:p14="http://schemas.microsoft.com/office/powerpoint/2010/main" val="3635048038"/>
              </p:ext>
            </p:extLst>
          </p:nvPr>
        </p:nvGraphicFramePr>
        <p:xfrm>
          <a:off x="522245" y="3567281"/>
          <a:ext cx="3745562" cy="2142620"/>
        </p:xfrm>
        <a:graphic>
          <a:graphicData uri="http://schemas.openxmlformats.org/drawingml/2006/table">
            <a:tbl>
              <a:tblPr firstRow="1" bandRow="1">
                <a:tableStyleId>{BC89EF96-8CEA-46FF-86C4-4CE0E7609802}</a:tableStyleId>
              </a:tblPr>
              <a:tblGrid>
                <a:gridCol w="1866817">
                  <a:extLst>
                    <a:ext uri="{9D8B030D-6E8A-4147-A177-3AD203B41FA5}">
                      <a16:colId xmlns:a16="http://schemas.microsoft.com/office/drawing/2014/main" val="3121099654"/>
                    </a:ext>
                  </a:extLst>
                </a:gridCol>
                <a:gridCol w="1878745">
                  <a:extLst>
                    <a:ext uri="{9D8B030D-6E8A-4147-A177-3AD203B41FA5}">
                      <a16:colId xmlns:a16="http://schemas.microsoft.com/office/drawing/2014/main" val="3971693440"/>
                    </a:ext>
                  </a:extLst>
                </a:gridCol>
              </a:tblGrid>
              <a:tr h="496700">
                <a:tc>
                  <a:txBody>
                    <a:bodyPr/>
                    <a:lstStyle/>
                    <a:p>
                      <a:r>
                        <a:rPr lang="es-AR" sz="1500" b="0" noProof="0"/>
                        <a:t>Sector Económico</a:t>
                      </a:r>
                    </a:p>
                  </a:txBody>
                  <a:tcPr/>
                </a:tc>
                <a:tc>
                  <a:txBody>
                    <a:bodyPr/>
                    <a:lstStyle/>
                    <a:p>
                      <a:endParaRPr lang="es-AR" sz="1500" b="0" noProof="0"/>
                    </a:p>
                  </a:txBody>
                  <a:tcPr/>
                </a:tc>
                <a:extLst>
                  <a:ext uri="{0D108BD9-81ED-4DB2-BD59-A6C34878D82A}">
                    <a16:rowId xmlns:a16="http://schemas.microsoft.com/office/drawing/2014/main" val="740699563"/>
                  </a:ext>
                </a:extLst>
              </a:tr>
              <a:tr h="4967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500" b="0" noProof="0"/>
                        <a:t>Consumo de energía activa</a:t>
                      </a:r>
                    </a:p>
                  </a:txBody>
                  <a:tcPr/>
                </a:tc>
                <a:tc>
                  <a:txBody>
                    <a:bodyPr/>
                    <a:lstStyle/>
                    <a:p>
                      <a:endParaRPr lang="es-AR" sz="1500" b="0" noProof="0"/>
                    </a:p>
                  </a:txBody>
                  <a:tcPr/>
                </a:tc>
                <a:extLst>
                  <a:ext uri="{0D108BD9-81ED-4DB2-BD59-A6C34878D82A}">
                    <a16:rowId xmlns:a16="http://schemas.microsoft.com/office/drawing/2014/main" val="748269301"/>
                  </a:ext>
                </a:extLst>
              </a:tr>
              <a:tr h="4967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500" b="0" noProof="0"/>
                        <a:t>Consumo de energía reactiva</a:t>
                      </a:r>
                    </a:p>
                  </a:txBody>
                  <a:tcPr/>
                </a:tc>
                <a:tc>
                  <a:txBody>
                    <a:bodyPr/>
                    <a:lstStyle/>
                    <a:p>
                      <a:endParaRPr lang="es-AR" sz="1500" b="0" noProof="0"/>
                    </a:p>
                  </a:txBody>
                  <a:tcPr/>
                </a:tc>
                <a:extLst>
                  <a:ext uri="{0D108BD9-81ED-4DB2-BD59-A6C34878D82A}">
                    <a16:rowId xmlns:a16="http://schemas.microsoft.com/office/drawing/2014/main" val="3557593562"/>
                  </a:ext>
                </a:extLst>
              </a:tr>
              <a:tr h="4967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500" b="0" noProof="0"/>
                        <a:t>Información Disponible</a:t>
                      </a:r>
                    </a:p>
                  </a:txBody>
                  <a:tcPr/>
                </a:tc>
                <a:tc>
                  <a:txBody>
                    <a:bodyPr/>
                    <a:lstStyle/>
                    <a:p>
                      <a:r>
                        <a:rPr lang="es-AR" sz="1500" b="0" noProof="0"/>
                        <a:t>Inicio: </a:t>
                      </a:r>
                      <a:r>
                        <a:rPr lang="es-AR" sz="1500" b="0" noProof="0" err="1"/>
                        <a:t>dd</a:t>
                      </a:r>
                      <a:r>
                        <a:rPr lang="es-AR" sz="1500" b="0" noProof="0"/>
                        <a:t>-mm-</a:t>
                      </a:r>
                      <a:r>
                        <a:rPr lang="es-AR" sz="1500" b="0" noProof="0" err="1"/>
                        <a:t>yyyy</a:t>
                      </a:r>
                      <a:endParaRPr lang="es-AR" sz="1500" b="0" noProof="0"/>
                    </a:p>
                    <a:p>
                      <a:r>
                        <a:rPr lang="es-AR" sz="1500" b="0" noProof="0"/>
                        <a:t>Fin: </a:t>
                      </a:r>
                      <a:r>
                        <a:rPr lang="es-AR" sz="1500" b="0" noProof="0" err="1"/>
                        <a:t>dd</a:t>
                      </a:r>
                      <a:r>
                        <a:rPr lang="es-AR" sz="1500" b="0" noProof="0"/>
                        <a:t>-mm-</a:t>
                      </a:r>
                      <a:r>
                        <a:rPr lang="es-AR" sz="1500" b="0" noProof="0" err="1"/>
                        <a:t>yyyy</a:t>
                      </a:r>
                      <a:endParaRPr lang="es-AR" sz="1500" b="0" noProof="0"/>
                    </a:p>
                  </a:txBody>
                  <a:tcPr/>
                </a:tc>
                <a:extLst>
                  <a:ext uri="{0D108BD9-81ED-4DB2-BD59-A6C34878D82A}">
                    <a16:rowId xmlns:a16="http://schemas.microsoft.com/office/drawing/2014/main" val="4177156531"/>
                  </a:ext>
                </a:extLst>
              </a:tr>
            </a:tbl>
          </a:graphicData>
        </a:graphic>
      </p:graphicFrame>
      <p:sp>
        <p:nvSpPr>
          <p:cNvPr id="49" name="CuadroTexto 51">
            <a:extLst>
              <a:ext uri="{FF2B5EF4-FFF2-40B4-BE49-F238E27FC236}">
                <a16:creationId xmlns:a16="http://schemas.microsoft.com/office/drawing/2014/main" id="{150D0A26-3B17-2B04-A4C5-A9431AD9F879}"/>
              </a:ext>
            </a:extLst>
          </p:cNvPr>
          <p:cNvSpPr txBox="1"/>
          <p:nvPr/>
        </p:nvSpPr>
        <p:spPr>
          <a:xfrm>
            <a:off x="5355771" y="3767037"/>
            <a:ext cx="2627814" cy="307777"/>
          </a:xfrm>
          <a:prstGeom prst="rect">
            <a:avLst/>
          </a:prstGeom>
          <a:noFill/>
        </p:spPr>
        <p:txBody>
          <a:bodyPr wrap="square" rtlCol="0">
            <a:spAutoFit/>
          </a:bodyPr>
          <a:lstStyle/>
          <a:p>
            <a:r>
              <a:rPr lang="es-ES" sz="1400"/>
              <a:t>Box </a:t>
            </a:r>
            <a:r>
              <a:rPr lang="es-ES" sz="1400" err="1"/>
              <a:t>Plot</a:t>
            </a:r>
            <a:r>
              <a:rPr lang="es-ES" sz="1400"/>
              <a:t> mensual energía activa</a:t>
            </a:r>
          </a:p>
        </p:txBody>
      </p:sp>
      <p:sp>
        <p:nvSpPr>
          <p:cNvPr id="50" name="CuadroTexto 51">
            <a:extLst>
              <a:ext uri="{FF2B5EF4-FFF2-40B4-BE49-F238E27FC236}">
                <a16:creationId xmlns:a16="http://schemas.microsoft.com/office/drawing/2014/main" id="{7DEEC2A2-DD2F-A54B-0F9B-415912F07C24}"/>
              </a:ext>
            </a:extLst>
          </p:cNvPr>
          <p:cNvSpPr txBox="1"/>
          <p:nvPr/>
        </p:nvSpPr>
        <p:spPr>
          <a:xfrm>
            <a:off x="8919895" y="3742088"/>
            <a:ext cx="2839953" cy="307777"/>
          </a:xfrm>
          <a:prstGeom prst="rect">
            <a:avLst/>
          </a:prstGeom>
          <a:noFill/>
        </p:spPr>
        <p:txBody>
          <a:bodyPr wrap="square" rtlCol="0">
            <a:spAutoFit/>
          </a:bodyPr>
          <a:lstStyle/>
          <a:p>
            <a:r>
              <a:rPr lang="es-ES" sz="1400"/>
              <a:t>Box </a:t>
            </a:r>
            <a:r>
              <a:rPr lang="es-ES" sz="1400" err="1"/>
              <a:t>Plot</a:t>
            </a:r>
            <a:r>
              <a:rPr lang="es-ES" sz="1400"/>
              <a:t> mensual energía reactiva</a:t>
            </a:r>
            <a:endParaRPr lang="es-CO" sz="1400"/>
          </a:p>
        </p:txBody>
      </p:sp>
      <p:pic>
        <p:nvPicPr>
          <p:cNvPr id="54" name="Picture 53" descr="A graph with numbers and lines&#10;&#10;Description automatically generated">
            <a:extLst>
              <a:ext uri="{FF2B5EF4-FFF2-40B4-BE49-F238E27FC236}">
                <a16:creationId xmlns:a16="http://schemas.microsoft.com/office/drawing/2014/main" id="{A5FCFADE-0BC4-516D-9317-BEEDB5827A36}"/>
              </a:ext>
            </a:extLst>
          </p:cNvPr>
          <p:cNvPicPr>
            <a:picLocks noChangeAspect="1"/>
          </p:cNvPicPr>
          <p:nvPr/>
        </p:nvPicPr>
        <p:blipFill rotWithShape="1">
          <a:blip r:embed="rId3">
            <a:extLst>
              <a:ext uri="{28A0092B-C50C-407E-A947-70E740481C1C}">
                <a14:useLocalDpi xmlns:a14="http://schemas.microsoft.com/office/drawing/2010/main" val="0"/>
              </a:ext>
            </a:extLst>
          </a:blip>
          <a:srcRect t="4740" r="39913"/>
          <a:stretch/>
        </p:blipFill>
        <p:spPr>
          <a:xfrm>
            <a:off x="4905063" y="4074814"/>
            <a:ext cx="3383280" cy="2289440"/>
          </a:xfrm>
          <a:prstGeom prst="rect">
            <a:avLst/>
          </a:prstGeom>
        </p:spPr>
      </p:pic>
      <p:sp>
        <p:nvSpPr>
          <p:cNvPr id="2" name="Rectángulo: esquinas redondeadas 3">
            <a:extLst>
              <a:ext uri="{FF2B5EF4-FFF2-40B4-BE49-F238E27FC236}">
                <a16:creationId xmlns:a16="http://schemas.microsoft.com/office/drawing/2014/main" id="{7CD3A649-3DAD-52AF-CA84-23534B6DF920}"/>
              </a:ext>
            </a:extLst>
          </p:cNvPr>
          <p:cNvSpPr/>
          <p:nvPr/>
        </p:nvSpPr>
        <p:spPr>
          <a:xfrm>
            <a:off x="13316" y="345636"/>
            <a:ext cx="12192000" cy="41095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a:t>Perfil del Cliente</a:t>
            </a:r>
          </a:p>
        </p:txBody>
      </p:sp>
      <p:sp>
        <p:nvSpPr>
          <p:cNvPr id="6" name="Rectángulo: esquinas redondeadas 3">
            <a:extLst>
              <a:ext uri="{FF2B5EF4-FFF2-40B4-BE49-F238E27FC236}">
                <a16:creationId xmlns:a16="http://schemas.microsoft.com/office/drawing/2014/main" id="{55B1E0F8-6DBC-5092-9CB5-FA4BC4FD9FD3}"/>
              </a:ext>
            </a:extLst>
          </p:cNvPr>
          <p:cNvSpPr/>
          <p:nvPr/>
        </p:nvSpPr>
        <p:spPr>
          <a:xfrm>
            <a:off x="2407299" y="10255"/>
            <a:ext cx="2948472" cy="3359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Ficha técnica</a:t>
            </a:r>
            <a:endParaRPr lang="es-CO"/>
          </a:p>
        </p:txBody>
      </p:sp>
      <p:sp>
        <p:nvSpPr>
          <p:cNvPr id="7" name="Rectángulo: esquinas redondeadas 3">
            <a:extLst>
              <a:ext uri="{FF2B5EF4-FFF2-40B4-BE49-F238E27FC236}">
                <a16:creationId xmlns:a16="http://schemas.microsoft.com/office/drawing/2014/main" id="{661E4363-9892-5B02-6B45-9C6078C9CC98}"/>
              </a:ext>
            </a:extLst>
          </p:cNvPr>
          <p:cNvSpPr/>
          <p:nvPr/>
        </p:nvSpPr>
        <p:spPr>
          <a:xfrm>
            <a:off x="1" y="10255"/>
            <a:ext cx="2500603" cy="3359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Inicio</a:t>
            </a:r>
            <a:endParaRPr lang="es-CO"/>
          </a:p>
        </p:txBody>
      </p:sp>
      <p:sp>
        <p:nvSpPr>
          <p:cNvPr id="8" name="Rectángulo: esquinas redondeadas 3">
            <a:extLst>
              <a:ext uri="{FF2B5EF4-FFF2-40B4-BE49-F238E27FC236}">
                <a16:creationId xmlns:a16="http://schemas.microsoft.com/office/drawing/2014/main" id="{3B15982F-0A1C-A357-BCAB-FCE2C046D0B5}"/>
              </a:ext>
            </a:extLst>
          </p:cNvPr>
          <p:cNvSpPr/>
          <p:nvPr/>
        </p:nvSpPr>
        <p:spPr>
          <a:xfrm>
            <a:off x="5243803" y="10255"/>
            <a:ext cx="3506512" cy="3359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ES" dirty="0"/>
          </a:p>
        </p:txBody>
      </p:sp>
      <p:sp>
        <p:nvSpPr>
          <p:cNvPr id="9" name="Rectángulo: esquinas redondeadas 3">
            <a:extLst>
              <a:ext uri="{FF2B5EF4-FFF2-40B4-BE49-F238E27FC236}">
                <a16:creationId xmlns:a16="http://schemas.microsoft.com/office/drawing/2014/main" id="{6BCBF01A-9AAA-89AA-0491-144D6CA7747C}"/>
              </a:ext>
            </a:extLst>
          </p:cNvPr>
          <p:cNvSpPr/>
          <p:nvPr/>
        </p:nvSpPr>
        <p:spPr>
          <a:xfrm>
            <a:off x="8503296" y="9734"/>
            <a:ext cx="3673152" cy="3359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Detección de Anomalías</a:t>
            </a:r>
            <a:endParaRPr lang="es-CO"/>
          </a:p>
        </p:txBody>
      </p:sp>
      <p:pic>
        <p:nvPicPr>
          <p:cNvPr id="10" name="Picture 9">
            <a:extLst>
              <a:ext uri="{FF2B5EF4-FFF2-40B4-BE49-F238E27FC236}">
                <a16:creationId xmlns:a16="http://schemas.microsoft.com/office/drawing/2014/main" id="{89FCFC22-1580-3D0F-194C-C03D86A3D69B}"/>
              </a:ext>
            </a:extLst>
          </p:cNvPr>
          <p:cNvPicPr>
            <a:picLocks noChangeAspect="1"/>
          </p:cNvPicPr>
          <p:nvPr/>
        </p:nvPicPr>
        <p:blipFill rotWithShape="1">
          <a:blip r:embed="rId2"/>
          <a:srcRect r="40422"/>
          <a:stretch/>
        </p:blipFill>
        <p:spPr>
          <a:xfrm>
            <a:off x="8484441" y="1324715"/>
            <a:ext cx="3383280" cy="2254420"/>
          </a:xfrm>
          <a:prstGeom prst="rect">
            <a:avLst/>
          </a:prstGeom>
        </p:spPr>
      </p:pic>
      <p:pic>
        <p:nvPicPr>
          <p:cNvPr id="11" name="Picture 10" descr="A graph with numbers and lines&#10;&#10;Description automatically generated">
            <a:extLst>
              <a:ext uri="{FF2B5EF4-FFF2-40B4-BE49-F238E27FC236}">
                <a16:creationId xmlns:a16="http://schemas.microsoft.com/office/drawing/2014/main" id="{1BE692D1-C82D-F97A-2B70-C43BD8DC4E71}"/>
              </a:ext>
            </a:extLst>
          </p:cNvPr>
          <p:cNvPicPr>
            <a:picLocks noChangeAspect="1"/>
          </p:cNvPicPr>
          <p:nvPr/>
        </p:nvPicPr>
        <p:blipFill rotWithShape="1">
          <a:blip r:embed="rId3">
            <a:extLst>
              <a:ext uri="{28A0092B-C50C-407E-A947-70E740481C1C}">
                <a14:useLocalDpi xmlns:a14="http://schemas.microsoft.com/office/drawing/2010/main" val="0"/>
              </a:ext>
            </a:extLst>
          </a:blip>
          <a:srcRect t="4740" r="39913"/>
          <a:stretch/>
        </p:blipFill>
        <p:spPr>
          <a:xfrm>
            <a:off x="8484441" y="4049865"/>
            <a:ext cx="3383280" cy="2289440"/>
          </a:xfrm>
          <a:prstGeom prst="rect">
            <a:avLst/>
          </a:prstGeom>
        </p:spPr>
      </p:pic>
      <p:sp>
        <p:nvSpPr>
          <p:cNvPr id="4" name="Rectángulo 21">
            <a:extLst>
              <a:ext uri="{FF2B5EF4-FFF2-40B4-BE49-F238E27FC236}">
                <a16:creationId xmlns:a16="http://schemas.microsoft.com/office/drawing/2014/main" id="{9BE053CC-FEFF-D0D5-C6D0-60850F535CA1}"/>
              </a:ext>
            </a:extLst>
          </p:cNvPr>
          <p:cNvSpPr/>
          <p:nvPr/>
        </p:nvSpPr>
        <p:spPr>
          <a:xfrm>
            <a:off x="662102" y="1349664"/>
            <a:ext cx="1440000" cy="36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600"/>
              <a:t>Id cliente</a:t>
            </a:r>
            <a:endParaRPr lang="es-CO" sz="1600"/>
          </a:p>
        </p:txBody>
      </p:sp>
      <p:sp>
        <p:nvSpPr>
          <p:cNvPr id="12" name="Rectángulo 24">
            <a:extLst>
              <a:ext uri="{FF2B5EF4-FFF2-40B4-BE49-F238E27FC236}">
                <a16:creationId xmlns:a16="http://schemas.microsoft.com/office/drawing/2014/main" id="{6185FD9C-CC0C-B21A-DA9E-36AD48202002}"/>
              </a:ext>
            </a:extLst>
          </p:cNvPr>
          <p:cNvSpPr/>
          <p:nvPr/>
        </p:nvSpPr>
        <p:spPr>
          <a:xfrm>
            <a:off x="662102" y="1811726"/>
            <a:ext cx="1440000" cy="36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600"/>
              <a:t>Fecha inicial</a:t>
            </a:r>
            <a:endParaRPr lang="es-CO" sz="1600"/>
          </a:p>
        </p:txBody>
      </p:sp>
      <p:sp>
        <p:nvSpPr>
          <p:cNvPr id="13" name="Rectángulo 25">
            <a:extLst>
              <a:ext uri="{FF2B5EF4-FFF2-40B4-BE49-F238E27FC236}">
                <a16:creationId xmlns:a16="http://schemas.microsoft.com/office/drawing/2014/main" id="{BD32C813-A383-BCED-0AA1-71524F3D7C59}"/>
              </a:ext>
            </a:extLst>
          </p:cNvPr>
          <p:cNvSpPr/>
          <p:nvPr/>
        </p:nvSpPr>
        <p:spPr>
          <a:xfrm>
            <a:off x="670888" y="2312292"/>
            <a:ext cx="1440000" cy="36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600"/>
              <a:t>Fecha final</a:t>
            </a:r>
            <a:endParaRPr lang="es-CO" sz="1600"/>
          </a:p>
        </p:txBody>
      </p:sp>
    </p:spTree>
    <p:extLst>
      <p:ext uri="{BB962C8B-B14F-4D97-AF65-F5344CB8AC3E}">
        <p14:creationId xmlns:p14="http://schemas.microsoft.com/office/powerpoint/2010/main" val="125892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2975517-81A2-D0E3-9061-7067F58F09EC}"/>
              </a:ext>
            </a:extLst>
          </p:cNvPr>
          <p:cNvSpPr txBox="1"/>
          <p:nvPr/>
        </p:nvSpPr>
        <p:spPr>
          <a:xfrm>
            <a:off x="13316" y="6579803"/>
            <a:ext cx="2814221" cy="307777"/>
          </a:xfrm>
          <a:prstGeom prst="rect">
            <a:avLst/>
          </a:prstGeom>
          <a:noFill/>
        </p:spPr>
        <p:txBody>
          <a:bodyPr wrap="square" rtlCol="0">
            <a:spAutoFit/>
          </a:bodyPr>
          <a:lstStyle/>
          <a:p>
            <a:r>
              <a:rPr lang="es-ES" sz="1400"/>
              <a:t>Fecha actualización: </a:t>
            </a:r>
            <a:r>
              <a:rPr lang="es-ES" sz="1400" err="1"/>
              <a:t>xx-xx-xxxx</a:t>
            </a:r>
            <a:endParaRPr lang="es-CO" sz="1400"/>
          </a:p>
        </p:txBody>
      </p:sp>
      <p:sp>
        <p:nvSpPr>
          <p:cNvPr id="18" name="Rectángulo 17">
            <a:extLst>
              <a:ext uri="{FF2B5EF4-FFF2-40B4-BE49-F238E27FC236}">
                <a16:creationId xmlns:a16="http://schemas.microsoft.com/office/drawing/2014/main" id="{18D486D3-BE8F-D641-6399-7B0D3538C01A}"/>
              </a:ext>
            </a:extLst>
          </p:cNvPr>
          <p:cNvSpPr/>
          <p:nvPr/>
        </p:nvSpPr>
        <p:spPr>
          <a:xfrm>
            <a:off x="4318344" y="4064691"/>
            <a:ext cx="3648618" cy="2182064"/>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s-ES" sz="1400" dirty="0"/>
              <a:t>Anomalías</a:t>
            </a:r>
            <a:r>
              <a:rPr lang="es-CO" sz="1400" dirty="0"/>
              <a:t> Históricas</a:t>
            </a:r>
            <a:endParaRPr lang="es-ES" sz="1400" dirty="0"/>
          </a:p>
          <a:p>
            <a:pPr algn="ctr"/>
            <a:endParaRPr lang="es-ES"/>
          </a:p>
          <a:p>
            <a:r>
              <a:rPr lang="es-ES" sz="1100" dirty="0"/>
              <a:t>Fecha y hora: 2021-04-05 08:45:00</a:t>
            </a:r>
          </a:p>
          <a:p>
            <a:r>
              <a:rPr lang="es-ES" sz="1100" dirty="0"/>
              <a:t>Energía Activa -  Cliente 16.</a:t>
            </a:r>
          </a:p>
          <a:p>
            <a:r>
              <a:rPr lang="es-ES" sz="1100" dirty="0"/>
              <a:t>15% menos comparado con la línea base</a:t>
            </a:r>
          </a:p>
          <a:p>
            <a:endParaRPr lang="es-ES" sz="1100"/>
          </a:p>
          <a:p>
            <a:r>
              <a:rPr lang="es-ES" sz="1100" dirty="0"/>
              <a:t>Fecha y hora: 2024-04-09 10:15:00</a:t>
            </a:r>
          </a:p>
          <a:p>
            <a:r>
              <a:rPr lang="es-ES" sz="1100" dirty="0"/>
              <a:t>Energía Reactiva -  Cliente 16 </a:t>
            </a:r>
          </a:p>
          <a:p>
            <a:r>
              <a:rPr lang="es-ES" sz="1100" dirty="0"/>
              <a:t>25% menos comparado con la línea base</a:t>
            </a:r>
          </a:p>
          <a:p>
            <a:endParaRPr lang="es-ES" sz="1100"/>
          </a:p>
          <a:p>
            <a:endParaRPr lang="es-ES" sz="1100"/>
          </a:p>
          <a:p>
            <a:endParaRPr lang="es-ES" sz="1100"/>
          </a:p>
          <a:p>
            <a:endParaRPr lang="es-ES" sz="1100"/>
          </a:p>
          <a:p>
            <a:endParaRPr lang="es-CO" sz="1100"/>
          </a:p>
        </p:txBody>
      </p:sp>
      <p:sp>
        <p:nvSpPr>
          <p:cNvPr id="22" name="Rectángulo 21">
            <a:extLst>
              <a:ext uri="{FF2B5EF4-FFF2-40B4-BE49-F238E27FC236}">
                <a16:creationId xmlns:a16="http://schemas.microsoft.com/office/drawing/2014/main" id="{21070DF8-E569-BE7A-3585-FBFC6B4270C9}"/>
              </a:ext>
            </a:extLst>
          </p:cNvPr>
          <p:cNvSpPr/>
          <p:nvPr/>
        </p:nvSpPr>
        <p:spPr>
          <a:xfrm>
            <a:off x="331273" y="1029686"/>
            <a:ext cx="1440000" cy="36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600"/>
              <a:t>Id cliente</a:t>
            </a:r>
            <a:endParaRPr lang="es-CO" sz="1600"/>
          </a:p>
        </p:txBody>
      </p:sp>
      <p:sp>
        <p:nvSpPr>
          <p:cNvPr id="25" name="Rectángulo 24">
            <a:extLst>
              <a:ext uri="{FF2B5EF4-FFF2-40B4-BE49-F238E27FC236}">
                <a16:creationId xmlns:a16="http://schemas.microsoft.com/office/drawing/2014/main" id="{646DFF1C-41FE-10BF-6165-B0C2DA36EC21}"/>
              </a:ext>
            </a:extLst>
          </p:cNvPr>
          <p:cNvSpPr/>
          <p:nvPr/>
        </p:nvSpPr>
        <p:spPr>
          <a:xfrm>
            <a:off x="331273" y="1491748"/>
            <a:ext cx="1440000" cy="36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600"/>
              <a:t>Fecha inicial</a:t>
            </a:r>
            <a:endParaRPr lang="es-CO" sz="1600"/>
          </a:p>
        </p:txBody>
      </p:sp>
      <p:sp>
        <p:nvSpPr>
          <p:cNvPr id="26" name="Rectángulo 25">
            <a:extLst>
              <a:ext uri="{FF2B5EF4-FFF2-40B4-BE49-F238E27FC236}">
                <a16:creationId xmlns:a16="http://schemas.microsoft.com/office/drawing/2014/main" id="{EADC05F3-8139-0C67-C5C1-DF06FB6841E8}"/>
              </a:ext>
            </a:extLst>
          </p:cNvPr>
          <p:cNvSpPr/>
          <p:nvPr/>
        </p:nvSpPr>
        <p:spPr>
          <a:xfrm>
            <a:off x="1859721" y="1491748"/>
            <a:ext cx="1440000" cy="36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600"/>
              <a:t>Fecha final</a:t>
            </a:r>
            <a:endParaRPr lang="es-CO" sz="1600"/>
          </a:p>
        </p:txBody>
      </p:sp>
      <p:sp>
        <p:nvSpPr>
          <p:cNvPr id="52" name="CuadroTexto 51">
            <a:extLst>
              <a:ext uri="{FF2B5EF4-FFF2-40B4-BE49-F238E27FC236}">
                <a16:creationId xmlns:a16="http://schemas.microsoft.com/office/drawing/2014/main" id="{69DC0AF7-1497-604F-86B4-777EAE81F6D9}"/>
              </a:ext>
            </a:extLst>
          </p:cNvPr>
          <p:cNvSpPr txBox="1"/>
          <p:nvPr/>
        </p:nvSpPr>
        <p:spPr>
          <a:xfrm>
            <a:off x="5418111" y="1058653"/>
            <a:ext cx="1355778" cy="307777"/>
          </a:xfrm>
          <a:prstGeom prst="rect">
            <a:avLst/>
          </a:prstGeom>
          <a:noFill/>
        </p:spPr>
        <p:txBody>
          <a:bodyPr wrap="square" rtlCol="0">
            <a:spAutoFit/>
          </a:bodyPr>
          <a:lstStyle/>
          <a:p>
            <a:r>
              <a:rPr lang="es-ES" sz="1400"/>
              <a:t>Energía Activa</a:t>
            </a:r>
            <a:endParaRPr lang="es-CO" sz="1400"/>
          </a:p>
        </p:txBody>
      </p:sp>
      <p:sp>
        <p:nvSpPr>
          <p:cNvPr id="53" name="CuadroTexto 52">
            <a:extLst>
              <a:ext uri="{FF2B5EF4-FFF2-40B4-BE49-F238E27FC236}">
                <a16:creationId xmlns:a16="http://schemas.microsoft.com/office/drawing/2014/main" id="{D5B40A90-4DB4-62BF-6A3B-00F0C937EF9E}"/>
              </a:ext>
            </a:extLst>
          </p:cNvPr>
          <p:cNvSpPr txBox="1"/>
          <p:nvPr/>
        </p:nvSpPr>
        <p:spPr>
          <a:xfrm>
            <a:off x="9158816" y="1014228"/>
            <a:ext cx="1501571" cy="307777"/>
          </a:xfrm>
          <a:prstGeom prst="rect">
            <a:avLst/>
          </a:prstGeom>
          <a:noFill/>
        </p:spPr>
        <p:txBody>
          <a:bodyPr wrap="square" rtlCol="0">
            <a:spAutoFit/>
          </a:bodyPr>
          <a:lstStyle/>
          <a:p>
            <a:r>
              <a:rPr lang="es-ES" sz="1400"/>
              <a:t>Energía Reactiva</a:t>
            </a:r>
            <a:endParaRPr lang="es-CO" sz="1400"/>
          </a:p>
        </p:txBody>
      </p:sp>
      <p:pic>
        <p:nvPicPr>
          <p:cNvPr id="6" name="Picture 5">
            <a:extLst>
              <a:ext uri="{FF2B5EF4-FFF2-40B4-BE49-F238E27FC236}">
                <a16:creationId xmlns:a16="http://schemas.microsoft.com/office/drawing/2014/main" id="{E70CF843-E0E9-9570-0D51-8923AE66F8D1}"/>
              </a:ext>
            </a:extLst>
          </p:cNvPr>
          <p:cNvPicPr>
            <a:picLocks noChangeAspect="1"/>
          </p:cNvPicPr>
          <p:nvPr/>
        </p:nvPicPr>
        <p:blipFill>
          <a:blip r:embed="rId2"/>
          <a:stretch>
            <a:fillRect/>
          </a:stretch>
        </p:blipFill>
        <p:spPr>
          <a:xfrm>
            <a:off x="8131947" y="1322005"/>
            <a:ext cx="3555312" cy="2079335"/>
          </a:xfrm>
          <a:prstGeom prst="rect">
            <a:avLst/>
          </a:prstGeom>
        </p:spPr>
      </p:pic>
      <p:sp>
        <p:nvSpPr>
          <p:cNvPr id="9" name="Rectángulo 17">
            <a:extLst>
              <a:ext uri="{FF2B5EF4-FFF2-40B4-BE49-F238E27FC236}">
                <a16:creationId xmlns:a16="http://schemas.microsoft.com/office/drawing/2014/main" id="{D27CA21A-EF5C-BE9F-D801-8EC5645AF638}"/>
              </a:ext>
            </a:extLst>
          </p:cNvPr>
          <p:cNvSpPr/>
          <p:nvPr/>
        </p:nvSpPr>
        <p:spPr>
          <a:xfrm>
            <a:off x="8244444" y="4064691"/>
            <a:ext cx="3648618" cy="2182063"/>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s-ES" sz="1400" dirty="0"/>
              <a:t>Anomalías</a:t>
            </a:r>
            <a:r>
              <a:rPr lang="es-CO" sz="1400" dirty="0"/>
              <a:t> Proyectadas</a:t>
            </a:r>
            <a:endParaRPr lang="es-ES" sz="1400" dirty="0"/>
          </a:p>
          <a:p>
            <a:pPr algn="ctr"/>
            <a:endParaRPr lang="es-ES"/>
          </a:p>
          <a:p>
            <a:r>
              <a:rPr lang="es-ES" sz="1100" dirty="0"/>
              <a:t>Fecha y hora: 2024-04-05 08:45:00</a:t>
            </a:r>
          </a:p>
          <a:p>
            <a:r>
              <a:rPr lang="es-ES" sz="1100" dirty="0"/>
              <a:t>Energía Activa -  Cliente 16.</a:t>
            </a:r>
          </a:p>
          <a:p>
            <a:r>
              <a:rPr lang="es-ES" sz="1100" dirty="0"/>
              <a:t>15% menos comparado con la línea base</a:t>
            </a:r>
          </a:p>
          <a:p>
            <a:endParaRPr lang="es-ES" sz="1100"/>
          </a:p>
          <a:p>
            <a:r>
              <a:rPr lang="es-ES" sz="1100" dirty="0"/>
              <a:t>Fecha y hora: 2024-04-09 10:15:00</a:t>
            </a:r>
          </a:p>
          <a:p>
            <a:r>
              <a:rPr lang="es-ES" sz="1100" dirty="0"/>
              <a:t>Energía Reactiva -  Cliente 16 </a:t>
            </a:r>
          </a:p>
          <a:p>
            <a:r>
              <a:rPr lang="es-ES" sz="1100" dirty="0"/>
              <a:t>25% menos comparado con la línea base</a:t>
            </a:r>
          </a:p>
          <a:p>
            <a:endParaRPr lang="es-ES" sz="1100"/>
          </a:p>
          <a:p>
            <a:endParaRPr lang="es-ES" sz="1100"/>
          </a:p>
          <a:p>
            <a:endParaRPr lang="es-ES" sz="1100"/>
          </a:p>
          <a:p>
            <a:endParaRPr lang="es-ES" sz="1100"/>
          </a:p>
          <a:p>
            <a:endParaRPr lang="es-CO" sz="1100"/>
          </a:p>
        </p:txBody>
      </p:sp>
      <p:sp>
        <p:nvSpPr>
          <p:cNvPr id="2" name="Rectángulo: esquinas redondeadas 3">
            <a:extLst>
              <a:ext uri="{FF2B5EF4-FFF2-40B4-BE49-F238E27FC236}">
                <a16:creationId xmlns:a16="http://schemas.microsoft.com/office/drawing/2014/main" id="{F9AF44BD-CC30-C2BC-012A-4E229F7B560A}"/>
              </a:ext>
            </a:extLst>
          </p:cNvPr>
          <p:cNvSpPr/>
          <p:nvPr/>
        </p:nvSpPr>
        <p:spPr>
          <a:xfrm>
            <a:off x="0" y="344375"/>
            <a:ext cx="12192000" cy="41095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a:t>Anomalías por Cliente</a:t>
            </a:r>
          </a:p>
        </p:txBody>
      </p:sp>
      <p:sp>
        <p:nvSpPr>
          <p:cNvPr id="7" name="Rectángulo: esquinas redondeadas 3">
            <a:extLst>
              <a:ext uri="{FF2B5EF4-FFF2-40B4-BE49-F238E27FC236}">
                <a16:creationId xmlns:a16="http://schemas.microsoft.com/office/drawing/2014/main" id="{697C5A35-341D-0772-6B37-08AF53DAF6C9}"/>
              </a:ext>
            </a:extLst>
          </p:cNvPr>
          <p:cNvSpPr/>
          <p:nvPr/>
        </p:nvSpPr>
        <p:spPr>
          <a:xfrm>
            <a:off x="2407299" y="10255"/>
            <a:ext cx="2948472" cy="3359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Ficha técnica</a:t>
            </a:r>
            <a:endParaRPr lang="es-CO"/>
          </a:p>
        </p:txBody>
      </p:sp>
      <p:sp>
        <p:nvSpPr>
          <p:cNvPr id="8" name="Rectángulo: esquinas redondeadas 3">
            <a:extLst>
              <a:ext uri="{FF2B5EF4-FFF2-40B4-BE49-F238E27FC236}">
                <a16:creationId xmlns:a16="http://schemas.microsoft.com/office/drawing/2014/main" id="{33657650-760A-E0AB-9C73-B94A697A3541}"/>
              </a:ext>
            </a:extLst>
          </p:cNvPr>
          <p:cNvSpPr/>
          <p:nvPr/>
        </p:nvSpPr>
        <p:spPr>
          <a:xfrm>
            <a:off x="1" y="10255"/>
            <a:ext cx="2500603" cy="3359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Inicio</a:t>
            </a:r>
            <a:endParaRPr lang="es-CO"/>
          </a:p>
        </p:txBody>
      </p:sp>
      <p:sp>
        <p:nvSpPr>
          <p:cNvPr id="10" name="Rectángulo: esquinas redondeadas 3">
            <a:extLst>
              <a:ext uri="{FF2B5EF4-FFF2-40B4-BE49-F238E27FC236}">
                <a16:creationId xmlns:a16="http://schemas.microsoft.com/office/drawing/2014/main" id="{F44091BC-48AF-F2E0-8A28-3D6C6B4F54A3}"/>
              </a:ext>
            </a:extLst>
          </p:cNvPr>
          <p:cNvSpPr/>
          <p:nvPr/>
        </p:nvSpPr>
        <p:spPr>
          <a:xfrm>
            <a:off x="5243803" y="10255"/>
            <a:ext cx="3506512" cy="3359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Resumen Descriptivo </a:t>
            </a:r>
            <a:endParaRPr lang="es-CO"/>
          </a:p>
        </p:txBody>
      </p:sp>
      <p:sp>
        <p:nvSpPr>
          <p:cNvPr id="11" name="Rectángulo: esquinas redondeadas 3">
            <a:extLst>
              <a:ext uri="{FF2B5EF4-FFF2-40B4-BE49-F238E27FC236}">
                <a16:creationId xmlns:a16="http://schemas.microsoft.com/office/drawing/2014/main" id="{47AF2496-3BC9-E24E-DFA4-D7BA88FF3FAC}"/>
              </a:ext>
            </a:extLst>
          </p:cNvPr>
          <p:cNvSpPr/>
          <p:nvPr/>
        </p:nvSpPr>
        <p:spPr>
          <a:xfrm>
            <a:off x="8503296" y="9734"/>
            <a:ext cx="3673152" cy="3359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Detección de Anomalías</a:t>
            </a:r>
            <a:endParaRPr lang="es-CO"/>
          </a:p>
        </p:txBody>
      </p:sp>
      <p:pic>
        <p:nvPicPr>
          <p:cNvPr id="12" name="Picture 11">
            <a:extLst>
              <a:ext uri="{FF2B5EF4-FFF2-40B4-BE49-F238E27FC236}">
                <a16:creationId xmlns:a16="http://schemas.microsoft.com/office/drawing/2014/main" id="{77D402E3-3963-2EE5-494A-B18E6D094839}"/>
              </a:ext>
            </a:extLst>
          </p:cNvPr>
          <p:cNvPicPr>
            <a:picLocks noChangeAspect="1"/>
          </p:cNvPicPr>
          <p:nvPr/>
        </p:nvPicPr>
        <p:blipFill>
          <a:blip r:embed="rId2"/>
          <a:stretch>
            <a:fillRect/>
          </a:stretch>
        </p:blipFill>
        <p:spPr>
          <a:xfrm>
            <a:off x="4318344" y="1362822"/>
            <a:ext cx="3555312" cy="2079335"/>
          </a:xfrm>
          <a:prstGeom prst="rect">
            <a:avLst/>
          </a:prstGeom>
        </p:spPr>
      </p:pic>
      <p:sp>
        <p:nvSpPr>
          <p:cNvPr id="13" name="Rectángulo 25">
            <a:extLst>
              <a:ext uri="{FF2B5EF4-FFF2-40B4-BE49-F238E27FC236}">
                <a16:creationId xmlns:a16="http://schemas.microsoft.com/office/drawing/2014/main" id="{FA05B8C9-44AB-0002-32B4-30202F141818}"/>
              </a:ext>
            </a:extLst>
          </p:cNvPr>
          <p:cNvSpPr/>
          <p:nvPr/>
        </p:nvSpPr>
        <p:spPr>
          <a:xfrm>
            <a:off x="331273" y="2686570"/>
            <a:ext cx="2432495" cy="5060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a:t># Periodos Pronostico</a:t>
            </a:r>
          </a:p>
          <a:p>
            <a:pPr algn="ctr"/>
            <a:r>
              <a:rPr lang="es-ES" sz="1400"/>
              <a:t>(1 – 30 días</a:t>
            </a:r>
            <a:r>
              <a:rPr lang="es-ES"/>
              <a:t>)</a:t>
            </a:r>
            <a:endParaRPr lang="es-CO"/>
          </a:p>
        </p:txBody>
      </p:sp>
      <p:graphicFrame>
        <p:nvGraphicFramePr>
          <p:cNvPr id="3" name="Table 48">
            <a:extLst>
              <a:ext uri="{FF2B5EF4-FFF2-40B4-BE49-F238E27FC236}">
                <a16:creationId xmlns:a16="http://schemas.microsoft.com/office/drawing/2014/main" id="{EA0B6B00-3A12-22B2-8DFC-F52EEEBD49A2}"/>
              </a:ext>
            </a:extLst>
          </p:cNvPr>
          <p:cNvGraphicFramePr>
            <a:graphicFrameLocks noGrp="1"/>
          </p:cNvGraphicFramePr>
          <p:nvPr>
            <p:extLst>
              <p:ext uri="{D42A27DB-BD31-4B8C-83A1-F6EECF244321}">
                <p14:modId xmlns:p14="http://schemas.microsoft.com/office/powerpoint/2010/main" val="3993229495"/>
              </p:ext>
            </p:extLst>
          </p:nvPr>
        </p:nvGraphicFramePr>
        <p:xfrm>
          <a:off x="331273" y="3646934"/>
          <a:ext cx="3437850" cy="2599820"/>
        </p:xfrm>
        <a:graphic>
          <a:graphicData uri="http://schemas.openxmlformats.org/drawingml/2006/table">
            <a:tbl>
              <a:tblPr firstRow="1" bandRow="1">
                <a:tableStyleId>{BC89EF96-8CEA-46FF-86C4-4CE0E7609802}</a:tableStyleId>
              </a:tblPr>
              <a:tblGrid>
                <a:gridCol w="1827238">
                  <a:extLst>
                    <a:ext uri="{9D8B030D-6E8A-4147-A177-3AD203B41FA5}">
                      <a16:colId xmlns:a16="http://schemas.microsoft.com/office/drawing/2014/main" val="3121099654"/>
                    </a:ext>
                  </a:extLst>
                </a:gridCol>
                <a:gridCol w="1610612">
                  <a:extLst>
                    <a:ext uri="{9D8B030D-6E8A-4147-A177-3AD203B41FA5}">
                      <a16:colId xmlns:a16="http://schemas.microsoft.com/office/drawing/2014/main" val="3971693440"/>
                    </a:ext>
                  </a:extLst>
                </a:gridCol>
              </a:tblGrid>
              <a:tr h="266940">
                <a:tc>
                  <a:txBody>
                    <a:bodyPr/>
                    <a:lstStyle/>
                    <a:p>
                      <a:r>
                        <a:rPr lang="es-AR" sz="1200" b="0" noProof="0"/>
                        <a:t>Sector Económico</a:t>
                      </a:r>
                    </a:p>
                  </a:txBody>
                  <a:tcPr/>
                </a:tc>
                <a:tc>
                  <a:txBody>
                    <a:bodyPr/>
                    <a:lstStyle/>
                    <a:p>
                      <a:endParaRPr lang="es-AR" sz="1200" b="0" noProof="0"/>
                    </a:p>
                  </a:txBody>
                  <a:tcPr/>
                </a:tc>
                <a:extLst>
                  <a:ext uri="{0D108BD9-81ED-4DB2-BD59-A6C34878D82A}">
                    <a16:rowId xmlns:a16="http://schemas.microsoft.com/office/drawing/2014/main" val="740699563"/>
                  </a:ext>
                </a:extLst>
              </a:tr>
              <a:tr h="2678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noProof="0"/>
                        <a:t>Consumo de energía activa</a:t>
                      </a:r>
                    </a:p>
                  </a:txBody>
                  <a:tcPr/>
                </a:tc>
                <a:tc>
                  <a:txBody>
                    <a:bodyPr/>
                    <a:lstStyle/>
                    <a:p>
                      <a:endParaRPr lang="es-AR" sz="1200" b="0" noProof="0"/>
                    </a:p>
                  </a:txBody>
                  <a:tcPr/>
                </a:tc>
                <a:extLst>
                  <a:ext uri="{0D108BD9-81ED-4DB2-BD59-A6C34878D82A}">
                    <a16:rowId xmlns:a16="http://schemas.microsoft.com/office/drawing/2014/main" val="748269301"/>
                  </a:ext>
                </a:extLst>
              </a:tr>
              <a:tr h="250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noProof="0"/>
                        <a:t>Consumo de energía reactiva</a:t>
                      </a:r>
                    </a:p>
                  </a:txBody>
                  <a:tcPr/>
                </a:tc>
                <a:tc>
                  <a:txBody>
                    <a:bodyPr/>
                    <a:lstStyle/>
                    <a:p>
                      <a:endParaRPr lang="es-AR" sz="1200" b="0" noProof="0"/>
                    </a:p>
                  </a:txBody>
                  <a:tcPr/>
                </a:tc>
                <a:extLst>
                  <a:ext uri="{0D108BD9-81ED-4DB2-BD59-A6C34878D82A}">
                    <a16:rowId xmlns:a16="http://schemas.microsoft.com/office/drawing/2014/main" val="3557593562"/>
                  </a:ext>
                </a:extLst>
              </a:tr>
              <a:tr h="305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noProof="0"/>
                        <a:t>Posición en el  ranking de anomalías </a:t>
                      </a:r>
                    </a:p>
                  </a:txBody>
                  <a:tcPr/>
                </a:tc>
                <a:tc>
                  <a:txBody>
                    <a:bodyPr/>
                    <a:lstStyle/>
                    <a:p>
                      <a:endParaRPr lang="es-AR" sz="1200" b="0" noProof="0"/>
                    </a:p>
                  </a:txBody>
                  <a:tcPr/>
                </a:tc>
                <a:extLst>
                  <a:ext uri="{0D108BD9-81ED-4DB2-BD59-A6C34878D82A}">
                    <a16:rowId xmlns:a16="http://schemas.microsoft.com/office/drawing/2014/main" val="4177156531"/>
                  </a:ext>
                </a:extLst>
              </a:tr>
              <a:tr h="3906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a:t>Cantidad de anomalías detectadas actuales </a:t>
                      </a:r>
                      <a:endParaRPr lang="es-AR" sz="1200" b="0" noProof="0"/>
                    </a:p>
                  </a:txBody>
                  <a:tcPr/>
                </a:tc>
                <a:tc>
                  <a:txBody>
                    <a:bodyPr/>
                    <a:lstStyle/>
                    <a:p>
                      <a:endParaRPr lang="es-AR" sz="1200" b="0" noProof="0"/>
                    </a:p>
                  </a:txBody>
                  <a:tcPr/>
                </a:tc>
                <a:extLst>
                  <a:ext uri="{0D108BD9-81ED-4DB2-BD59-A6C34878D82A}">
                    <a16:rowId xmlns:a16="http://schemas.microsoft.com/office/drawing/2014/main" val="557425020"/>
                  </a:ext>
                </a:extLst>
              </a:tr>
              <a:tr h="4967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a:t>Cantidad de anomalías detectadas proyectadas</a:t>
                      </a:r>
                      <a:endParaRPr lang="es-AR" sz="1200" b="0" noProof="0"/>
                    </a:p>
                  </a:txBody>
                  <a:tcPr/>
                </a:tc>
                <a:tc>
                  <a:txBody>
                    <a:bodyPr/>
                    <a:lstStyle/>
                    <a:p>
                      <a:endParaRPr lang="es-AR" sz="1200" b="0" noProof="0"/>
                    </a:p>
                  </a:txBody>
                  <a:tcPr/>
                </a:tc>
                <a:extLst>
                  <a:ext uri="{0D108BD9-81ED-4DB2-BD59-A6C34878D82A}">
                    <a16:rowId xmlns:a16="http://schemas.microsoft.com/office/drawing/2014/main" val="2348138059"/>
                  </a:ext>
                </a:extLst>
              </a:tr>
            </a:tbl>
          </a:graphicData>
        </a:graphic>
      </p:graphicFrame>
      <p:sp>
        <p:nvSpPr>
          <p:cNvPr id="14" name="Rectángulo 25">
            <a:extLst>
              <a:ext uri="{FF2B5EF4-FFF2-40B4-BE49-F238E27FC236}">
                <a16:creationId xmlns:a16="http://schemas.microsoft.com/office/drawing/2014/main" id="{A5CAE76E-7399-FD22-CD19-9C6D097C99FE}"/>
              </a:ext>
            </a:extLst>
          </p:cNvPr>
          <p:cNvSpPr/>
          <p:nvPr/>
        </p:nvSpPr>
        <p:spPr>
          <a:xfrm>
            <a:off x="331273" y="1995331"/>
            <a:ext cx="1440000" cy="5060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a:t>Nivel de confianza inicial</a:t>
            </a:r>
            <a:endParaRPr lang="es-CO" sz="1400"/>
          </a:p>
        </p:txBody>
      </p:sp>
      <p:sp>
        <p:nvSpPr>
          <p:cNvPr id="15" name="Rectángulo 25">
            <a:extLst>
              <a:ext uri="{FF2B5EF4-FFF2-40B4-BE49-F238E27FC236}">
                <a16:creationId xmlns:a16="http://schemas.microsoft.com/office/drawing/2014/main" id="{40E3BBA8-08A1-0AFA-E7F5-9E11551E90BA}"/>
              </a:ext>
            </a:extLst>
          </p:cNvPr>
          <p:cNvSpPr/>
          <p:nvPr/>
        </p:nvSpPr>
        <p:spPr>
          <a:xfrm>
            <a:off x="1859721" y="1995331"/>
            <a:ext cx="1440000" cy="5060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a:t>Nivel de confianza final</a:t>
            </a:r>
            <a:endParaRPr lang="es-CO" sz="1400"/>
          </a:p>
        </p:txBody>
      </p:sp>
    </p:spTree>
    <p:extLst>
      <p:ext uri="{BB962C8B-B14F-4D97-AF65-F5344CB8AC3E}">
        <p14:creationId xmlns:p14="http://schemas.microsoft.com/office/powerpoint/2010/main" val="2739073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18D486D3-BE8F-D641-6399-7B0D3538C01A}"/>
              </a:ext>
            </a:extLst>
          </p:cNvPr>
          <p:cNvSpPr/>
          <p:nvPr/>
        </p:nvSpPr>
        <p:spPr>
          <a:xfrm>
            <a:off x="344088" y="960780"/>
            <a:ext cx="11285660" cy="56086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1100"/>
              <a:t>Información de construcción y que contiene el tablero.</a:t>
            </a:r>
          </a:p>
          <a:p>
            <a:endParaRPr lang="es-ES" sz="1100"/>
          </a:p>
          <a:p>
            <a:endParaRPr lang="es-ES" sz="1100"/>
          </a:p>
          <a:p>
            <a:endParaRPr lang="es-CO" sz="1100"/>
          </a:p>
        </p:txBody>
      </p:sp>
      <p:sp>
        <p:nvSpPr>
          <p:cNvPr id="7" name="Rectángulo: esquinas redondeadas 3">
            <a:extLst>
              <a:ext uri="{FF2B5EF4-FFF2-40B4-BE49-F238E27FC236}">
                <a16:creationId xmlns:a16="http://schemas.microsoft.com/office/drawing/2014/main" id="{A39DE11D-279C-6E96-365D-7397A55EE6FC}"/>
              </a:ext>
            </a:extLst>
          </p:cNvPr>
          <p:cNvSpPr/>
          <p:nvPr/>
        </p:nvSpPr>
        <p:spPr>
          <a:xfrm>
            <a:off x="0" y="344375"/>
            <a:ext cx="12192000" cy="41095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a:t>Ficha Técnica</a:t>
            </a:r>
          </a:p>
        </p:txBody>
      </p:sp>
      <p:sp>
        <p:nvSpPr>
          <p:cNvPr id="8" name="Rectángulo: esquinas redondeadas 3">
            <a:extLst>
              <a:ext uri="{FF2B5EF4-FFF2-40B4-BE49-F238E27FC236}">
                <a16:creationId xmlns:a16="http://schemas.microsoft.com/office/drawing/2014/main" id="{8E8DD28B-8A8D-EA04-02D4-485D5E4851A4}"/>
              </a:ext>
            </a:extLst>
          </p:cNvPr>
          <p:cNvSpPr/>
          <p:nvPr/>
        </p:nvSpPr>
        <p:spPr>
          <a:xfrm>
            <a:off x="2407299" y="10255"/>
            <a:ext cx="2948472" cy="3359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Ficha técnica</a:t>
            </a:r>
            <a:endParaRPr lang="es-CO"/>
          </a:p>
        </p:txBody>
      </p:sp>
      <p:sp>
        <p:nvSpPr>
          <p:cNvPr id="9" name="Rectángulo: esquinas redondeadas 3">
            <a:extLst>
              <a:ext uri="{FF2B5EF4-FFF2-40B4-BE49-F238E27FC236}">
                <a16:creationId xmlns:a16="http://schemas.microsoft.com/office/drawing/2014/main" id="{CBC4536E-DD13-5F5A-FA21-95C9748960CD}"/>
              </a:ext>
            </a:extLst>
          </p:cNvPr>
          <p:cNvSpPr/>
          <p:nvPr/>
        </p:nvSpPr>
        <p:spPr>
          <a:xfrm>
            <a:off x="1" y="10255"/>
            <a:ext cx="2500603" cy="3359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Inicio</a:t>
            </a:r>
            <a:endParaRPr lang="es-CO"/>
          </a:p>
        </p:txBody>
      </p:sp>
      <p:sp>
        <p:nvSpPr>
          <p:cNvPr id="10" name="Rectángulo: esquinas redondeadas 3">
            <a:extLst>
              <a:ext uri="{FF2B5EF4-FFF2-40B4-BE49-F238E27FC236}">
                <a16:creationId xmlns:a16="http://schemas.microsoft.com/office/drawing/2014/main" id="{4AD19D00-A5E3-D40D-F9AC-DFE828DFC7CD}"/>
              </a:ext>
            </a:extLst>
          </p:cNvPr>
          <p:cNvSpPr/>
          <p:nvPr/>
        </p:nvSpPr>
        <p:spPr>
          <a:xfrm>
            <a:off x="5243803" y="10255"/>
            <a:ext cx="3506512" cy="3359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Resumen Descriptivo </a:t>
            </a:r>
            <a:endParaRPr lang="es-CO"/>
          </a:p>
        </p:txBody>
      </p:sp>
      <p:sp>
        <p:nvSpPr>
          <p:cNvPr id="11" name="Rectángulo: esquinas redondeadas 3">
            <a:extLst>
              <a:ext uri="{FF2B5EF4-FFF2-40B4-BE49-F238E27FC236}">
                <a16:creationId xmlns:a16="http://schemas.microsoft.com/office/drawing/2014/main" id="{0A182AB0-DC9B-23B2-8AD2-055A85738113}"/>
              </a:ext>
            </a:extLst>
          </p:cNvPr>
          <p:cNvSpPr/>
          <p:nvPr/>
        </p:nvSpPr>
        <p:spPr>
          <a:xfrm>
            <a:off x="8503296" y="9734"/>
            <a:ext cx="3673152" cy="3359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Detección de Anomalías</a:t>
            </a:r>
            <a:endParaRPr lang="es-CO"/>
          </a:p>
        </p:txBody>
      </p:sp>
    </p:spTree>
    <p:extLst>
      <p:ext uri="{BB962C8B-B14F-4D97-AF65-F5344CB8AC3E}">
        <p14:creationId xmlns:p14="http://schemas.microsoft.com/office/powerpoint/2010/main" val="272428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6D5CEB3-4B11-70C8-7726-C9DE2BE845F7}"/>
              </a:ext>
            </a:extLst>
          </p:cNvPr>
          <p:cNvPicPr>
            <a:picLocks noChangeAspect="1"/>
          </p:cNvPicPr>
          <p:nvPr/>
        </p:nvPicPr>
        <p:blipFill rotWithShape="1">
          <a:blip r:embed="rId2"/>
          <a:srcRect b="64842"/>
          <a:stretch/>
        </p:blipFill>
        <p:spPr>
          <a:xfrm>
            <a:off x="983411" y="1547560"/>
            <a:ext cx="9684000" cy="2153412"/>
          </a:xfrm>
          <a:prstGeom prst="rect">
            <a:avLst/>
          </a:prstGeom>
        </p:spPr>
      </p:pic>
      <p:sp>
        <p:nvSpPr>
          <p:cNvPr id="20" name="Rectangle 19">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33">
            <a:extLst>
              <a:ext uri="{FF2B5EF4-FFF2-40B4-BE49-F238E27FC236}">
                <a16:creationId xmlns:a16="http://schemas.microsoft.com/office/drawing/2014/main" id="{38587CD5-2DA5-49CB-334A-893B4F3006B4}"/>
              </a:ext>
            </a:extLst>
          </p:cNvPr>
          <p:cNvSpPr>
            <a:spLocks noGrp="1"/>
          </p:cNvSpPr>
          <p:nvPr>
            <p:ph type="title"/>
          </p:nvPr>
        </p:nvSpPr>
        <p:spPr>
          <a:xfrm>
            <a:off x="567611" y="22760"/>
            <a:ext cx="10515600" cy="1325563"/>
          </a:xfrm>
        </p:spPr>
        <p:txBody>
          <a:bodyPr/>
          <a:lstStyle/>
          <a:p>
            <a:r>
              <a:rPr lang="es-AR"/>
              <a:t>Prototipo Fachada</a:t>
            </a:r>
          </a:p>
        </p:txBody>
      </p:sp>
    </p:spTree>
    <p:extLst>
      <p:ext uri="{BB962C8B-B14F-4D97-AF65-F5344CB8AC3E}">
        <p14:creationId xmlns:p14="http://schemas.microsoft.com/office/powerpoint/2010/main" val="244989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A788-32E1-D038-4075-B801CD16826C}"/>
              </a:ext>
            </a:extLst>
          </p:cNvPr>
          <p:cNvSpPr>
            <a:spLocks noGrp="1"/>
          </p:cNvSpPr>
          <p:nvPr>
            <p:ph type="title"/>
          </p:nvPr>
        </p:nvSpPr>
        <p:spPr>
          <a:xfrm>
            <a:off x="687280" y="151421"/>
            <a:ext cx="10515600" cy="662782"/>
          </a:xfrm>
        </p:spPr>
        <p:txBody>
          <a:bodyPr>
            <a:noAutofit/>
          </a:bodyPr>
          <a:lstStyle/>
          <a:p>
            <a:r>
              <a:rPr lang="en-US" dirty="0"/>
              <a:t>Logica del Sector</a:t>
            </a:r>
            <a:endParaRPr lang="en-CA" dirty="0"/>
          </a:p>
        </p:txBody>
      </p:sp>
      <p:sp>
        <p:nvSpPr>
          <p:cNvPr id="4" name="Content Placeholder 3">
            <a:extLst>
              <a:ext uri="{FF2B5EF4-FFF2-40B4-BE49-F238E27FC236}">
                <a16:creationId xmlns:a16="http://schemas.microsoft.com/office/drawing/2014/main" id="{5BE43ABE-7E70-4A37-9D20-8F68C688DE84}"/>
              </a:ext>
            </a:extLst>
          </p:cNvPr>
          <p:cNvSpPr>
            <a:spLocks noGrp="1"/>
          </p:cNvSpPr>
          <p:nvPr>
            <p:ph idx="1"/>
          </p:nvPr>
        </p:nvSpPr>
        <p:spPr>
          <a:xfrm>
            <a:off x="838200" y="1073785"/>
            <a:ext cx="10515600" cy="5103178"/>
          </a:xfrm>
          <a:prstGeom prst="round1Rect">
            <a:avLst/>
          </a:prstGeom>
          <a:solidFill>
            <a:srgbClr val="F5C9C9"/>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85000" lnSpcReduction="20000"/>
          </a:bodyPr>
          <a:lstStyle/>
          <a:p>
            <a:r>
              <a:rPr lang="es-ES" sz="1500" dirty="0">
                <a:solidFill>
                  <a:schemeClr val="tx1"/>
                </a:solidFill>
              </a:rPr>
              <a:t>¿A qué audiencia está orientado el producto? </a:t>
            </a:r>
            <a:endParaRPr lang="es-ES" dirty="0">
              <a:solidFill>
                <a:schemeClr val="tx1"/>
              </a:solidFill>
            </a:endParaRPr>
          </a:p>
          <a:p>
            <a:pPr lvl="1">
              <a:buFont typeface="Courier New" panose="020B0604020202020204" pitchFamily="34" charset="0"/>
              <a:buChar char="o"/>
            </a:pPr>
            <a:r>
              <a:rPr lang="es-ES" sz="1200" dirty="0">
                <a:solidFill>
                  <a:schemeClr val="tx1"/>
                </a:solidFill>
              </a:rPr>
              <a:t>Está orientado a los usuarios del área de Operaciones para la detección y control de anomalías en la energía entregada activa y reactiva de los usuarios no regulados de </a:t>
            </a:r>
            <a:r>
              <a:rPr lang="es-ES" sz="1200" dirty="0" err="1">
                <a:solidFill>
                  <a:schemeClr val="tx1"/>
                </a:solidFill>
              </a:rPr>
              <a:t>ElectroDunas</a:t>
            </a:r>
            <a:endParaRPr lang="es-ES" sz="1200" dirty="0">
              <a:solidFill>
                <a:schemeClr val="tx1"/>
              </a:solidFill>
            </a:endParaRPr>
          </a:p>
          <a:p>
            <a:r>
              <a:rPr lang="es-ES" sz="1500" dirty="0">
                <a:solidFill>
                  <a:schemeClr val="tx1"/>
                </a:solidFill>
              </a:rPr>
              <a:t>¿Qué conceptos, procesos, actores, factores o métricas clave están involucrados en el análisis</a:t>
            </a:r>
          </a:p>
          <a:p>
            <a:pPr lvl="1">
              <a:buFont typeface="Courier New" panose="020B0604020202020204" pitchFamily="34" charset="0"/>
              <a:buChar char="o"/>
            </a:pPr>
            <a:r>
              <a:rPr lang="es-ES" sz="1200" dirty="0" err="1">
                <a:solidFill>
                  <a:schemeClr val="tx1"/>
                </a:solidFill>
              </a:rPr>
              <a:t>Stakeholders</a:t>
            </a:r>
            <a:r>
              <a:rPr lang="es-ES" sz="1200" dirty="0">
                <a:solidFill>
                  <a:schemeClr val="tx1"/>
                </a:solidFill>
              </a:rPr>
              <a:t>: Equipo de Operaciones y Clientes no regulados propios y terceros de </a:t>
            </a:r>
            <a:r>
              <a:rPr lang="es-ES" sz="1200" dirty="0" err="1">
                <a:solidFill>
                  <a:schemeClr val="tx1"/>
                </a:solidFill>
              </a:rPr>
              <a:t>ElectroDunas</a:t>
            </a:r>
            <a:r>
              <a:rPr lang="es-ES" sz="1200" dirty="0">
                <a:solidFill>
                  <a:schemeClr val="tx1"/>
                </a:solidFill>
              </a:rPr>
              <a:t>. Métrica: cantidad total de clientes según el intervalo de tiempo disponible</a:t>
            </a:r>
          </a:p>
          <a:p>
            <a:pPr lvl="1">
              <a:buFont typeface="Courier New" panose="020B0604020202020204" pitchFamily="34" charset="0"/>
              <a:buChar char="o"/>
            </a:pPr>
            <a:r>
              <a:rPr lang="es-ES" sz="1200" dirty="0">
                <a:solidFill>
                  <a:schemeClr val="tx1"/>
                </a:solidFill>
              </a:rPr>
              <a:t>Consumo de energía activa y reactiva por parte de los clientes no regulados. Métrica: energía activa entregada – kWh, energía reactiva entregada - </a:t>
            </a:r>
            <a:r>
              <a:rPr lang="es-ES" sz="1200" dirty="0" err="1">
                <a:solidFill>
                  <a:schemeClr val="tx1"/>
                </a:solidFill>
              </a:rPr>
              <a:t>kVarh</a:t>
            </a:r>
            <a:endParaRPr lang="es-ES" sz="1200" dirty="0">
              <a:solidFill>
                <a:schemeClr val="tx1"/>
              </a:solidFill>
            </a:endParaRPr>
          </a:p>
          <a:p>
            <a:pPr lvl="1">
              <a:buFont typeface="Courier New" panose="020B0604020202020204" pitchFamily="34" charset="0"/>
              <a:buChar char="o"/>
            </a:pPr>
            <a:r>
              <a:rPr lang="es-ES" sz="1200" dirty="0">
                <a:solidFill>
                  <a:schemeClr val="tx1"/>
                </a:solidFill>
              </a:rPr>
              <a:t>Detección de anomalías presentes en el consumo de energía entregada activa y reactiva para cada cliente no regulado. Métrica: conteo de anomalías históricas, cantidad de anomalías pronosticadas, voltaje anormal (porcentaje), nivel de confianza para la detección de anomalías en la energía activa y reactiva.</a:t>
            </a:r>
          </a:p>
          <a:p>
            <a:r>
              <a:rPr lang="es-ES" sz="1500" dirty="0">
                <a:solidFill>
                  <a:schemeClr val="tx1"/>
                </a:solidFill>
              </a:rPr>
              <a:t>¿ Qué requerimientos se deben cumplir y como medir o verificar su cumplimiento?</a:t>
            </a:r>
          </a:p>
          <a:p>
            <a:pPr lvl="1">
              <a:buFont typeface="Courier New" panose="020B0604020202020204" pitchFamily="34" charset="0"/>
              <a:buChar char="o"/>
            </a:pPr>
            <a:r>
              <a:rPr lang="es-ES" sz="1200" dirty="0">
                <a:solidFill>
                  <a:schemeClr val="tx1"/>
                </a:solidFill>
              </a:rPr>
              <a:t>Visualización de datos históricos de consumo de energía</a:t>
            </a:r>
            <a:r>
              <a:rPr lang="es-ES" sz="1100" dirty="0">
                <a:solidFill>
                  <a:schemeClr val="tx1"/>
                </a:solidFill>
              </a:rPr>
              <a:t>.</a:t>
            </a:r>
            <a:endParaRPr lang="es-ES" sz="1200" dirty="0">
              <a:solidFill>
                <a:schemeClr val="tx1"/>
              </a:solidFill>
            </a:endParaRPr>
          </a:p>
          <a:p>
            <a:pPr lvl="2">
              <a:buFont typeface="Courier New" panose="020B0604020202020204" pitchFamily="34" charset="0"/>
              <a:buChar char="o"/>
            </a:pPr>
            <a:r>
              <a:rPr lang="es-ES" sz="1100" u="sng" dirty="0">
                <a:solidFill>
                  <a:schemeClr val="tx1"/>
                </a:solidFill>
              </a:rPr>
              <a:t>Requerimientos</a:t>
            </a:r>
            <a:r>
              <a:rPr lang="es-ES" sz="1100" dirty="0">
                <a:solidFill>
                  <a:schemeClr val="tx1"/>
                </a:solidFill>
              </a:rPr>
              <a:t>: Almacenamiento y recuperación de datos históricos, visualización gráfica intuitiva con opciones de filtrado.</a:t>
            </a:r>
          </a:p>
          <a:p>
            <a:pPr lvl="2">
              <a:buFont typeface="Courier New" panose="020B0604020202020204" pitchFamily="34" charset="0"/>
              <a:buChar char="o"/>
            </a:pPr>
            <a:r>
              <a:rPr lang="es-ES" sz="1100" u="sng" dirty="0">
                <a:solidFill>
                  <a:schemeClr val="tx1"/>
                </a:solidFill>
              </a:rPr>
              <a:t>Verificación</a:t>
            </a:r>
            <a:r>
              <a:rPr lang="es-ES" sz="1100" dirty="0">
                <a:solidFill>
                  <a:schemeClr val="tx1"/>
                </a:solidFill>
              </a:rPr>
              <a:t>: Pruebas funcionales y de usabilidad, pruebas de rendimiento para la recuperación de datos.</a:t>
            </a:r>
          </a:p>
          <a:p>
            <a:pPr lvl="1">
              <a:buFont typeface="Courier New" panose="020B0604020202020204" pitchFamily="34" charset="0"/>
              <a:buChar char="o"/>
            </a:pPr>
            <a:r>
              <a:rPr lang="es-ES" sz="1200" dirty="0">
                <a:solidFill>
                  <a:schemeClr val="tx1"/>
                </a:solidFill>
              </a:rPr>
              <a:t>Detección de anomalías en el consumo histórico de energía </a:t>
            </a:r>
          </a:p>
          <a:p>
            <a:pPr lvl="2">
              <a:buFont typeface="Courier New" panose="020B0604020202020204" pitchFamily="34" charset="0"/>
              <a:buChar char="o"/>
            </a:pPr>
            <a:r>
              <a:rPr lang="es-ES" sz="1100" u="sng" dirty="0">
                <a:solidFill>
                  <a:schemeClr val="tx1"/>
                </a:solidFill>
              </a:rPr>
              <a:t>Requerimientos</a:t>
            </a:r>
            <a:r>
              <a:rPr lang="es-ES" sz="1100" dirty="0">
                <a:solidFill>
                  <a:schemeClr val="tx1"/>
                </a:solidFill>
              </a:rPr>
              <a:t>: Implementación y selección de modelos para identificar y clasificar anomalías históricas por cliente (DBSCAN, </a:t>
            </a:r>
            <a:r>
              <a:rPr lang="es-ES" sz="1100" dirty="0" err="1">
                <a:solidFill>
                  <a:schemeClr val="tx1"/>
                </a:solidFill>
              </a:rPr>
              <a:t>Isolation</a:t>
            </a:r>
            <a:r>
              <a:rPr lang="es-ES" sz="1100" dirty="0">
                <a:solidFill>
                  <a:schemeClr val="tx1"/>
                </a:solidFill>
              </a:rPr>
              <a:t> Forest, Método Descriptivo y </a:t>
            </a:r>
            <a:r>
              <a:rPr lang="es-ES" sz="1100" dirty="0" err="1">
                <a:solidFill>
                  <a:schemeClr val="tx1"/>
                </a:solidFill>
              </a:rPr>
              <a:t>KernelCPD</a:t>
            </a:r>
            <a:r>
              <a:rPr lang="es-ES" sz="1100" dirty="0">
                <a:solidFill>
                  <a:schemeClr val="tx1"/>
                </a:solidFill>
              </a:rPr>
              <a:t>)</a:t>
            </a:r>
          </a:p>
          <a:p>
            <a:pPr lvl="2">
              <a:buFont typeface="Courier New" panose="020B0604020202020204" pitchFamily="34" charset="0"/>
              <a:buChar char="o"/>
            </a:pPr>
            <a:r>
              <a:rPr lang="es-ES" sz="1100" u="sng" dirty="0">
                <a:solidFill>
                  <a:schemeClr val="tx1"/>
                </a:solidFill>
              </a:rPr>
              <a:t>Verificación</a:t>
            </a:r>
            <a:r>
              <a:rPr lang="es-ES" sz="1100" dirty="0">
                <a:solidFill>
                  <a:schemeClr val="tx1"/>
                </a:solidFill>
              </a:rPr>
              <a:t>:  Se llevarán a cabo una serie de experimentos para cada enfoque con el propósito de determinar el método más adecuado para identificar las anomalías. Los siguientes aspectos serán considerados en la evaluación: porcentaje de anomalías identificadas, interpretabilidad, coherencia interna, robustez y tiempo de ejecución. Adicionalmente, se utilizará una métrica conocida como "precisión subjetiva", que oscila entre 0 y 1, para evaluar la eficacia en la detección de anomalías.</a:t>
            </a:r>
          </a:p>
          <a:p>
            <a:pPr lvl="1">
              <a:buFont typeface="Courier New" panose="020B0604020202020204" pitchFamily="34" charset="0"/>
              <a:buChar char="o"/>
            </a:pPr>
            <a:r>
              <a:rPr lang="es-ES" sz="1200" dirty="0">
                <a:solidFill>
                  <a:schemeClr val="tx1"/>
                </a:solidFill>
              </a:rPr>
              <a:t>Proyección de consumos futuros.</a:t>
            </a:r>
          </a:p>
          <a:p>
            <a:pPr lvl="2">
              <a:buFont typeface="Courier New" panose="020B0604020202020204" pitchFamily="34" charset="0"/>
              <a:buChar char="o"/>
            </a:pPr>
            <a:r>
              <a:rPr lang="es-ES" sz="1100" u="sng" dirty="0">
                <a:solidFill>
                  <a:schemeClr val="tx1"/>
                </a:solidFill>
              </a:rPr>
              <a:t>Requerimientos</a:t>
            </a:r>
            <a:r>
              <a:rPr lang="es-ES" sz="1100" dirty="0">
                <a:solidFill>
                  <a:schemeClr val="tx1"/>
                </a:solidFill>
              </a:rPr>
              <a:t>: Implementación y selección de modelos de pronóstico diario de consumo (Modelos: LSTM, RNN, </a:t>
            </a:r>
            <a:r>
              <a:rPr lang="es-ES" sz="1100" dirty="0" err="1">
                <a:solidFill>
                  <a:schemeClr val="tx1"/>
                </a:solidFill>
              </a:rPr>
              <a:t>Prophet</a:t>
            </a:r>
            <a:r>
              <a:rPr lang="es-ES" sz="1100" dirty="0">
                <a:solidFill>
                  <a:schemeClr val="tx1"/>
                </a:solidFill>
              </a:rPr>
              <a:t> y SRV).</a:t>
            </a:r>
          </a:p>
          <a:p>
            <a:pPr lvl="2">
              <a:buFont typeface="Courier New" panose="020B0604020202020204" pitchFamily="34" charset="0"/>
              <a:buChar char="o"/>
            </a:pPr>
            <a:r>
              <a:rPr lang="es-ES" sz="1100" u="sng" dirty="0">
                <a:solidFill>
                  <a:schemeClr val="tx1"/>
                </a:solidFill>
              </a:rPr>
              <a:t>Verificación</a:t>
            </a:r>
            <a:r>
              <a:rPr lang="es-ES" sz="1100" dirty="0">
                <a:solidFill>
                  <a:schemeClr val="tx1"/>
                </a:solidFill>
              </a:rPr>
              <a:t>: se llevarán a cabo  una serie de experimentos para cada enfoque y se utilizarán las métricas de MAE y el MSE para la selección de la mejor alternativa. El MAE nos proporcionará información sobre el rendimiento general del modelo, mientras que el MSE nos indicará la calidad del ajuste del modelo a los datos.</a:t>
            </a:r>
          </a:p>
          <a:p>
            <a:pPr lvl="1">
              <a:buFont typeface="Courier New" panose="020B0604020202020204" pitchFamily="34" charset="0"/>
              <a:buChar char="o"/>
            </a:pPr>
            <a:r>
              <a:rPr lang="es-ES" sz="1200" dirty="0">
                <a:solidFill>
                  <a:schemeClr val="tx1"/>
                </a:solidFill>
              </a:rPr>
              <a:t>Detección de anomalías en proyecciones de consumo futuro</a:t>
            </a:r>
            <a:r>
              <a:rPr lang="es-ES" sz="1100" dirty="0">
                <a:solidFill>
                  <a:schemeClr val="tx1"/>
                </a:solidFill>
              </a:rPr>
              <a:t>.</a:t>
            </a:r>
          </a:p>
          <a:p>
            <a:pPr lvl="2">
              <a:buFont typeface="Courier New" panose="020B0604020202020204" pitchFamily="34" charset="0"/>
              <a:buChar char="o"/>
            </a:pPr>
            <a:r>
              <a:rPr lang="es-ES" sz="1100" u="sng" dirty="0">
                <a:solidFill>
                  <a:schemeClr val="tx1"/>
                </a:solidFill>
              </a:rPr>
              <a:t>Requerimientos</a:t>
            </a:r>
            <a:r>
              <a:rPr lang="es-ES" sz="1100" dirty="0">
                <a:solidFill>
                  <a:schemeClr val="tx1"/>
                </a:solidFill>
              </a:rPr>
              <a:t>: Implementación y selección de modelos para clasificar anomalías futuras (</a:t>
            </a:r>
            <a:r>
              <a:rPr lang="es-ES" sz="1100" dirty="0" err="1">
                <a:solidFill>
                  <a:schemeClr val="tx1"/>
                </a:solidFill>
              </a:rPr>
              <a:t>Logistic</a:t>
            </a:r>
            <a:r>
              <a:rPr lang="es-ES" sz="1100" dirty="0">
                <a:solidFill>
                  <a:schemeClr val="tx1"/>
                </a:solidFill>
              </a:rPr>
              <a:t> </a:t>
            </a:r>
            <a:r>
              <a:rPr lang="es-ES" sz="1100" dirty="0" err="1">
                <a:solidFill>
                  <a:schemeClr val="tx1"/>
                </a:solidFill>
              </a:rPr>
              <a:t>Regression</a:t>
            </a:r>
            <a:r>
              <a:rPr lang="es-ES" sz="1100" dirty="0">
                <a:solidFill>
                  <a:schemeClr val="tx1"/>
                </a:solidFill>
              </a:rPr>
              <a:t>, SVM, Random Forest y Gradient Boosting).</a:t>
            </a:r>
          </a:p>
          <a:p>
            <a:pPr lvl="2">
              <a:buFont typeface="Courier New" panose="020B0604020202020204" pitchFamily="34" charset="0"/>
              <a:buChar char="o"/>
            </a:pPr>
            <a:r>
              <a:rPr lang="es-ES" sz="1100" u="sng" dirty="0">
                <a:solidFill>
                  <a:schemeClr val="tx1"/>
                </a:solidFill>
              </a:rPr>
              <a:t>Verificación</a:t>
            </a:r>
            <a:r>
              <a:rPr lang="es-ES" sz="1100" dirty="0">
                <a:solidFill>
                  <a:schemeClr val="tx1"/>
                </a:solidFill>
              </a:rPr>
              <a:t>: Se llevarán a cabo una serie de experimentos para cada enfoque y se utilizará el área bajo la curva ROC (AUC) como métrica de evaluación para seleccionar el mejor modelo.</a:t>
            </a:r>
          </a:p>
          <a:p>
            <a:r>
              <a:rPr lang="es-ES" sz="1500" dirty="0">
                <a:solidFill>
                  <a:schemeClr val="tx1"/>
                </a:solidFill>
              </a:rPr>
              <a:t>¿Qué externalidades o consideraciones (éticas, organizacionales) tener en cuenta?</a:t>
            </a:r>
          </a:p>
          <a:p>
            <a:pPr lvl="1">
              <a:buFont typeface="Courier New" panose="020B0604020202020204" pitchFamily="34" charset="0"/>
              <a:buChar char="o"/>
            </a:pPr>
            <a:r>
              <a:rPr lang="es-ES" sz="1200" dirty="0">
                <a:solidFill>
                  <a:schemeClr val="tx1"/>
                </a:solidFill>
                <a:ea typeface="+mn-lt"/>
                <a:cs typeface="+mn-lt"/>
              </a:rPr>
              <a:t>La medición realizada por los contadores o la captura de información pueden presentar problemas de calidad, lo que conlleva a una detección imprecisa de las anomalías.</a:t>
            </a:r>
          </a:p>
          <a:p>
            <a:pPr lvl="1">
              <a:buFont typeface="Courier New" panose="020B0604020202020204" pitchFamily="34" charset="0"/>
              <a:buChar char="o"/>
            </a:pPr>
            <a:r>
              <a:rPr lang="es-ES" sz="1200" dirty="0">
                <a:solidFill>
                  <a:schemeClr val="tx1"/>
                </a:solidFill>
                <a:ea typeface="+mn-lt"/>
                <a:cs typeface="+mn-lt"/>
              </a:rPr>
              <a:t>Es crucial garantizar la privacidad de los datos de los clientes. La construcción del tablero debe asegurar que la información del consumo de energía no se utilice de manera inapropiada o se divulgue sin consentimiento.</a:t>
            </a:r>
          </a:p>
          <a:p>
            <a:pPr lvl="1">
              <a:buFont typeface="Courier New" panose="020B0604020202020204" pitchFamily="34" charset="0"/>
              <a:buChar char="o"/>
            </a:pPr>
            <a:r>
              <a:rPr lang="es-ES" sz="1200" dirty="0">
                <a:solidFill>
                  <a:srgbClr val="0D0D0D"/>
                </a:solidFill>
                <a:ea typeface="+mn-lt"/>
                <a:cs typeface="+mn-lt"/>
              </a:rPr>
              <a:t>Es fundamental cumplir con todas las regulaciones y normativas pertinentes relacionadas con la privacidad de datos, la seguridad informática y la gestión de la energía.</a:t>
            </a:r>
            <a:endParaRPr lang="es-ES" sz="1200" dirty="0">
              <a:solidFill>
                <a:schemeClr val="tx1"/>
              </a:solidFill>
              <a:ea typeface="+mn-lt"/>
              <a:cs typeface="+mn-lt"/>
            </a:endParaRPr>
          </a:p>
        </p:txBody>
      </p:sp>
    </p:spTree>
    <p:extLst>
      <p:ext uri="{BB962C8B-B14F-4D97-AF65-F5344CB8AC3E}">
        <p14:creationId xmlns:p14="http://schemas.microsoft.com/office/powerpoint/2010/main" val="95310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C6A9-20CF-2769-7925-D3F52F118A25}"/>
              </a:ext>
            </a:extLst>
          </p:cNvPr>
          <p:cNvSpPr>
            <a:spLocks noGrp="1"/>
          </p:cNvSpPr>
          <p:nvPr>
            <p:ph type="title"/>
          </p:nvPr>
        </p:nvSpPr>
        <p:spPr>
          <a:xfrm>
            <a:off x="838200" y="97655"/>
            <a:ext cx="10515600" cy="701336"/>
          </a:xfrm>
        </p:spPr>
        <p:txBody>
          <a:bodyPr>
            <a:normAutofit/>
          </a:bodyPr>
          <a:lstStyle/>
          <a:p>
            <a:r>
              <a:rPr lang="es-AR"/>
              <a:t>Uso</a:t>
            </a:r>
          </a:p>
        </p:txBody>
      </p:sp>
      <p:sp>
        <p:nvSpPr>
          <p:cNvPr id="7" name="Rectangle: Single Corner Rounded 6">
            <a:extLst>
              <a:ext uri="{FF2B5EF4-FFF2-40B4-BE49-F238E27FC236}">
                <a16:creationId xmlns:a16="http://schemas.microsoft.com/office/drawing/2014/main" id="{4F51D12E-D4FC-2EF4-1FDB-65C3EA5427EA}"/>
              </a:ext>
            </a:extLst>
          </p:cNvPr>
          <p:cNvSpPr/>
          <p:nvPr/>
        </p:nvSpPr>
        <p:spPr>
          <a:xfrm>
            <a:off x="1079112" y="803207"/>
            <a:ext cx="10515600" cy="5556180"/>
          </a:xfrm>
          <a:prstGeom prst="round1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s-ES" sz="1500">
              <a:solidFill>
                <a:schemeClr val="tx1"/>
              </a:solidFill>
            </a:endParaRPr>
          </a:p>
          <a:p>
            <a:r>
              <a:rPr lang="es-ES" sz="1500">
                <a:solidFill>
                  <a:schemeClr val="tx1"/>
                </a:solidFill>
              </a:rPr>
              <a:t>¿Quién es el usuario y como esto afecta  el diseño?</a:t>
            </a:r>
          </a:p>
          <a:p>
            <a:pPr marL="742950" lvl="1" indent="-285750">
              <a:buFont typeface="Courier New"/>
              <a:buChar char="o"/>
            </a:pPr>
            <a:r>
              <a:rPr lang="es-ES" sz="1500">
                <a:solidFill>
                  <a:schemeClr val="tx1"/>
                </a:solidFill>
              </a:rPr>
              <a:t>Analistas y operadores que apoyan el área de Operaciones de </a:t>
            </a:r>
            <a:r>
              <a:rPr lang="es-ES" sz="1500" err="1">
                <a:solidFill>
                  <a:schemeClr val="tx1"/>
                </a:solidFill>
              </a:rPr>
              <a:t>ElectroDunas</a:t>
            </a:r>
            <a:endParaRPr lang="es-ES" sz="1500">
              <a:solidFill>
                <a:schemeClr val="tx1"/>
              </a:solidFill>
            </a:endParaRPr>
          </a:p>
          <a:p>
            <a:pPr lvl="1"/>
            <a:endParaRPr lang="es-ES" sz="1500">
              <a:solidFill>
                <a:schemeClr val="tx1"/>
              </a:solidFill>
            </a:endParaRPr>
          </a:p>
          <a:p>
            <a:r>
              <a:rPr lang="es-ES" sz="1500">
                <a:solidFill>
                  <a:schemeClr val="tx1"/>
                </a:solidFill>
              </a:rPr>
              <a:t>¿Qué tipo de herramienta de uso supone (alerta,  </a:t>
            </a:r>
            <a:r>
              <a:rPr lang="es-ES" sz="1500" err="1">
                <a:solidFill>
                  <a:schemeClr val="tx1"/>
                </a:solidFill>
              </a:rPr>
              <a:t>dashboard</a:t>
            </a:r>
            <a:r>
              <a:rPr lang="es-ES" sz="1500">
                <a:solidFill>
                  <a:schemeClr val="tx1"/>
                </a:solidFill>
              </a:rPr>
              <a:t>, reporte, </a:t>
            </a:r>
            <a:r>
              <a:rPr lang="es-ES" sz="1500" err="1">
                <a:solidFill>
                  <a:schemeClr val="tx1"/>
                </a:solidFill>
              </a:rPr>
              <a:t>appy</a:t>
            </a:r>
            <a:r>
              <a:rPr lang="es-ES" sz="1500">
                <a:solidFill>
                  <a:schemeClr val="tx1"/>
                </a:solidFill>
              </a:rPr>
              <a:t>?</a:t>
            </a:r>
          </a:p>
          <a:p>
            <a:pPr marL="742950" lvl="1" indent="-285750">
              <a:buFont typeface="Courier New"/>
              <a:buChar char="o"/>
            </a:pPr>
            <a:r>
              <a:rPr lang="es-ES" sz="1500">
                <a:solidFill>
                  <a:schemeClr val="tx1"/>
                </a:solidFill>
              </a:rPr>
              <a:t>Un tablero de control </a:t>
            </a:r>
          </a:p>
          <a:p>
            <a:endParaRPr lang="es-ES" sz="1500">
              <a:solidFill>
                <a:schemeClr val="tx1"/>
              </a:solidFill>
            </a:endParaRPr>
          </a:p>
          <a:p>
            <a:r>
              <a:rPr lang="es-ES" sz="1500">
                <a:solidFill>
                  <a:schemeClr val="tx1"/>
                </a:solidFill>
              </a:rPr>
              <a:t>¿Qué funcionalidades o características debe tener?</a:t>
            </a:r>
          </a:p>
          <a:p>
            <a:endParaRPr lang="es-ES" sz="1500">
              <a:solidFill>
                <a:schemeClr val="tx1"/>
              </a:solidFill>
            </a:endParaRPr>
          </a:p>
          <a:p>
            <a:pPr marL="742950" lvl="1" indent="-285750">
              <a:buFont typeface="Courier New"/>
              <a:buChar char="o"/>
            </a:pPr>
            <a:r>
              <a:rPr lang="es-ES" sz="1500">
                <a:solidFill>
                  <a:schemeClr val="tx1"/>
                </a:solidFill>
              </a:rPr>
              <a:t>Presenta información relevante de manera visual y fácil de entender, donde la interfaz sea amigable en tanto a uso y navegación, utilizando gráficos, tablas y otros elementos visuales que soporten las respuestas de cara a los usuarios.</a:t>
            </a:r>
          </a:p>
          <a:p>
            <a:pPr marL="742950" lvl="1" indent="-285750">
              <a:buFont typeface="Courier New"/>
              <a:buChar char="o"/>
            </a:pPr>
            <a:endParaRPr lang="es-ES" sz="1500">
              <a:solidFill>
                <a:schemeClr val="tx1"/>
              </a:solidFill>
            </a:endParaRPr>
          </a:p>
          <a:p>
            <a:pPr marL="742950" lvl="1" indent="-285750">
              <a:buFont typeface="Courier New"/>
              <a:buChar char="o"/>
            </a:pPr>
            <a:r>
              <a:rPr lang="es-ES" sz="1500">
                <a:solidFill>
                  <a:schemeClr val="tx1"/>
                </a:solidFill>
              </a:rPr>
              <a:t>Permite a los usuarios personalizar el tablero según sus necesidades específicas, como seleccionar qué datos mostrar, cómo se presentan y qué métricas se destacan.</a:t>
            </a:r>
          </a:p>
          <a:p>
            <a:pPr marL="742950" lvl="1" indent="-285750">
              <a:buFont typeface="Courier New"/>
              <a:buChar char="o"/>
            </a:pPr>
            <a:endParaRPr lang="es-ES" sz="1500">
              <a:solidFill>
                <a:schemeClr val="tx1"/>
              </a:solidFill>
            </a:endParaRPr>
          </a:p>
          <a:p>
            <a:pPr marL="742950" lvl="1" indent="-285750">
              <a:buFont typeface="Courier New"/>
              <a:buChar char="o"/>
            </a:pPr>
            <a:r>
              <a:rPr lang="es-ES" sz="1500">
                <a:solidFill>
                  <a:schemeClr val="tx1"/>
                </a:solidFill>
              </a:rPr>
              <a:t>Proporciona datos actualizados con una frecuencia específica, lo que permite a los usuarios tomar decisiones informadas basadas en la información más reciente.</a:t>
            </a:r>
          </a:p>
          <a:p>
            <a:pPr marL="742950" lvl="1" indent="-285750">
              <a:buFont typeface="Courier New"/>
              <a:buChar char="o"/>
            </a:pPr>
            <a:endParaRPr lang="es-ES" sz="1500">
              <a:solidFill>
                <a:schemeClr val="tx1"/>
              </a:solidFill>
            </a:endParaRPr>
          </a:p>
          <a:p>
            <a:pPr marL="742950" lvl="1" indent="-285750">
              <a:buFont typeface="Courier New"/>
              <a:buChar char="o"/>
            </a:pPr>
            <a:r>
              <a:rPr lang="es-ES" sz="1500">
                <a:solidFill>
                  <a:schemeClr val="tx1"/>
                </a:solidFill>
              </a:rPr>
              <a:t>Permite a los usuarios interactuar con los datos, como filtrar información, cambiar el intervalo de tiempo o profundizar en detalles específicos, para obtener una comprensión más completa y detallada.</a:t>
            </a:r>
          </a:p>
          <a:p>
            <a:pPr marL="742950" lvl="1" indent="-285750">
              <a:buFont typeface="Courier New"/>
              <a:buChar char="o"/>
            </a:pPr>
            <a:endParaRPr lang="es-ES" sz="1500">
              <a:solidFill>
                <a:schemeClr val="tx1"/>
              </a:solidFill>
            </a:endParaRPr>
          </a:p>
        </p:txBody>
      </p:sp>
    </p:spTree>
    <p:extLst>
      <p:ext uri="{BB962C8B-B14F-4D97-AF65-F5344CB8AC3E}">
        <p14:creationId xmlns:p14="http://schemas.microsoft.com/office/powerpoint/2010/main" val="81657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6D92-4898-4C83-0592-52165F0CE72E}"/>
              </a:ext>
            </a:extLst>
          </p:cNvPr>
          <p:cNvSpPr>
            <a:spLocks noGrp="1"/>
          </p:cNvSpPr>
          <p:nvPr>
            <p:ph type="title"/>
          </p:nvPr>
        </p:nvSpPr>
        <p:spPr>
          <a:xfrm>
            <a:off x="755179" y="93945"/>
            <a:ext cx="10515600" cy="790016"/>
          </a:xfrm>
        </p:spPr>
        <p:txBody>
          <a:bodyPr/>
          <a:lstStyle/>
          <a:p>
            <a:r>
              <a:rPr lang="es-AR"/>
              <a:t>Análisis </a:t>
            </a:r>
          </a:p>
        </p:txBody>
      </p:sp>
      <p:sp>
        <p:nvSpPr>
          <p:cNvPr id="4" name="Rectangle: Single Corner Rounded 3">
            <a:extLst>
              <a:ext uri="{FF2B5EF4-FFF2-40B4-BE49-F238E27FC236}">
                <a16:creationId xmlns:a16="http://schemas.microsoft.com/office/drawing/2014/main" id="{61174759-8C85-D95B-987E-59954B129E44}"/>
              </a:ext>
            </a:extLst>
          </p:cNvPr>
          <p:cNvSpPr/>
          <p:nvPr/>
        </p:nvSpPr>
        <p:spPr>
          <a:xfrm>
            <a:off x="609119" y="883961"/>
            <a:ext cx="10661659" cy="5259559"/>
          </a:xfrm>
          <a:prstGeom prst="round1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s-ES" sz="1500" dirty="0">
              <a:solidFill>
                <a:schemeClr val="tx1"/>
              </a:solidFill>
            </a:endParaRPr>
          </a:p>
          <a:p>
            <a:r>
              <a:rPr lang="es-ES" sz="1500" dirty="0">
                <a:solidFill>
                  <a:schemeClr val="tx1"/>
                </a:solidFill>
              </a:rPr>
              <a:t>¿Qué pregunta(s ¿Qué ) debe abordar el análisis (y cómo se relacionan con modelos analíticos, descriptivos, predictivos,  o prescriptivos)?</a:t>
            </a:r>
            <a:endParaRPr lang="es-ES" dirty="0">
              <a:solidFill>
                <a:schemeClr val="tx1"/>
              </a:solidFill>
            </a:endParaRPr>
          </a:p>
          <a:p>
            <a:endParaRPr lang="es-ES" sz="1500" dirty="0">
              <a:solidFill>
                <a:schemeClr val="tx1"/>
              </a:solidFill>
            </a:endParaRPr>
          </a:p>
          <a:p>
            <a:pPr marL="228600" indent="-228600">
              <a:buAutoNum type="arabicPeriod"/>
            </a:pPr>
            <a:r>
              <a:rPr lang="es-ES" sz="1200" dirty="0">
                <a:solidFill>
                  <a:schemeClr val="tx1"/>
                </a:solidFill>
              </a:rPr>
              <a:t>¿Cuáles son los patrones de consumo de energía eléctrica de los diferentes clientes no regulados de Electro Dunas?</a:t>
            </a:r>
          </a:p>
          <a:p>
            <a:r>
              <a:rPr lang="es-ES" sz="1200" dirty="0">
                <a:solidFill>
                  <a:schemeClr val="tx1"/>
                </a:solidFill>
              </a:rPr>
              <a:t>2. ¿Qué métodos predictivos pueden utilizarse para anticipar el consumo futuro de energía eléctrica de los clientes?</a:t>
            </a:r>
          </a:p>
          <a:p>
            <a:r>
              <a:rPr lang="es-ES" sz="1200" dirty="0">
                <a:solidFill>
                  <a:schemeClr val="tx1"/>
                </a:solidFill>
              </a:rPr>
              <a:t>3. ¿Cómo se pueden detectar y evaluar las anomalías en el consumo de energía eléctrica de los clientes?</a:t>
            </a:r>
          </a:p>
          <a:p>
            <a:r>
              <a:rPr lang="es-ES" sz="1200" dirty="0">
                <a:solidFill>
                  <a:schemeClr val="tx1"/>
                </a:solidFill>
              </a:rPr>
              <a:t>4. ¿identificar los criterios relevantes que permitan obtener un equilibrio entre la detección de anomalías extremas y sutiles manteniendo una solución  eficiente en términos de precisión y tiempo de ejecución.</a:t>
            </a:r>
            <a:endParaRPr lang="en-CA" sz="1200" dirty="0">
              <a:solidFill>
                <a:schemeClr val="tx1"/>
              </a:solidFill>
            </a:endParaRPr>
          </a:p>
          <a:p>
            <a:r>
              <a:rPr lang="es-ES" sz="1200" dirty="0">
                <a:solidFill>
                  <a:schemeClr val="tx1"/>
                </a:solidFill>
              </a:rPr>
              <a:t> </a:t>
            </a:r>
          </a:p>
          <a:p>
            <a:r>
              <a:rPr lang="es-ES" sz="1500" dirty="0">
                <a:solidFill>
                  <a:schemeClr val="tx1"/>
                </a:solidFill>
              </a:rPr>
              <a:t> ¿Qué técnicas, modelos o algoritmos puede involucrar (</a:t>
            </a:r>
            <a:r>
              <a:rPr lang="es-ES" sz="1500" dirty="0" err="1">
                <a:solidFill>
                  <a:schemeClr val="tx1"/>
                </a:solidFill>
              </a:rPr>
              <a:t>text-mining</a:t>
            </a:r>
            <a:r>
              <a:rPr lang="es-ES" sz="1500" dirty="0">
                <a:solidFill>
                  <a:schemeClr val="tx1"/>
                </a:solidFill>
              </a:rPr>
              <a:t>, económico, clasificación,  pronostico, análisis de redes, anomalías, simulación, optimización)</a:t>
            </a:r>
          </a:p>
          <a:p>
            <a:endParaRPr lang="es-ES" sz="1000" dirty="0">
              <a:solidFill>
                <a:srgbClr val="1F1F1F"/>
              </a:solidFill>
              <a:ea typeface="+mn-lt"/>
              <a:cs typeface="+mn-lt"/>
            </a:endParaRPr>
          </a:p>
          <a:p>
            <a:r>
              <a:rPr lang="es-ES" sz="1200" dirty="0">
                <a:solidFill>
                  <a:schemeClr val="tx1"/>
                </a:solidFill>
              </a:rPr>
              <a:t>Para la pregunta (1) se implementará modelos de series temporales (STL y ETS ) </a:t>
            </a:r>
            <a:r>
              <a:rPr lang="es-ES" sz="1200" dirty="0">
                <a:solidFill>
                  <a:schemeClr val="tx1"/>
                </a:solidFill>
                <a:ea typeface="+mn-lt"/>
                <a:cs typeface="+mn-lt"/>
              </a:rPr>
              <a:t>para analizar aquellos momentos en donde cada cliente tiene anomalías en su consumo promedio efectuado.</a:t>
            </a:r>
          </a:p>
          <a:p>
            <a:endParaRPr lang="es-ES" sz="1000" dirty="0">
              <a:solidFill>
                <a:srgbClr val="1F1F1F"/>
              </a:solidFill>
            </a:endParaRPr>
          </a:p>
          <a:p>
            <a:r>
              <a:rPr lang="es-ES" sz="1200" dirty="0">
                <a:solidFill>
                  <a:schemeClr val="tx1"/>
                </a:solidFill>
              </a:rPr>
              <a:t>Para la pregunta (2) se Implementará modelos  predictivos que puedan predecir el consumo futuro de energía eléctrica, como las redes neuronales recurrentes (RNN) y los modelos de descomposición de series temporales (LSTM, RNN, </a:t>
            </a:r>
            <a:r>
              <a:rPr lang="es-ES" sz="1200" dirty="0" err="1">
                <a:solidFill>
                  <a:schemeClr val="tx1"/>
                </a:solidFill>
              </a:rPr>
              <a:t>Prophet</a:t>
            </a:r>
            <a:r>
              <a:rPr lang="es-ES" sz="1200" dirty="0">
                <a:solidFill>
                  <a:schemeClr val="tx1"/>
                </a:solidFill>
              </a:rPr>
              <a:t> y SRV), en donde se escogerá el que tenga mejor desempeño con métricas del tipo MSE, RMSE y R2 ajustado.</a:t>
            </a:r>
          </a:p>
          <a:p>
            <a:endParaRPr lang="es-ES" sz="1000" dirty="0">
              <a:solidFill>
                <a:srgbClr val="1F1F1F"/>
              </a:solidFill>
            </a:endParaRPr>
          </a:p>
          <a:p>
            <a:r>
              <a:rPr lang="es-ES" sz="1200" dirty="0">
                <a:solidFill>
                  <a:schemeClr val="tx1"/>
                </a:solidFill>
              </a:rPr>
              <a:t>Para la pregunta (3) Vamos a utilizar modelos no supervisados diseñados para la detección de anomalías, como los </a:t>
            </a:r>
            <a:r>
              <a:rPr lang="es-ES" sz="1200" dirty="0" err="1">
                <a:solidFill>
                  <a:schemeClr val="tx1"/>
                </a:solidFill>
              </a:rPr>
              <a:t>autoencoders</a:t>
            </a:r>
            <a:r>
              <a:rPr lang="es-ES" sz="1200" dirty="0">
                <a:solidFill>
                  <a:schemeClr val="tx1"/>
                </a:solidFill>
              </a:rPr>
              <a:t> o métodos basados en densidad principalmente DBSCAN y en series de tiempo (</a:t>
            </a:r>
            <a:r>
              <a:rPr lang="es-ES" sz="1200" dirty="0" err="1">
                <a:solidFill>
                  <a:schemeClr val="tx1"/>
                </a:solidFill>
              </a:rPr>
              <a:t>Isolation</a:t>
            </a:r>
            <a:r>
              <a:rPr lang="es-ES" sz="1200" dirty="0">
                <a:solidFill>
                  <a:schemeClr val="tx1"/>
                </a:solidFill>
              </a:rPr>
              <a:t> Forest, Método Descriptivo y </a:t>
            </a:r>
            <a:r>
              <a:rPr lang="es-ES" sz="1200" dirty="0" err="1">
                <a:solidFill>
                  <a:schemeClr val="tx1"/>
                </a:solidFill>
              </a:rPr>
              <a:t>KernelCPD</a:t>
            </a:r>
            <a:r>
              <a:rPr lang="es-ES" sz="1200" dirty="0">
                <a:solidFill>
                  <a:schemeClr val="tx1"/>
                </a:solidFill>
              </a:rPr>
              <a:t>)</a:t>
            </a:r>
            <a:r>
              <a:rPr lang="es-ES" sz="1200" dirty="0">
                <a:solidFill>
                  <a:schemeClr val="tx1"/>
                </a:solidFill>
                <a:ea typeface="+mn-lt"/>
                <a:cs typeface="+mn-lt"/>
              </a:rPr>
              <a:t> </a:t>
            </a:r>
            <a:r>
              <a:rPr lang="es-ES" sz="1200" dirty="0">
                <a:solidFill>
                  <a:schemeClr val="tx1"/>
                </a:solidFill>
              </a:rPr>
              <a:t>. Con el fin de detectar los clientes que clasifiquen como </a:t>
            </a:r>
            <a:r>
              <a:rPr lang="en-CA" sz="1200" dirty="0">
                <a:solidFill>
                  <a:schemeClr val="tx1"/>
                </a:solidFill>
              </a:rPr>
              <a:t>outliers</a:t>
            </a:r>
            <a:r>
              <a:rPr lang="es-ES" sz="1200" dirty="0">
                <a:solidFill>
                  <a:schemeClr val="tx1"/>
                </a:solidFill>
              </a:rPr>
              <a:t> y poder encontrar esas anomalías en el consumo de energía.</a:t>
            </a:r>
          </a:p>
          <a:p>
            <a:endParaRPr lang="es-ES" sz="1200" dirty="0">
              <a:solidFill>
                <a:schemeClr val="tx1"/>
              </a:solidFill>
            </a:endParaRPr>
          </a:p>
          <a:p>
            <a:r>
              <a:rPr lang="es-ES" sz="1200" dirty="0">
                <a:solidFill>
                  <a:schemeClr val="tx1"/>
                </a:solidFill>
              </a:rPr>
              <a:t>Para la pregunta (4) nos apoyaremos con las diferentes métricas comparando diferentes modelos ya mencionados para seleccionar el del mejor desempeño o posiblemente ensamblar modelos si su resultado resulta ser más ajustado a la realidad.</a:t>
            </a:r>
          </a:p>
          <a:p>
            <a:endParaRPr lang="es-ES" sz="1200" dirty="0">
              <a:solidFill>
                <a:schemeClr val="tx1"/>
              </a:solidFill>
            </a:endParaRPr>
          </a:p>
          <a:p>
            <a:endParaRPr lang="es-ES" sz="1200" dirty="0">
              <a:solidFill>
                <a:schemeClr val="tx1"/>
              </a:solidFill>
            </a:endParaRPr>
          </a:p>
          <a:p>
            <a:endParaRPr lang="es-ES" sz="1200" dirty="0">
              <a:solidFill>
                <a:schemeClr val="tx1"/>
              </a:solidFill>
            </a:endParaRPr>
          </a:p>
        </p:txBody>
      </p:sp>
    </p:spTree>
    <p:extLst>
      <p:ext uri="{BB962C8B-B14F-4D97-AF65-F5344CB8AC3E}">
        <p14:creationId xmlns:p14="http://schemas.microsoft.com/office/powerpoint/2010/main" val="4158594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BFC4-A508-2C78-C08E-42E4093E3EBC}"/>
              </a:ext>
            </a:extLst>
          </p:cNvPr>
          <p:cNvSpPr>
            <a:spLocks noGrp="1"/>
          </p:cNvSpPr>
          <p:nvPr>
            <p:ph type="title"/>
          </p:nvPr>
        </p:nvSpPr>
        <p:spPr>
          <a:xfrm>
            <a:off x="403194" y="23844"/>
            <a:ext cx="10515600" cy="713004"/>
          </a:xfrm>
        </p:spPr>
        <p:txBody>
          <a:bodyPr>
            <a:normAutofit/>
          </a:bodyPr>
          <a:lstStyle/>
          <a:p>
            <a:r>
              <a:rPr lang="es-AR"/>
              <a:t>Transformación / Carga</a:t>
            </a:r>
          </a:p>
        </p:txBody>
      </p:sp>
      <p:sp>
        <p:nvSpPr>
          <p:cNvPr id="4" name="Rectangle: Single Corner Rounded 3">
            <a:extLst>
              <a:ext uri="{FF2B5EF4-FFF2-40B4-BE49-F238E27FC236}">
                <a16:creationId xmlns:a16="http://schemas.microsoft.com/office/drawing/2014/main" id="{92339A31-4AE5-8353-6F94-9B5B25D0A387}"/>
              </a:ext>
            </a:extLst>
          </p:cNvPr>
          <p:cNvSpPr/>
          <p:nvPr/>
        </p:nvSpPr>
        <p:spPr>
          <a:xfrm>
            <a:off x="403194" y="834501"/>
            <a:ext cx="11385611" cy="5344358"/>
          </a:xfrm>
          <a:prstGeom prst="round1Rect">
            <a:avLst/>
          </a:prstGeom>
          <a:solidFill>
            <a:srgbClr val="FFF4D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ES" sz="1500">
              <a:solidFill>
                <a:schemeClr val="tx1"/>
              </a:solidFill>
            </a:endParaRPr>
          </a:p>
          <a:p>
            <a:r>
              <a:rPr lang="es-ES" sz="1500">
                <a:solidFill>
                  <a:schemeClr val="tx1"/>
                </a:solidFill>
              </a:rPr>
              <a:t>¿Qué características deben tener los datos que requieren los análisis considerados(formato, tipo de dato, balanceo, errores) para producir conclusiones válidas?</a:t>
            </a:r>
          </a:p>
          <a:p>
            <a:endParaRPr lang="es-ES" sz="500">
              <a:solidFill>
                <a:schemeClr val="tx1"/>
              </a:solidFill>
            </a:endParaRPr>
          </a:p>
          <a:p>
            <a:r>
              <a:rPr lang="es-ES" sz="1200">
                <a:solidFill>
                  <a:schemeClr val="tx1"/>
                </a:solidFill>
              </a:rPr>
              <a:t>La información de energía activa, energía reactiva, voltaje en la fase A y voltaje en la fase B proporcionada por el medidor de cada cliente se compila en archivos con formato CSV, un archivo por cliente, con un mapeo de campos estandarizado en los archivos.</a:t>
            </a:r>
          </a:p>
          <a:p>
            <a:r>
              <a:rPr lang="es-ES" sz="1500">
                <a:solidFill>
                  <a:schemeClr val="tx1"/>
                </a:solidFill>
              </a:rPr>
              <a:t> </a:t>
            </a:r>
          </a:p>
          <a:p>
            <a:endParaRPr lang="es-ES" sz="1500">
              <a:solidFill>
                <a:schemeClr val="tx1"/>
              </a:solidFill>
            </a:endParaRPr>
          </a:p>
          <a:p>
            <a:endParaRPr lang="es-ES" sz="1500">
              <a:solidFill>
                <a:schemeClr val="tx1"/>
              </a:solidFill>
            </a:endParaRPr>
          </a:p>
          <a:p>
            <a:endParaRPr lang="es-ES" sz="1500">
              <a:solidFill>
                <a:schemeClr val="tx1"/>
              </a:solidFill>
            </a:endParaRPr>
          </a:p>
          <a:p>
            <a:endParaRPr lang="es-ES" sz="1500">
              <a:solidFill>
                <a:schemeClr val="tx1"/>
              </a:solidFill>
            </a:endParaRPr>
          </a:p>
          <a:p>
            <a:endParaRPr lang="es-ES" sz="1500">
              <a:solidFill>
                <a:schemeClr val="tx1"/>
              </a:solidFill>
            </a:endParaRPr>
          </a:p>
          <a:p>
            <a:endParaRPr lang="es-ES" sz="1500">
              <a:solidFill>
                <a:schemeClr val="tx1"/>
              </a:solidFill>
            </a:endParaRPr>
          </a:p>
          <a:p>
            <a:endParaRPr lang="es-ES" sz="900">
              <a:solidFill>
                <a:schemeClr val="tx1"/>
              </a:solidFill>
            </a:endParaRPr>
          </a:p>
          <a:p>
            <a:r>
              <a:rPr lang="es-ES" sz="1200">
                <a:solidFill>
                  <a:schemeClr val="tx1"/>
                </a:solidFill>
              </a:rPr>
              <a:t>Se observó que 10 clientes tienen datos completos para el periodo entre el 01-Ene-2021 y el 01-</a:t>
            </a:r>
            <a:r>
              <a:rPr lang="es-ES" sz="1200" err="1">
                <a:solidFill>
                  <a:schemeClr val="tx1"/>
                </a:solidFill>
              </a:rPr>
              <a:t>Apr</a:t>
            </a:r>
            <a:r>
              <a:rPr lang="es-ES" sz="1200">
                <a:solidFill>
                  <a:schemeClr val="tx1"/>
                </a:solidFill>
              </a:rPr>
              <a:t>-2023, mientras que 5 clientes tienen datos con un nivel de completitud del 99%. Se planea imputar valores faltantes en los clientes con 99% de completitud usando diferentes enfoques como la media móvil y la regresión temporal. Después de seleccionar la mejor técnica, se trabajará con una muestra de 15 clientes. Además, se destaca que otros clientes tienen niveles de completitud menores y se sugiere confirmar las razones detrás de esto antes de imputar datos, para garantizar la integridad y representatividad de los mismos.</a:t>
            </a:r>
          </a:p>
          <a:p>
            <a:endParaRPr lang="es-ES" sz="1200">
              <a:solidFill>
                <a:schemeClr val="tx1"/>
              </a:solidFill>
            </a:endParaRPr>
          </a:p>
          <a:p>
            <a:r>
              <a:rPr lang="es-ES" sz="1200">
                <a:solidFill>
                  <a:schemeClr val="tx1"/>
                </a:solidFill>
              </a:rPr>
              <a:t>En el contexto de un sistema de detección de anomalías, resulta crucial conservar los valores extremos, ya que estos sirven como indicadores, como se ilustra en la figura abajo, de posibles anomalías en el comportamiento del consumo de energía por parte de cada cliente. La identificación de valores atípicos actuales ofrece la oportunidad de descubrir patrones que proporcionan información para abordar y mitigar estas anomalías.</a:t>
            </a:r>
          </a:p>
          <a:p>
            <a:endParaRPr lang="es-ES" sz="500">
              <a:solidFill>
                <a:schemeClr val="tx1"/>
              </a:solidFill>
            </a:endParaRPr>
          </a:p>
          <a:p>
            <a:endParaRPr lang="es-ES" sz="500">
              <a:solidFill>
                <a:schemeClr val="tx1"/>
              </a:solidFill>
            </a:endParaRPr>
          </a:p>
          <a:p>
            <a:r>
              <a:rPr lang="es-ES" sz="1500" b="1">
                <a:solidFill>
                  <a:schemeClr val="tx1"/>
                </a:solidFill>
              </a:rPr>
              <a:t>¿ Qué  transformaciones son necesarias para llevar los datos a la forma requerida?</a:t>
            </a:r>
          </a:p>
          <a:p>
            <a:r>
              <a:rPr lang="es-ES" sz="1200">
                <a:solidFill>
                  <a:schemeClr val="tx1"/>
                </a:solidFill>
              </a:rPr>
              <a:t>Se transformarán el campo fecha para poder acceder por esta información por jornada, día, mes y año.</a:t>
            </a:r>
          </a:p>
        </p:txBody>
      </p:sp>
      <p:graphicFrame>
        <p:nvGraphicFramePr>
          <p:cNvPr id="9" name="Table 8">
            <a:extLst>
              <a:ext uri="{FF2B5EF4-FFF2-40B4-BE49-F238E27FC236}">
                <a16:creationId xmlns:a16="http://schemas.microsoft.com/office/drawing/2014/main" id="{D39D4A0D-EAFC-AA89-C810-CA6A13DBE9C5}"/>
              </a:ext>
            </a:extLst>
          </p:cNvPr>
          <p:cNvGraphicFramePr>
            <a:graphicFrameLocks noGrp="1"/>
          </p:cNvGraphicFramePr>
          <p:nvPr>
            <p:extLst>
              <p:ext uri="{D42A27DB-BD31-4B8C-83A1-F6EECF244321}">
                <p14:modId xmlns:p14="http://schemas.microsoft.com/office/powerpoint/2010/main" val="865739824"/>
              </p:ext>
            </p:extLst>
          </p:nvPr>
        </p:nvGraphicFramePr>
        <p:xfrm>
          <a:off x="746450" y="2231039"/>
          <a:ext cx="10447551" cy="1490925"/>
        </p:xfrm>
        <a:graphic>
          <a:graphicData uri="http://schemas.openxmlformats.org/drawingml/2006/table">
            <a:tbl>
              <a:tblPr firstRow="1" bandRow="1">
                <a:tableStyleId>{9D7B26C5-4107-4FEC-AEDC-1716B250A1EF}</a:tableStyleId>
              </a:tblPr>
              <a:tblGrid>
                <a:gridCol w="1117120">
                  <a:extLst>
                    <a:ext uri="{9D8B030D-6E8A-4147-A177-3AD203B41FA5}">
                      <a16:colId xmlns:a16="http://schemas.microsoft.com/office/drawing/2014/main" val="3970670521"/>
                    </a:ext>
                  </a:extLst>
                </a:gridCol>
                <a:gridCol w="8336132">
                  <a:extLst>
                    <a:ext uri="{9D8B030D-6E8A-4147-A177-3AD203B41FA5}">
                      <a16:colId xmlns:a16="http://schemas.microsoft.com/office/drawing/2014/main" val="2432854000"/>
                    </a:ext>
                  </a:extLst>
                </a:gridCol>
                <a:gridCol w="994299">
                  <a:extLst>
                    <a:ext uri="{9D8B030D-6E8A-4147-A177-3AD203B41FA5}">
                      <a16:colId xmlns:a16="http://schemas.microsoft.com/office/drawing/2014/main" val="1933923806"/>
                    </a:ext>
                  </a:extLst>
                </a:gridCol>
              </a:tblGrid>
              <a:tr h="253135">
                <a:tc>
                  <a:txBody>
                    <a:bodyPr/>
                    <a:lstStyle/>
                    <a:p>
                      <a:r>
                        <a:rPr lang="es-AR" sz="1000" noProof="0"/>
                        <a:t>Columna</a:t>
                      </a:r>
                    </a:p>
                  </a:txBody>
                  <a:tcPr/>
                </a:tc>
                <a:tc>
                  <a:txBody>
                    <a:bodyPr/>
                    <a:lstStyle/>
                    <a:p>
                      <a:r>
                        <a:rPr lang="es-AR" sz="1000" noProof="0"/>
                        <a:t>Descripción</a:t>
                      </a:r>
                    </a:p>
                  </a:txBody>
                  <a:tcPr/>
                </a:tc>
                <a:tc>
                  <a:txBody>
                    <a:bodyPr/>
                    <a:lstStyle/>
                    <a:p>
                      <a:r>
                        <a:rPr lang="es-AR" sz="1000" noProof="0"/>
                        <a:t>Tipo</a:t>
                      </a:r>
                    </a:p>
                  </a:txBody>
                  <a:tcPr/>
                </a:tc>
                <a:extLst>
                  <a:ext uri="{0D108BD9-81ED-4DB2-BD59-A6C34878D82A}">
                    <a16:rowId xmlns:a16="http://schemas.microsoft.com/office/drawing/2014/main" val="221191828"/>
                  </a:ext>
                </a:extLst>
              </a:tr>
              <a:tr h="0">
                <a:tc>
                  <a:txBody>
                    <a:bodyPr/>
                    <a:lstStyle/>
                    <a:p>
                      <a:r>
                        <a:rPr lang="es-AR" sz="1000" noProof="0">
                          <a:solidFill>
                            <a:schemeClr val="tx1"/>
                          </a:solidFill>
                        </a:rPr>
                        <a:t>Fecha</a:t>
                      </a:r>
                      <a:endParaRPr lang="es-AR" sz="1000" noProof="0"/>
                    </a:p>
                  </a:txBody>
                  <a:tcPr/>
                </a:tc>
                <a:tc>
                  <a:txBody>
                    <a:bodyPr/>
                    <a:lstStyle/>
                    <a:p>
                      <a:r>
                        <a:rPr lang="es-AR" sz="1000" noProof="0">
                          <a:solidFill>
                            <a:schemeClr val="tx1"/>
                          </a:solidFill>
                        </a:rPr>
                        <a:t>Fecha y hora del consumo</a:t>
                      </a:r>
                      <a:endParaRPr lang="es-AR" sz="1000" noProof="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000">
                          <a:solidFill>
                            <a:schemeClr val="tx1"/>
                          </a:solidFill>
                        </a:rPr>
                        <a:t>Datetime64 </a:t>
                      </a:r>
                    </a:p>
                  </a:txBody>
                  <a:tcPr/>
                </a:tc>
                <a:extLst>
                  <a:ext uri="{0D108BD9-81ED-4DB2-BD59-A6C34878D82A}">
                    <a16:rowId xmlns:a16="http://schemas.microsoft.com/office/drawing/2014/main" val="1705157104"/>
                  </a:ext>
                </a:extLst>
              </a:tr>
              <a:tr h="180091">
                <a:tc>
                  <a:txBody>
                    <a:bodyPr/>
                    <a:lstStyle/>
                    <a:p>
                      <a:r>
                        <a:rPr lang="es-AR" sz="1000" noProof="0" err="1">
                          <a:solidFill>
                            <a:schemeClr val="tx1"/>
                          </a:solidFill>
                        </a:rPr>
                        <a:t>Active_energy</a:t>
                      </a:r>
                      <a:endParaRPr lang="es-AR" sz="1000" noProof="0"/>
                    </a:p>
                  </a:txBody>
                  <a:tcPr/>
                </a:tc>
                <a:tc>
                  <a:txBody>
                    <a:bodyPr/>
                    <a:lstStyle/>
                    <a:p>
                      <a:r>
                        <a:rPr lang="es-AR" sz="1000" noProof="0">
                          <a:solidFill>
                            <a:schemeClr val="tx1"/>
                          </a:solidFill>
                        </a:rPr>
                        <a:t>Cantidad de energía eléctrica entregada que realiza trabajo efectivo medida en kilovatios-hora </a:t>
                      </a:r>
                      <a:endParaRPr lang="es-AR" sz="1000" noProof="0"/>
                    </a:p>
                  </a:txBody>
                  <a:tcPr/>
                </a:tc>
                <a:tc>
                  <a:txBody>
                    <a:bodyPr/>
                    <a:lstStyle/>
                    <a:p>
                      <a:r>
                        <a:rPr lang="es-ES" sz="1000">
                          <a:solidFill>
                            <a:schemeClr val="tx1"/>
                          </a:solidFill>
                        </a:rPr>
                        <a:t>float64</a:t>
                      </a:r>
                      <a:endParaRPr lang="es-AR" sz="1000" noProof="0"/>
                    </a:p>
                  </a:txBody>
                  <a:tcPr/>
                </a:tc>
                <a:extLst>
                  <a:ext uri="{0D108BD9-81ED-4DB2-BD59-A6C34878D82A}">
                    <a16:rowId xmlns:a16="http://schemas.microsoft.com/office/drawing/2014/main" val="2832862666"/>
                  </a:ext>
                </a:extLst>
              </a:tr>
              <a:tr h="177803">
                <a:tc>
                  <a:txBody>
                    <a:bodyPr/>
                    <a:lstStyle/>
                    <a:p>
                      <a:r>
                        <a:rPr lang="es-AR" sz="1000" noProof="0" err="1">
                          <a:solidFill>
                            <a:schemeClr val="tx1"/>
                          </a:solidFill>
                        </a:rPr>
                        <a:t>Reactive_energy</a:t>
                      </a:r>
                      <a:endParaRPr lang="es-AR" sz="1000" noProof="0"/>
                    </a:p>
                  </a:txBody>
                  <a:tcPr/>
                </a:tc>
                <a:tc>
                  <a:txBody>
                    <a:bodyPr/>
                    <a:lstStyle/>
                    <a:p>
                      <a:r>
                        <a:rPr lang="es-ES" sz="1000">
                          <a:solidFill>
                            <a:schemeClr val="tx1"/>
                          </a:solidFill>
                        </a:rPr>
                        <a:t>Cantidad de energía intercambiada entre la fuente de energía y una carga sin realizar trabajo útil medida en kilovatios-ampere-reactivos-hora (</a:t>
                      </a:r>
                      <a:r>
                        <a:rPr lang="es-ES" sz="1000" err="1">
                          <a:solidFill>
                            <a:schemeClr val="tx1"/>
                          </a:solidFill>
                        </a:rPr>
                        <a:t>kVarh</a:t>
                      </a:r>
                      <a:r>
                        <a:rPr lang="es-ES" sz="1000">
                          <a:solidFill>
                            <a:schemeClr val="tx1"/>
                          </a:solidFill>
                        </a:rPr>
                        <a:t>); </a:t>
                      </a:r>
                      <a:endParaRPr lang="es-AR" sz="1000" noProof="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000">
                          <a:solidFill>
                            <a:schemeClr val="tx1"/>
                          </a:solidFill>
                        </a:rPr>
                        <a:t>float64</a:t>
                      </a:r>
                      <a:endParaRPr lang="es-AR" sz="1000" noProof="0"/>
                    </a:p>
                  </a:txBody>
                  <a:tcPr/>
                </a:tc>
                <a:extLst>
                  <a:ext uri="{0D108BD9-81ED-4DB2-BD59-A6C34878D82A}">
                    <a16:rowId xmlns:a16="http://schemas.microsoft.com/office/drawing/2014/main" val="121431536"/>
                  </a:ext>
                </a:extLst>
              </a:tr>
              <a:tr h="253135">
                <a:tc>
                  <a:txBody>
                    <a:bodyPr/>
                    <a:lstStyle/>
                    <a:p>
                      <a:r>
                        <a:rPr lang="es-AR" sz="1000" noProof="0" err="1">
                          <a:solidFill>
                            <a:schemeClr val="tx1"/>
                          </a:solidFill>
                        </a:rPr>
                        <a:t>Voltaje_FA</a:t>
                      </a:r>
                      <a:endParaRPr lang="es-AR" sz="1000" noProof="0"/>
                    </a:p>
                  </a:txBody>
                  <a:tcPr/>
                </a:tc>
                <a:tc>
                  <a:txBody>
                    <a:bodyPr/>
                    <a:lstStyle/>
                    <a:p>
                      <a:r>
                        <a:rPr lang="es-ES" sz="1000">
                          <a:solidFill>
                            <a:schemeClr val="tx1"/>
                          </a:solidFill>
                        </a:rPr>
                        <a:t>Voltaje en la fase A del sistema trifásico medido en voltios</a:t>
                      </a:r>
                      <a:endParaRPr lang="es-AR" sz="1000" noProof="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000">
                          <a:solidFill>
                            <a:schemeClr val="tx1"/>
                          </a:solidFill>
                        </a:rPr>
                        <a:t>float64</a:t>
                      </a:r>
                      <a:endParaRPr lang="es-AR" sz="1000" noProof="0"/>
                    </a:p>
                  </a:txBody>
                  <a:tcPr/>
                </a:tc>
                <a:extLst>
                  <a:ext uri="{0D108BD9-81ED-4DB2-BD59-A6C34878D82A}">
                    <a16:rowId xmlns:a16="http://schemas.microsoft.com/office/drawing/2014/main" val="2261359918"/>
                  </a:ext>
                </a:extLst>
              </a:tr>
              <a:tr h="253135">
                <a:tc>
                  <a:txBody>
                    <a:bodyPr/>
                    <a:lstStyle/>
                    <a:p>
                      <a:r>
                        <a:rPr lang="es-AR" sz="1000" noProof="0" err="1">
                          <a:solidFill>
                            <a:schemeClr val="tx1"/>
                          </a:solidFill>
                        </a:rPr>
                        <a:t>Voltaje_FC</a:t>
                      </a:r>
                      <a:endParaRPr lang="es-AR" sz="1000" noProof="0"/>
                    </a:p>
                  </a:txBody>
                  <a:tcPr/>
                </a:tc>
                <a:tc>
                  <a:txBody>
                    <a:bodyPr/>
                    <a:lstStyle/>
                    <a:p>
                      <a:r>
                        <a:rPr lang="es-ES" sz="1000">
                          <a:solidFill>
                            <a:schemeClr val="tx1"/>
                          </a:solidFill>
                        </a:rPr>
                        <a:t>Voltaje en la fase C del sistema trifásico, medido en voltios</a:t>
                      </a:r>
                      <a:endParaRPr lang="es-AR" sz="1000" noProof="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000" err="1">
                          <a:solidFill>
                            <a:schemeClr val="tx1"/>
                          </a:solidFill>
                        </a:rPr>
                        <a:t>float64</a:t>
                      </a:r>
                      <a:endParaRPr lang="es-AR" sz="1000" noProof="0"/>
                    </a:p>
                  </a:txBody>
                  <a:tcPr/>
                </a:tc>
                <a:extLst>
                  <a:ext uri="{0D108BD9-81ED-4DB2-BD59-A6C34878D82A}">
                    <a16:rowId xmlns:a16="http://schemas.microsoft.com/office/drawing/2014/main" val="3784727488"/>
                  </a:ext>
                </a:extLst>
              </a:tr>
            </a:tbl>
          </a:graphicData>
        </a:graphic>
      </p:graphicFrame>
    </p:spTree>
    <p:extLst>
      <p:ext uri="{BB962C8B-B14F-4D97-AF65-F5344CB8AC3E}">
        <p14:creationId xmlns:p14="http://schemas.microsoft.com/office/powerpoint/2010/main" val="136666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DB2B-9A21-C991-03D0-DE07FCAC9FEE}"/>
              </a:ext>
            </a:extLst>
          </p:cNvPr>
          <p:cNvSpPr>
            <a:spLocks noGrp="1"/>
          </p:cNvSpPr>
          <p:nvPr>
            <p:ph type="title"/>
          </p:nvPr>
        </p:nvSpPr>
        <p:spPr>
          <a:xfrm>
            <a:off x="776056" y="100275"/>
            <a:ext cx="10515600" cy="966525"/>
          </a:xfrm>
        </p:spPr>
        <p:txBody>
          <a:bodyPr/>
          <a:lstStyle/>
          <a:p>
            <a:r>
              <a:rPr lang="es-AR"/>
              <a:t>Extracción </a:t>
            </a:r>
          </a:p>
        </p:txBody>
      </p:sp>
      <p:sp>
        <p:nvSpPr>
          <p:cNvPr id="4" name="Rectangle: Single Corner Rounded 3">
            <a:extLst>
              <a:ext uri="{FF2B5EF4-FFF2-40B4-BE49-F238E27FC236}">
                <a16:creationId xmlns:a16="http://schemas.microsoft.com/office/drawing/2014/main" id="{CD8AA272-A9D5-6CB7-BDA7-35A2639E8116}"/>
              </a:ext>
            </a:extLst>
          </p:cNvPr>
          <p:cNvSpPr/>
          <p:nvPr/>
        </p:nvSpPr>
        <p:spPr>
          <a:xfrm>
            <a:off x="838200" y="1328129"/>
            <a:ext cx="10773792" cy="4486745"/>
          </a:xfrm>
          <a:prstGeom prst="round1Rect">
            <a:avLst/>
          </a:prstGeom>
          <a:solidFill>
            <a:srgbClr val="E4C9F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s-ES" sz="1500" dirty="0">
                <a:solidFill>
                  <a:schemeClr val="tx1"/>
                </a:solidFill>
              </a:rPr>
              <a:t>¿ Qué fuentes de datos es necesario incluir y cómo se accede a ellas(</a:t>
            </a:r>
            <a:r>
              <a:rPr lang="es-ES" sz="1500" dirty="0" err="1">
                <a:solidFill>
                  <a:schemeClr val="tx1"/>
                </a:solidFill>
              </a:rPr>
              <a:t>APl</a:t>
            </a:r>
            <a:r>
              <a:rPr lang="es-ES" sz="1500" dirty="0">
                <a:solidFill>
                  <a:schemeClr val="tx1"/>
                </a:solidFill>
              </a:rPr>
              <a:t>, </a:t>
            </a:r>
            <a:r>
              <a:rPr lang="es-ES" sz="1500" dirty="0" err="1">
                <a:solidFill>
                  <a:schemeClr val="tx1"/>
                </a:solidFill>
              </a:rPr>
              <a:t>streaming</a:t>
            </a:r>
            <a:r>
              <a:rPr lang="es-ES" sz="1500" dirty="0">
                <a:solidFill>
                  <a:schemeClr val="tx1"/>
                </a:solidFill>
              </a:rPr>
              <a:t>, requiere captcha solicitud)?</a:t>
            </a:r>
          </a:p>
          <a:p>
            <a:r>
              <a:rPr lang="es-ES" sz="1500" dirty="0">
                <a:solidFill>
                  <a:schemeClr val="tx1"/>
                </a:solidFill>
              </a:rPr>
              <a:t>Se encuentran en formato </a:t>
            </a:r>
            <a:r>
              <a:rPr lang="es-ES" sz="1500" dirty="0" err="1">
                <a:solidFill>
                  <a:schemeClr val="tx1"/>
                </a:solidFill>
              </a:rPr>
              <a:t>csv</a:t>
            </a:r>
            <a:r>
              <a:rPr lang="es-ES" sz="1500" dirty="0">
                <a:solidFill>
                  <a:schemeClr val="tx1"/>
                </a:solidFill>
              </a:rPr>
              <a:t> y son proporcionados por el área encargada en </a:t>
            </a:r>
            <a:r>
              <a:rPr lang="es-ES" sz="1500" dirty="0" err="1">
                <a:solidFill>
                  <a:schemeClr val="tx1"/>
                </a:solidFill>
              </a:rPr>
              <a:t>ElectroDunas</a:t>
            </a:r>
            <a:r>
              <a:rPr lang="es-ES" sz="1500" dirty="0">
                <a:solidFill>
                  <a:schemeClr val="tx1"/>
                </a:solidFill>
              </a:rPr>
              <a:t>.</a:t>
            </a:r>
          </a:p>
          <a:p>
            <a:endParaRPr lang="es-ES" sz="2000" dirty="0">
              <a:solidFill>
                <a:schemeClr val="tx1"/>
              </a:solidFill>
            </a:endParaRPr>
          </a:p>
          <a:p>
            <a:r>
              <a:rPr lang="es-ES" sz="1500" dirty="0">
                <a:solidFill>
                  <a:schemeClr val="tx1"/>
                </a:solidFill>
              </a:rPr>
              <a:t>Se manejará un repositorio de información </a:t>
            </a:r>
            <a:r>
              <a:rPr lang="es-ES" sz="1500" dirty="0" err="1">
                <a:solidFill>
                  <a:schemeClr val="tx1"/>
                </a:solidFill>
              </a:rPr>
              <a:t>sharepoint</a:t>
            </a:r>
            <a:r>
              <a:rPr lang="es-ES" sz="1500" dirty="0">
                <a:solidFill>
                  <a:schemeClr val="tx1"/>
                </a:solidFill>
              </a:rPr>
              <a:t>, en donde se cargarán los archivos .</a:t>
            </a:r>
            <a:r>
              <a:rPr lang="es-ES" sz="1500" dirty="0" err="1">
                <a:solidFill>
                  <a:schemeClr val="tx1"/>
                </a:solidFill>
              </a:rPr>
              <a:t>csv</a:t>
            </a:r>
            <a:r>
              <a:rPr lang="es-ES" sz="1500" dirty="0">
                <a:solidFill>
                  <a:schemeClr val="tx1"/>
                </a:solidFill>
              </a:rPr>
              <a:t> suministrados por la compañía que contienen la información de los clientes, y posteriormente una vez realizada la limpieza a través a de códigos de Python con pandas y </a:t>
            </a:r>
            <a:r>
              <a:rPr lang="es-ES" sz="1500" dirty="0" err="1">
                <a:solidFill>
                  <a:schemeClr val="tx1"/>
                </a:solidFill>
              </a:rPr>
              <a:t>numpy</a:t>
            </a:r>
            <a:r>
              <a:rPr lang="es-ES" sz="1500" dirty="0">
                <a:solidFill>
                  <a:schemeClr val="tx1"/>
                </a:solidFill>
              </a:rPr>
              <a:t> quedaran disponibles como entrada para el tablero.</a:t>
            </a:r>
          </a:p>
          <a:p>
            <a:endParaRPr lang="es-ES" sz="2000" dirty="0">
              <a:solidFill>
                <a:schemeClr val="tx1"/>
              </a:solidFill>
            </a:endParaRPr>
          </a:p>
          <a:p>
            <a:r>
              <a:rPr lang="es-ES" sz="1500" dirty="0">
                <a:solidFill>
                  <a:schemeClr val="tx1"/>
                </a:solidFill>
              </a:rPr>
              <a:t>¿Cómo especificar la consulta de los datos (filtros por fecha, lugar modalidad, bien servicio...)?</a:t>
            </a:r>
          </a:p>
          <a:p>
            <a:r>
              <a:rPr lang="es-ES" sz="1500" dirty="0">
                <a:solidFill>
                  <a:schemeClr val="tx1"/>
                </a:solidFill>
              </a:rPr>
              <a:t>De acuerdo con la periodicidad de actualización o cargue de nuevos registros en los archivos </a:t>
            </a:r>
            <a:r>
              <a:rPr lang="es-ES" sz="1500" dirty="0" err="1">
                <a:solidFill>
                  <a:schemeClr val="tx1"/>
                </a:solidFill>
              </a:rPr>
              <a:t>csv</a:t>
            </a:r>
            <a:r>
              <a:rPr lang="es-ES" sz="1500" dirty="0">
                <a:solidFill>
                  <a:schemeClr val="tx1"/>
                </a:solidFill>
              </a:rPr>
              <a:t>, se realizará una validación en cuanto a la última fecha de cargue de información en el tablero y se tomaran aquellos archivos que tengan una fecha posterior a dicha fecha para realizar la actualización con los nuevos datos.</a:t>
            </a:r>
          </a:p>
        </p:txBody>
      </p:sp>
    </p:spTree>
    <p:extLst>
      <p:ext uri="{BB962C8B-B14F-4D97-AF65-F5344CB8AC3E}">
        <p14:creationId xmlns:p14="http://schemas.microsoft.com/office/powerpoint/2010/main" val="91017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33">
            <a:extLst>
              <a:ext uri="{FF2B5EF4-FFF2-40B4-BE49-F238E27FC236}">
                <a16:creationId xmlns:a16="http://schemas.microsoft.com/office/drawing/2014/main" id="{38587CD5-2DA5-49CB-334A-893B4F3006B4}"/>
              </a:ext>
            </a:extLst>
          </p:cNvPr>
          <p:cNvSpPr>
            <a:spLocks noGrp="1"/>
          </p:cNvSpPr>
          <p:nvPr>
            <p:ph type="title"/>
          </p:nvPr>
        </p:nvSpPr>
        <p:spPr>
          <a:xfrm>
            <a:off x="2948585" y="2366466"/>
            <a:ext cx="6294828" cy="1325563"/>
          </a:xfrm>
        </p:spPr>
        <p:txBody>
          <a:bodyPr/>
          <a:lstStyle/>
          <a:p>
            <a:r>
              <a:rPr lang="es-AR"/>
              <a:t>Prototipo del  </a:t>
            </a:r>
            <a:r>
              <a:rPr lang="en-CA"/>
              <a:t>Dashboard</a:t>
            </a:r>
            <a:r>
              <a:rPr lang="es-AR"/>
              <a:t> </a:t>
            </a:r>
          </a:p>
        </p:txBody>
      </p:sp>
    </p:spTree>
    <p:extLst>
      <p:ext uri="{BB962C8B-B14F-4D97-AF65-F5344CB8AC3E}">
        <p14:creationId xmlns:p14="http://schemas.microsoft.com/office/powerpoint/2010/main" val="233485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7E6F4A-6507-CE38-8B92-7359848AFAE7}"/>
              </a:ext>
            </a:extLst>
          </p:cNvPr>
          <p:cNvPicPr>
            <a:picLocks noChangeAspect="1"/>
          </p:cNvPicPr>
          <p:nvPr/>
        </p:nvPicPr>
        <p:blipFill>
          <a:blip r:embed="rId2"/>
          <a:stretch>
            <a:fillRect/>
          </a:stretch>
        </p:blipFill>
        <p:spPr>
          <a:xfrm>
            <a:off x="9246719" y="3910306"/>
            <a:ext cx="2724815" cy="2103120"/>
          </a:xfrm>
          <a:prstGeom prst="rect">
            <a:avLst/>
          </a:prstGeom>
        </p:spPr>
      </p:pic>
      <p:sp>
        <p:nvSpPr>
          <p:cNvPr id="11" name="Rectángulo: esquinas redondeadas 3">
            <a:extLst>
              <a:ext uri="{FF2B5EF4-FFF2-40B4-BE49-F238E27FC236}">
                <a16:creationId xmlns:a16="http://schemas.microsoft.com/office/drawing/2014/main" id="{455B6CF0-2FDC-4592-B8FD-5F9ED2DB718D}"/>
              </a:ext>
            </a:extLst>
          </p:cNvPr>
          <p:cNvSpPr/>
          <p:nvPr/>
        </p:nvSpPr>
        <p:spPr>
          <a:xfrm>
            <a:off x="0" y="344375"/>
            <a:ext cx="12192000" cy="41095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a:t>Clientes Libres de </a:t>
            </a:r>
            <a:r>
              <a:rPr lang="es-CO" err="1"/>
              <a:t>Electrodunas</a:t>
            </a:r>
            <a:endParaRPr lang="es-CO"/>
          </a:p>
        </p:txBody>
      </p:sp>
      <p:graphicFrame>
        <p:nvGraphicFramePr>
          <p:cNvPr id="25" name="Chart 24">
            <a:extLst>
              <a:ext uri="{FF2B5EF4-FFF2-40B4-BE49-F238E27FC236}">
                <a16:creationId xmlns:a16="http://schemas.microsoft.com/office/drawing/2014/main" id="{F7A08648-8906-357B-4FF8-7494983E929D}"/>
              </a:ext>
            </a:extLst>
          </p:cNvPr>
          <p:cNvGraphicFramePr>
            <a:graphicFrameLocks/>
          </p:cNvGraphicFramePr>
          <p:nvPr>
            <p:extLst>
              <p:ext uri="{D42A27DB-BD31-4B8C-83A1-F6EECF244321}">
                <p14:modId xmlns:p14="http://schemas.microsoft.com/office/powerpoint/2010/main" val="2275602085"/>
              </p:ext>
            </p:extLst>
          </p:nvPr>
        </p:nvGraphicFramePr>
        <p:xfrm>
          <a:off x="4724400" y="1110129"/>
          <a:ext cx="2743200" cy="17811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EDD3CA6A-1FC7-485A-91C2-D45E60F3C2E4}"/>
              </a:ext>
            </a:extLst>
          </p:cNvPr>
          <p:cNvGraphicFramePr>
            <a:graphicFrameLocks/>
          </p:cNvGraphicFramePr>
          <p:nvPr>
            <p:extLst>
              <p:ext uri="{D42A27DB-BD31-4B8C-83A1-F6EECF244321}">
                <p14:modId xmlns:p14="http://schemas.microsoft.com/office/powerpoint/2010/main" val="1156083304"/>
              </p:ext>
            </p:extLst>
          </p:nvPr>
        </p:nvGraphicFramePr>
        <p:xfrm>
          <a:off x="8899021" y="1039883"/>
          <a:ext cx="2834640" cy="17893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a:extLst>
              <a:ext uri="{FF2B5EF4-FFF2-40B4-BE49-F238E27FC236}">
                <a16:creationId xmlns:a16="http://schemas.microsoft.com/office/drawing/2014/main" id="{74A413A1-4A2F-F208-6554-F2786DB0329E}"/>
              </a:ext>
            </a:extLst>
          </p:cNvPr>
          <p:cNvGraphicFramePr>
            <a:graphicFrameLocks/>
          </p:cNvGraphicFramePr>
          <p:nvPr>
            <p:extLst>
              <p:ext uri="{D42A27DB-BD31-4B8C-83A1-F6EECF244321}">
                <p14:modId xmlns:p14="http://schemas.microsoft.com/office/powerpoint/2010/main" val="1331793055"/>
              </p:ext>
            </p:extLst>
          </p:nvPr>
        </p:nvGraphicFramePr>
        <p:xfrm>
          <a:off x="325939" y="968013"/>
          <a:ext cx="2743200" cy="2081213"/>
        </p:xfrm>
        <a:graphic>
          <a:graphicData uri="http://schemas.openxmlformats.org/drawingml/2006/chart">
            <c:chart xmlns:c="http://schemas.openxmlformats.org/drawingml/2006/chart" xmlns:r="http://schemas.openxmlformats.org/officeDocument/2006/relationships" r:id="rId5"/>
          </a:graphicData>
        </a:graphic>
      </p:graphicFrame>
      <p:sp>
        <p:nvSpPr>
          <p:cNvPr id="30" name="Rectángulo: esquinas redondeadas 3">
            <a:extLst>
              <a:ext uri="{FF2B5EF4-FFF2-40B4-BE49-F238E27FC236}">
                <a16:creationId xmlns:a16="http://schemas.microsoft.com/office/drawing/2014/main" id="{7F6DD2CC-FAE1-2107-2C5C-98B1614631A5}"/>
              </a:ext>
            </a:extLst>
          </p:cNvPr>
          <p:cNvSpPr/>
          <p:nvPr/>
        </p:nvSpPr>
        <p:spPr>
          <a:xfrm>
            <a:off x="2407299" y="10255"/>
            <a:ext cx="2948472" cy="3359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Ficha técnica</a:t>
            </a:r>
            <a:endParaRPr lang="es-CO"/>
          </a:p>
        </p:txBody>
      </p:sp>
      <p:sp>
        <p:nvSpPr>
          <p:cNvPr id="31" name="Rectángulo: esquinas redondeadas 3">
            <a:extLst>
              <a:ext uri="{FF2B5EF4-FFF2-40B4-BE49-F238E27FC236}">
                <a16:creationId xmlns:a16="http://schemas.microsoft.com/office/drawing/2014/main" id="{2DB40408-2FDD-EB7D-53FE-EAF962F44F0A}"/>
              </a:ext>
            </a:extLst>
          </p:cNvPr>
          <p:cNvSpPr/>
          <p:nvPr/>
        </p:nvSpPr>
        <p:spPr>
          <a:xfrm>
            <a:off x="1" y="10255"/>
            <a:ext cx="2500603" cy="3359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Inicio</a:t>
            </a:r>
            <a:endParaRPr lang="es-CO"/>
          </a:p>
        </p:txBody>
      </p:sp>
      <p:sp>
        <p:nvSpPr>
          <p:cNvPr id="34" name="Rectángulo: esquinas redondeadas 3">
            <a:extLst>
              <a:ext uri="{FF2B5EF4-FFF2-40B4-BE49-F238E27FC236}">
                <a16:creationId xmlns:a16="http://schemas.microsoft.com/office/drawing/2014/main" id="{005D20A2-2FB2-83E5-FD56-4367F7634302}"/>
              </a:ext>
            </a:extLst>
          </p:cNvPr>
          <p:cNvSpPr/>
          <p:nvPr/>
        </p:nvSpPr>
        <p:spPr>
          <a:xfrm>
            <a:off x="5243803" y="10255"/>
            <a:ext cx="3506512" cy="3359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Resumen Descriptivo </a:t>
            </a:r>
            <a:endParaRPr lang="es-CO"/>
          </a:p>
        </p:txBody>
      </p:sp>
      <p:sp>
        <p:nvSpPr>
          <p:cNvPr id="35" name="Rectángulo: esquinas redondeadas 3">
            <a:extLst>
              <a:ext uri="{FF2B5EF4-FFF2-40B4-BE49-F238E27FC236}">
                <a16:creationId xmlns:a16="http://schemas.microsoft.com/office/drawing/2014/main" id="{C046765B-0ADA-F002-5836-321BBEE4D145}"/>
              </a:ext>
            </a:extLst>
          </p:cNvPr>
          <p:cNvSpPr/>
          <p:nvPr/>
        </p:nvSpPr>
        <p:spPr>
          <a:xfrm>
            <a:off x="8503296" y="9734"/>
            <a:ext cx="3673152" cy="3359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Detección de Anomalías</a:t>
            </a:r>
            <a:endParaRPr lang="es-CO"/>
          </a:p>
        </p:txBody>
      </p:sp>
      <p:sp>
        <p:nvSpPr>
          <p:cNvPr id="36" name="CuadroTexto 4">
            <a:extLst>
              <a:ext uri="{FF2B5EF4-FFF2-40B4-BE49-F238E27FC236}">
                <a16:creationId xmlns:a16="http://schemas.microsoft.com/office/drawing/2014/main" id="{839CA0F7-B205-DFFD-7106-6760F28416EC}"/>
              </a:ext>
            </a:extLst>
          </p:cNvPr>
          <p:cNvSpPr txBox="1"/>
          <p:nvPr/>
        </p:nvSpPr>
        <p:spPr>
          <a:xfrm>
            <a:off x="0" y="6550223"/>
            <a:ext cx="2814221" cy="307777"/>
          </a:xfrm>
          <a:prstGeom prst="rect">
            <a:avLst/>
          </a:prstGeom>
          <a:noFill/>
        </p:spPr>
        <p:txBody>
          <a:bodyPr wrap="square" rtlCol="0">
            <a:spAutoFit/>
          </a:bodyPr>
          <a:lstStyle/>
          <a:p>
            <a:r>
              <a:rPr lang="es-ES" sz="1400"/>
              <a:t>Fecha actualización: </a:t>
            </a:r>
            <a:r>
              <a:rPr lang="es-ES" sz="1400" err="1"/>
              <a:t>xx-xx-xxxx</a:t>
            </a:r>
            <a:endParaRPr lang="es-CO" sz="1400"/>
          </a:p>
        </p:txBody>
      </p:sp>
      <mc:AlternateContent xmlns:mc="http://schemas.openxmlformats.org/markup-compatibility/2006" xmlns:cx1="http://schemas.microsoft.com/office/drawing/2015/9/8/chartex">
        <mc:Choice Requires="cx1">
          <p:graphicFrame>
            <p:nvGraphicFramePr>
              <p:cNvPr id="39" name="Chart 38">
                <a:extLst>
                  <a:ext uri="{FF2B5EF4-FFF2-40B4-BE49-F238E27FC236}">
                    <a16:creationId xmlns:a16="http://schemas.microsoft.com/office/drawing/2014/main" id="{7EA61836-F627-7176-431C-BBB0427AB249}"/>
                  </a:ext>
                </a:extLst>
              </p:cNvPr>
              <p:cNvGraphicFramePr/>
              <p:nvPr>
                <p:extLst>
                  <p:ext uri="{D42A27DB-BD31-4B8C-83A1-F6EECF244321}">
                    <p14:modId xmlns:p14="http://schemas.microsoft.com/office/powerpoint/2010/main" val="76948115"/>
                  </p:ext>
                </p:extLst>
              </p:nvPr>
            </p:nvGraphicFramePr>
            <p:xfrm>
              <a:off x="1716422" y="3843702"/>
              <a:ext cx="3358541" cy="246908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39" name="Chart 38">
                <a:extLst>
                  <a:ext uri="{FF2B5EF4-FFF2-40B4-BE49-F238E27FC236}">
                    <a16:creationId xmlns:a16="http://schemas.microsoft.com/office/drawing/2014/main" id="{7EA61836-F627-7176-431C-BBB0427AB249}"/>
                  </a:ext>
                </a:extLst>
              </p:cNvPr>
              <p:cNvPicPr>
                <a:picLocks noGrp="1" noRot="1" noChangeAspect="1" noMove="1" noResize="1" noEditPoints="1" noAdjustHandles="1" noChangeArrowheads="1" noChangeShapeType="1"/>
              </p:cNvPicPr>
              <p:nvPr/>
            </p:nvPicPr>
            <p:blipFill>
              <a:blip r:embed="rId7"/>
              <a:stretch>
                <a:fillRect/>
              </a:stretch>
            </p:blipFill>
            <p:spPr>
              <a:xfrm>
                <a:off x="1716422" y="3843702"/>
                <a:ext cx="3358541" cy="2469080"/>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40" name="Chart 39">
                <a:extLst>
                  <a:ext uri="{FF2B5EF4-FFF2-40B4-BE49-F238E27FC236}">
                    <a16:creationId xmlns:a16="http://schemas.microsoft.com/office/drawing/2014/main" id="{9273F817-AF4E-D619-FFC2-55F7EE4923F3}"/>
                  </a:ext>
                </a:extLst>
              </p:cNvPr>
              <p:cNvGraphicFramePr/>
              <p:nvPr>
                <p:extLst>
                  <p:ext uri="{D42A27DB-BD31-4B8C-83A1-F6EECF244321}">
                    <p14:modId xmlns:p14="http://schemas.microsoft.com/office/powerpoint/2010/main" val="2738800660"/>
                  </p:ext>
                </p:extLst>
              </p:nvPr>
            </p:nvGraphicFramePr>
            <p:xfrm>
              <a:off x="5355771" y="4140917"/>
              <a:ext cx="3670290" cy="2103120"/>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40" name="Chart 39">
                <a:extLst>
                  <a:ext uri="{FF2B5EF4-FFF2-40B4-BE49-F238E27FC236}">
                    <a16:creationId xmlns:a16="http://schemas.microsoft.com/office/drawing/2014/main" id="{9273F817-AF4E-D619-FFC2-55F7EE4923F3}"/>
                  </a:ext>
                </a:extLst>
              </p:cNvPr>
              <p:cNvPicPr>
                <a:picLocks noGrp="1" noRot="1" noChangeAspect="1" noMove="1" noResize="1" noEditPoints="1" noAdjustHandles="1" noChangeArrowheads="1" noChangeShapeType="1"/>
              </p:cNvPicPr>
              <p:nvPr/>
            </p:nvPicPr>
            <p:blipFill>
              <a:blip r:embed="rId9"/>
              <a:stretch>
                <a:fillRect/>
              </a:stretch>
            </p:blipFill>
            <p:spPr>
              <a:xfrm>
                <a:off x="5355771" y="4140917"/>
                <a:ext cx="3670290" cy="2103120"/>
              </a:xfrm>
              <a:prstGeom prst="rect">
                <a:avLst/>
              </a:prstGeom>
            </p:spPr>
          </p:pic>
        </mc:Fallback>
      </mc:AlternateContent>
      <p:sp>
        <p:nvSpPr>
          <p:cNvPr id="9" name="Rectangle 8">
            <a:extLst>
              <a:ext uri="{FF2B5EF4-FFF2-40B4-BE49-F238E27FC236}">
                <a16:creationId xmlns:a16="http://schemas.microsoft.com/office/drawing/2014/main" id="{59BCD207-3ACD-5854-8A94-7B33F966BF47}"/>
              </a:ext>
            </a:extLst>
          </p:cNvPr>
          <p:cNvSpPr/>
          <p:nvPr/>
        </p:nvSpPr>
        <p:spPr>
          <a:xfrm>
            <a:off x="-15552" y="3217777"/>
            <a:ext cx="12192000" cy="567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ángulo 24">
            <a:extLst>
              <a:ext uri="{FF2B5EF4-FFF2-40B4-BE49-F238E27FC236}">
                <a16:creationId xmlns:a16="http://schemas.microsoft.com/office/drawing/2014/main" id="{53614ECC-1CEA-A3A7-00C7-32E71003B80A}"/>
              </a:ext>
            </a:extLst>
          </p:cNvPr>
          <p:cNvSpPr/>
          <p:nvPr/>
        </p:nvSpPr>
        <p:spPr>
          <a:xfrm>
            <a:off x="161700" y="3375706"/>
            <a:ext cx="1440000" cy="36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600"/>
              <a:t>Fecha inicial</a:t>
            </a:r>
            <a:endParaRPr lang="es-CO" sz="1600"/>
          </a:p>
        </p:txBody>
      </p:sp>
      <p:sp>
        <p:nvSpPr>
          <p:cNvPr id="6" name="Rectángulo 25">
            <a:extLst>
              <a:ext uri="{FF2B5EF4-FFF2-40B4-BE49-F238E27FC236}">
                <a16:creationId xmlns:a16="http://schemas.microsoft.com/office/drawing/2014/main" id="{DFF61CEA-4FFA-76E6-F960-C9D2A174C564}"/>
              </a:ext>
            </a:extLst>
          </p:cNvPr>
          <p:cNvSpPr/>
          <p:nvPr/>
        </p:nvSpPr>
        <p:spPr>
          <a:xfrm>
            <a:off x="170486" y="3876272"/>
            <a:ext cx="1440000" cy="36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600"/>
              <a:t>Fecha final</a:t>
            </a:r>
            <a:endParaRPr lang="es-CO" sz="1600"/>
          </a:p>
        </p:txBody>
      </p:sp>
    </p:spTree>
    <p:extLst>
      <p:ext uri="{BB962C8B-B14F-4D97-AF65-F5344CB8AC3E}">
        <p14:creationId xmlns:p14="http://schemas.microsoft.com/office/powerpoint/2010/main" val="18384729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9E5E66DB663FE4FB6F4D15C17A4A43D" ma:contentTypeVersion="15" ma:contentTypeDescription="Crear nuevo documento." ma:contentTypeScope="" ma:versionID="5b4d135daea59fc5d11fabe435efb49b">
  <xsd:schema xmlns:xsd="http://www.w3.org/2001/XMLSchema" xmlns:xs="http://www.w3.org/2001/XMLSchema" xmlns:p="http://schemas.microsoft.com/office/2006/metadata/properties" xmlns:ns3="9c56a3a5-5f45-4156-8b3e-7bc3d30c2940" xmlns:ns4="bdd3a24e-eebd-4b8e-97d2-b2fda1a22d72" targetNamespace="http://schemas.microsoft.com/office/2006/metadata/properties" ma:root="true" ma:fieldsID="973fb680c14d9d9bf2ef7215aa136cd5" ns3:_="" ns4:_="">
    <xsd:import namespace="9c56a3a5-5f45-4156-8b3e-7bc3d30c2940"/>
    <xsd:import namespace="bdd3a24e-eebd-4b8e-97d2-b2fda1a22d7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4:SharedWithUsers" minOccurs="0"/>
                <xsd:element ref="ns4:SharedWithDetails" minOccurs="0"/>
                <xsd:element ref="ns4:SharingHintHash" minOccurs="0"/>
                <xsd:element ref="ns3:MediaServiceObjectDetectorVersions"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56a3a5-5f45-4156-8b3e-7bc3d30c29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dd3a24e-eebd-4b8e-97d2-b2fda1a22d72"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element name="SharingHintHash" ma:index="15"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c56a3a5-5f45-4156-8b3e-7bc3d30c294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37872E-3FA1-43B2-B44B-51E17CF5162D}">
  <ds:schemaRefs>
    <ds:schemaRef ds:uri="9c56a3a5-5f45-4156-8b3e-7bc3d30c2940"/>
    <ds:schemaRef ds:uri="bdd3a24e-eebd-4b8e-97d2-b2fda1a22d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EBA3DC2-C8D7-4089-B7EB-A3D998747CC3}">
  <ds:schemaRefs>
    <ds:schemaRef ds:uri="http://schemas.microsoft.com/office/2006/metadata/properties"/>
    <ds:schemaRef ds:uri="http://www.w3.org/XML/1998/namespace"/>
    <ds:schemaRef ds:uri="bdd3a24e-eebd-4b8e-97d2-b2fda1a22d72"/>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9c56a3a5-5f45-4156-8b3e-7bc3d30c2940"/>
  </ds:schemaRefs>
</ds:datastoreItem>
</file>

<file path=customXml/itemProps3.xml><?xml version="1.0" encoding="utf-8"?>
<ds:datastoreItem xmlns:ds="http://schemas.openxmlformats.org/officeDocument/2006/customXml" ds:itemID="{22D1BCFC-B87D-4605-A12A-3FEC4CAE4F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495</TotalTime>
  <Words>1950</Words>
  <Application>Microsoft Office PowerPoint</Application>
  <PresentationFormat>Widescreen</PresentationFormat>
  <Paragraphs>196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Calibri</vt:lpstr>
      <vt:lpstr>Courier New</vt:lpstr>
      <vt:lpstr>Rockwell</vt:lpstr>
      <vt:lpstr>Tema de Office</vt:lpstr>
      <vt:lpstr>PowerPoint Presentation</vt:lpstr>
      <vt:lpstr>Prototipo Fachada</vt:lpstr>
      <vt:lpstr>Logica del Sector</vt:lpstr>
      <vt:lpstr>Uso</vt:lpstr>
      <vt:lpstr>Análisis </vt:lpstr>
      <vt:lpstr>Transformación / Carga</vt:lpstr>
      <vt:lpstr>Extracción </vt:lpstr>
      <vt:lpstr>Prototipo del  Dashboard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Felipe Valencia Castrillon</dc:creator>
  <cp:lastModifiedBy>Diana Aydee Villalba Leal</cp:lastModifiedBy>
  <cp:revision>22</cp:revision>
  <cp:lastPrinted>2024-05-19T02:32:46Z</cp:lastPrinted>
  <dcterms:created xsi:type="dcterms:W3CDTF">2024-04-09T19:55:18Z</dcterms:created>
  <dcterms:modified xsi:type="dcterms:W3CDTF">2024-05-19T02:33:35Z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0x010100B9E5E66DB663FE4FB6F4D15C17A4A43D</vt:lpwstr>
  </property>
</Properties>
</file>