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7"/>
  </p:normalViewPr>
  <p:slideViewPr>
    <p:cSldViewPr snapToGrid="0">
      <p:cViewPr varScale="1">
        <p:scale>
          <a:sx n="144" d="100"/>
          <a:sy n="144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B7CC-B268-4E41-B3DE-C8FBBD604A30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741-7EB6-A04E-82F7-2539B14FCC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9529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 как значения рисков реализации угроз ИБ для каждого актива консалтинговой компании меньше 5%, можно сделать вывод, что для консалтинговой компании риск реализации угроз ИБ является допустимым. Необходимо учесть, что наиболее велик риск реализации угроз ИБ, направленный на выход из строя технического оборудования и фишинговые звонки.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741-7EB6-A04E-82F7-2539B14FCC0C}" type="slidenum">
              <a:rPr lang="ru-BY" smtClean="0"/>
              <a:t>9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77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776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1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60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8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301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4673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1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20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826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8DF518-846E-FC4F-A207-ACC58DECDC82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74FA7B-E359-E04A-9663-49FE5CD64DBB}" type="slidenum">
              <a:rPr lang="ru-BY" smtClean="0"/>
              <a:t>‹#›</a:t>
            </a:fld>
            <a:endParaRPr lang="ru-B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30C94-26B3-8C77-F981-F9C4F860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15" y="5413490"/>
            <a:ext cx="2192785" cy="644291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effectLst/>
              </a:rPr>
              <a:t>Лабораторная работа </a:t>
            </a:r>
            <a:r>
              <a:rPr lang="en" sz="1800" dirty="0">
                <a:effectLst/>
              </a:rPr>
              <a:t>No 1</a:t>
            </a:r>
            <a:endParaRPr lang="ru-BY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D8348C-678A-FF77-2FFB-792772EA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551"/>
            <a:ext cx="6696722" cy="1140171"/>
          </a:xfrm>
        </p:spPr>
        <p:txBody>
          <a:bodyPr>
            <a:normAutofit fontScale="77500" lnSpcReduction="20000"/>
          </a:bodyPr>
          <a:lstStyle/>
          <a:p>
            <a:r>
              <a:rPr lang="ru-RU" sz="3600" dirty="0">
                <a:effectLst/>
              </a:rPr>
              <a:t>РАЗРАБОТКА И ВНЕДРЕНИЕ ПОЛИТИКИ БЕЗОПАСНОСТИ ОРГАНИЗАЦИИ ИЛИ УЧРЕЖДЕНИЯ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69020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15782-431E-9786-5DEE-F9DD20A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</a:t>
            </a:r>
            <a:r>
              <a:rPr lang="ru-BY" sz="4000" dirty="0"/>
              <a:t>крепление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DDEE9-62B8-8C1B-FAD6-4FCD5DFC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815730"/>
            <a:ext cx="9720073" cy="193977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Стоит выделить следующие мероприятия: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своевременное обслуживание технического оборудования и качественный контроль его исправности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внедрение курсов для сотрудников по обучению общению при потенциальном фишинговом звонке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обеспечение идентификации и аутентификации пользователей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обеспечение заранее подготовленных резервных площадок и носителей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5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3CE70-73A3-3329-B414-7E8495A8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03FE6-3037-8E18-4462-FD3BE633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Политика </a:t>
            </a:r>
            <a:r>
              <a:rPr lang="ru-RU" sz="180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информационнои</a:t>
            </a:r>
            <a:r>
              <a:rPr lang="ru-RU" sz="1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̆ безопасности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(ПИБ) организации или учреждения – совокупность правил, процедур, практических методов, руководящих принципов, решений, направленных на защиту объектов или субъектов.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Объект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пассивный компонент системы, хранящий, перерабатывающий, передающий или принимающий информацию. К примеру, страницы, файлы, папки, программы, устройства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Субъект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активный компонент системы, который может инициировать поток информации. К примеру, пользователь, процесс, устройство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Безопасность информации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защищенность информации от нежелательного ее разглашения. Складывается из трех его характеристик – конфиденциальности (доступ только тем, у кого есть полномочия), целостности (может быть модифицирована только тем, у кого есть права) и доступности (имеющий права может в любой момент времени получить доступ к информации).</a:t>
            </a:r>
          </a:p>
        </p:txBody>
      </p:sp>
    </p:spTree>
    <p:extLst>
      <p:ext uri="{BB962C8B-B14F-4D97-AF65-F5344CB8AC3E}">
        <p14:creationId xmlns:p14="http://schemas.microsoft.com/office/powerpoint/2010/main" val="34173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B36D-F69D-7A36-C258-0CAD28CC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577A6-3FA7-810D-426A-C2539E41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77874"/>
            <a:ext cx="9720073" cy="1815483"/>
          </a:xfrm>
        </p:spPr>
        <p:txBody>
          <a:bodyPr>
            <a:normAutofit/>
          </a:bodyPr>
          <a:lstStyle/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Консалтинговая компания – представляет управленческое консультирование по широкому кругу вопросов в сфере финансовой, юридической, технологической, технической, экспертной деятельности, оказываемое внешними консультантами для решения той или иной проблемы.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236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1B384-D463-819E-1FEE-A075DBDA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BY" dirty="0"/>
              <a:t>ерархия предприятия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3F4AF-B572-0CEC-1C34-17D10D7B90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94" y="1831342"/>
            <a:ext cx="7378245" cy="46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1E98D-C6A9-D175-9826-5B7E4325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Оценка рисков включает в себя следующие </a:t>
            </a:r>
            <a:r>
              <a:rPr lang="ru-RU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действия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мероприятия</a:t>
            </a:r>
            <a:endParaRPr lang="ru-BY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05120-567F-449A-5E79-13AEB7A4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идентификация значимых угроз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уязвимостеи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̆ для идентифицированных ресурсов;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оценка вероятности возникновения угроз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уязвимостеи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̆;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вычисление рисков; оценивание рисков по заранее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определеннои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̆ шкале риска.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по природе возникновения различают два вида угроз: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естественные - угрозы, вызванные процессами техногенного характера, которые в априори не зависят от человека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искусственные - смоделированные человеком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89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F4F81-3C63-032E-7975-32FEEF4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Условная численная шкала оценки ущерба консалтинговой компании</a:t>
            </a:r>
            <a:endParaRPr lang="ru-BY" sz="6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4C6156-F15D-AEEC-994F-AABE913D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561" y="1906975"/>
            <a:ext cx="7060331" cy="4437262"/>
          </a:xfrm>
        </p:spPr>
      </p:pic>
    </p:spTree>
    <p:extLst>
      <p:ext uri="{BB962C8B-B14F-4D97-AF65-F5344CB8AC3E}">
        <p14:creationId xmlns:p14="http://schemas.microsoft.com/office/powerpoint/2010/main" val="317592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ED6E3-ADF7-7553-4E1D-0E6210B6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Вероятностно-временная шкала реализации угрозы</a:t>
            </a:r>
            <a:endParaRPr lang="ru-BY" sz="72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3AEB41-57DB-2645-D509-B15D7A02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14" y="2461287"/>
            <a:ext cx="7759700" cy="3175000"/>
          </a:xfrm>
        </p:spPr>
      </p:pic>
    </p:spTree>
    <p:extLst>
      <p:ext uri="{BB962C8B-B14F-4D97-AF65-F5344CB8AC3E}">
        <p14:creationId xmlns:p14="http://schemas.microsoft.com/office/powerpoint/2010/main" val="30332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2FA72-FAEB-BAA4-F7DA-23BA433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Оценка рисков</a:t>
            </a:r>
            <a:endParaRPr lang="ru-BY" sz="7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8A4BF7-911F-F5D7-A547-086B63A7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657" y="2084832"/>
            <a:ext cx="6181013" cy="4022725"/>
          </a:xfrm>
        </p:spPr>
      </p:pic>
    </p:spTree>
    <p:extLst>
      <p:ext uri="{BB962C8B-B14F-4D97-AF65-F5344CB8AC3E}">
        <p14:creationId xmlns:p14="http://schemas.microsoft.com/office/powerpoint/2010/main" val="296892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D963C-D51F-E3C5-FD7F-97DFDB8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BY" sz="4000" dirty="0"/>
              <a:t>роцент допустимого риска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321A0-0D90-28CE-8E97-C46AECF2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035808"/>
            <a:ext cx="9720073" cy="149961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Допустимым значением риска реализации угроз ИБ для компаний малого и среднего бизнеса необходимо считать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5%.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случае когда риск реализации угроз ИБ компании равен или более 5%, делается вывод, что в компании не выполняются требования по обеспечению ИБ, а также что риск ИБ повышенный и требует немедленного принятия решений.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4303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{65392B35-61D3-954F-B252-2AD94AC818C5}tf10001061</Template>
  <TotalTime>10</TotalTime>
  <Words>431</Words>
  <Application>Microsoft Macintosh PowerPoint</Application>
  <PresentationFormat>Широкоэкранный</PresentationFormat>
  <Paragraphs>30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Интеграл</vt:lpstr>
      <vt:lpstr>Лабораторная работа No 1</vt:lpstr>
      <vt:lpstr>Теория</vt:lpstr>
      <vt:lpstr>тема</vt:lpstr>
      <vt:lpstr>Иерархия предприятия</vt:lpstr>
      <vt:lpstr>Оценка рисков включает в себя следующие действия и мероприятия</vt:lpstr>
      <vt:lpstr>Условная численная шкала оценки ущерба консалтинговой компании</vt:lpstr>
      <vt:lpstr>Вероятностно-временная шкала реализации угрозы</vt:lpstr>
      <vt:lpstr>Оценка рисков</vt:lpstr>
      <vt:lpstr>Процент допустимого риска</vt:lpstr>
      <vt:lpstr>Укрепление иб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Диана Змитревич</dc:creator>
  <cp:lastModifiedBy>Диана Змитревич</cp:lastModifiedBy>
  <cp:revision>26</cp:revision>
  <dcterms:created xsi:type="dcterms:W3CDTF">2023-02-16T19:46:42Z</dcterms:created>
  <dcterms:modified xsi:type="dcterms:W3CDTF">2023-02-16T19:56:43Z</dcterms:modified>
</cp:coreProperties>
</file>