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F3F5-8AB3-45AC-8293-738F35DFDB5F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0623-E71C-45E7-AB37-A918BB5B4CB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08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4392488"/>
          </a:xfrm>
        </p:spPr>
        <p:txBody>
          <a:bodyPr>
            <a:normAutofit/>
          </a:bodyPr>
          <a:lstStyle/>
          <a:p>
            <a:pPr algn="ctr"/>
            <a:r>
              <a:rPr lang="es-ES" smtClean="0"/>
              <a:t>UNIT 13</a:t>
            </a:r>
            <a:br>
              <a:rPr lang="es-ES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SHAPES (2D)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Shapes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Cuando necesitamos dibujar  contenido gráfico  en dos dimensiones  (2D)  con WPF y UWP,  la  mejor  forma es usando </a:t>
            </a:r>
            <a:r>
              <a:rPr lang="es-ES" sz="2000" dirty="0" err="1" smtClean="0"/>
              <a:t>Shapes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Los  </a:t>
            </a:r>
            <a:r>
              <a:rPr lang="es-ES" sz="2000" dirty="0" err="1" smtClean="0"/>
              <a:t>Shapes</a:t>
            </a:r>
            <a:r>
              <a:rPr lang="es-ES" sz="2000" dirty="0" smtClean="0"/>
              <a:t>  son  clases que se utilizan para representar   líneas, elipses, rectángulos  y polígonos.</a:t>
            </a:r>
          </a:p>
          <a:p>
            <a:r>
              <a:rPr lang="es-ES" sz="2000" dirty="0" smtClean="0"/>
              <a:t>WPF y UWP tienen seis </a:t>
            </a:r>
            <a:r>
              <a:rPr lang="es-ES" sz="2000" dirty="0" err="1" smtClean="0"/>
              <a:t>Shapes</a:t>
            </a:r>
            <a:r>
              <a:rPr lang="es-ES" sz="2000" dirty="0" smtClean="0"/>
              <a:t> diferentes: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Rectangle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Ellipse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smtClean="0"/>
              <a:t>Line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Polyline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Polygon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Path</a:t>
            </a:r>
            <a:r>
              <a:rPr lang="es-ES" sz="2000" b="1" dirty="0" smtClean="0"/>
              <a:t> 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Shapes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smtClean="0"/>
              <a:t> La clase </a:t>
            </a:r>
            <a:r>
              <a:rPr lang="es-ES" sz="2400" dirty="0" err="1" smtClean="0"/>
              <a:t>Shape</a:t>
            </a:r>
            <a:r>
              <a:rPr lang="es-ES" sz="2400" dirty="0" smtClean="0"/>
              <a:t> deriva de la clase </a:t>
            </a:r>
            <a:r>
              <a:rPr lang="es-ES" sz="2400" dirty="0" err="1" smtClean="0"/>
              <a:t>FrameworkElement</a:t>
            </a:r>
            <a:r>
              <a:rPr lang="es-ES" sz="2400" dirty="0" smtClean="0"/>
              <a:t>, por lo que podemos decir que los </a:t>
            </a:r>
            <a:r>
              <a:rPr lang="es-ES" sz="2400" dirty="0" err="1" smtClean="0"/>
              <a:t>Shapes</a:t>
            </a:r>
            <a:r>
              <a:rPr lang="es-ES" sz="2400" dirty="0" smtClean="0"/>
              <a:t> son elementos.</a:t>
            </a:r>
          </a:p>
          <a:p>
            <a:r>
              <a:rPr lang="es-ES" sz="2400" dirty="0" smtClean="0"/>
              <a:t>Gracias a esto, tenemos las siguientes ventajas: </a:t>
            </a:r>
          </a:p>
          <a:p>
            <a:pPr marL="895350" indent="-382588"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Tienen los mismos eventos que cualquier otro elemento. Disponemos de eventos de ratón, teclado, etc. Además podemos definir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Tooltips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ContextMenu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etc.</a:t>
            </a:r>
          </a:p>
          <a:p>
            <a:pPr marL="895350" indent="-382588"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autoescalan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dependiendo del tamaño de la ventana, igual que otros elementos en WPF y UWP.</a:t>
            </a:r>
          </a:p>
          <a:p>
            <a:pPr marL="895350" indent="-382588"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Aunque el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es el elemento más común para meter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Shapes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podemos hacerlo en cualquier otro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layout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Rectangle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Sus propiedades más importantes son </a:t>
            </a:r>
            <a:r>
              <a:rPr lang="es-ES" sz="1800" dirty="0" err="1" smtClean="0"/>
              <a:t>Width</a:t>
            </a:r>
            <a:r>
              <a:rPr lang="es-ES" sz="1800" dirty="0" smtClean="0"/>
              <a:t> y </a:t>
            </a:r>
            <a:r>
              <a:rPr lang="es-ES" sz="1800" dirty="0" err="1" smtClean="0"/>
              <a:t>Height</a:t>
            </a:r>
            <a:r>
              <a:rPr lang="es-ES" sz="1800" dirty="0" smtClean="0"/>
              <a:t>. </a:t>
            </a:r>
          </a:p>
          <a:p>
            <a:r>
              <a:rPr lang="es-ES" sz="1800" dirty="0" err="1" smtClean="0"/>
              <a:t>Fill</a:t>
            </a:r>
            <a:r>
              <a:rPr lang="es-ES" sz="1800" dirty="0" smtClean="0"/>
              <a:t> es el relleno y </a:t>
            </a:r>
            <a:r>
              <a:rPr lang="es-ES" sz="1800" dirty="0" err="1" smtClean="0"/>
              <a:t>Stroke</a:t>
            </a:r>
            <a:r>
              <a:rPr lang="es-ES" sz="1800" dirty="0" smtClean="0"/>
              <a:t> es borde.</a:t>
            </a:r>
          </a:p>
          <a:p>
            <a:r>
              <a:rPr lang="es-ES" sz="1800" dirty="0" smtClean="0"/>
              <a:t>Con </a:t>
            </a:r>
            <a:r>
              <a:rPr lang="es-ES" sz="1800" dirty="0" err="1" smtClean="0"/>
              <a:t>RadiusX</a:t>
            </a:r>
            <a:r>
              <a:rPr lang="es-ES" sz="1800" dirty="0" smtClean="0"/>
              <a:t>=“valor” y </a:t>
            </a:r>
            <a:r>
              <a:rPr lang="es-ES" sz="1800" dirty="0" err="1" smtClean="0"/>
              <a:t>RadiusY</a:t>
            </a:r>
            <a:r>
              <a:rPr lang="es-ES" sz="1800" dirty="0" smtClean="0"/>
              <a:t> podemos poner los bordes redondeados.</a:t>
            </a:r>
          </a:p>
          <a:p>
            <a:endParaRPr lang="es-ES" sz="18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Yellow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="Blue"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Margin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="5“/&gt;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Elipse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Muy similar al </a:t>
            </a:r>
            <a:r>
              <a:rPr lang="es-ES" sz="1800" dirty="0" err="1" smtClean="0"/>
              <a:t>Rectangle</a:t>
            </a:r>
            <a:r>
              <a:rPr lang="es-ES" sz="1800" dirty="0" smtClean="0"/>
              <a:t> pero para hacer círculos y elipses.</a:t>
            </a:r>
          </a:p>
          <a:p>
            <a:r>
              <a:rPr lang="es-ES" sz="1800" dirty="0" smtClean="0"/>
              <a:t>Si ponemos </a:t>
            </a:r>
            <a:r>
              <a:rPr lang="es-ES" sz="1800" dirty="0" err="1" smtClean="0"/>
              <a:t>With</a:t>
            </a:r>
            <a:r>
              <a:rPr lang="es-ES" sz="1800" dirty="0" smtClean="0"/>
              <a:t> = </a:t>
            </a:r>
            <a:r>
              <a:rPr lang="es-ES" sz="1800" dirty="0" err="1" smtClean="0"/>
              <a:t>Height</a:t>
            </a:r>
            <a:r>
              <a:rPr lang="es-ES" sz="1800" dirty="0" smtClean="0"/>
              <a:t> obtendremos un círculo.</a:t>
            </a:r>
            <a:br>
              <a:rPr lang="es-ES" sz="1800" dirty="0" smtClean="0"/>
            </a:b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Ellipse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Yellow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="Blue"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Margin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HorizontalAlignment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Left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"/&gt; 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Representa la línea recta que une dos puntos. </a:t>
            </a:r>
          </a:p>
          <a:p>
            <a:r>
              <a:rPr lang="es-ES" sz="1800" dirty="0" smtClean="0"/>
              <a:t>X1 e Y1 representan el punto de comienzo y X2 e Y2 el de finalización.</a:t>
            </a:r>
          </a:p>
          <a:p>
            <a:r>
              <a:rPr lang="es-ES" sz="1800" dirty="0" smtClean="0"/>
              <a:t>Si metemos una línea en un </a:t>
            </a:r>
            <a:r>
              <a:rPr lang="es-ES" sz="1800" dirty="0" err="1" smtClean="0"/>
              <a:t>Canvas</a:t>
            </a:r>
            <a:r>
              <a:rPr lang="es-ES" sz="1800" dirty="0" smtClean="0"/>
              <a:t> de esta manera:</a:t>
            </a:r>
            <a:br>
              <a:rPr lang="es-ES" sz="1800" dirty="0" smtClean="0"/>
            </a:b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&lt;Line Stroke="Blue" X1="0" Y1="0" X2="10" Y2="100“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Canvas.Left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Canvas.Top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="100"&gt;&lt;/Line&gt;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Equivale</a:t>
            </a:r>
            <a:r>
              <a:rPr lang="en-US" sz="1800" dirty="0" smtClean="0"/>
              <a:t> a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otra</a:t>
            </a:r>
            <a:r>
              <a:rPr lang="en-US" sz="1800" dirty="0" smtClean="0"/>
              <a:t> </a:t>
            </a:r>
            <a:r>
              <a:rPr lang="en-US" sz="1800" dirty="0" err="1" smtClean="0"/>
              <a:t>ya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antes </a:t>
            </a:r>
            <a:r>
              <a:rPr lang="en-US" sz="1800" dirty="0" err="1" smtClean="0"/>
              <a:t>toma</a:t>
            </a:r>
            <a:r>
              <a:rPr lang="en-US" sz="1800" dirty="0" smtClean="0"/>
              <a:t> el </a:t>
            </a:r>
            <a:r>
              <a:rPr lang="en-US" sz="1800" dirty="0" err="1" smtClean="0"/>
              <a:t>punto</a:t>
            </a:r>
            <a:r>
              <a:rPr lang="en-US" sz="1800" dirty="0" smtClean="0"/>
              <a:t> (0,0) de </a:t>
            </a:r>
            <a:r>
              <a:rPr lang="en-US" sz="1800" dirty="0" err="1" smtClean="0"/>
              <a:t>comienzo</a:t>
            </a:r>
            <a:r>
              <a:rPr lang="en-US" sz="1800" dirty="0" smtClean="0"/>
              <a:t> de la </a:t>
            </a:r>
            <a:r>
              <a:rPr lang="en-US" sz="1800" dirty="0" err="1" smtClean="0"/>
              <a:t>línea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el </a:t>
            </a:r>
            <a:r>
              <a:rPr lang="en-US" sz="1800" dirty="0" err="1" smtClean="0"/>
              <a:t>punto</a:t>
            </a:r>
            <a:r>
              <a:rPr lang="en-US" sz="1800" dirty="0" smtClean="0"/>
              <a:t> (5,100) del Canvas</a:t>
            </a:r>
          </a:p>
          <a:p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&lt;Line Stroke="Blue" X1="5" Y1="100" X2="15" Y2="200"&gt;&lt;/Line&gt;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Polyline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Nos permite dibujar una secuencia de  líneas rectas conectadas. Para ello debemos especificar una lista de coordenadas X e Y que representan los puntos por los que pasará la recta. 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Polyline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="Red"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StrokeThickness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Points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="10,150 30,140 50,160 70,130 190,100 210,240" /&gt; 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05064"/>
            <a:ext cx="2592288" cy="1793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Polygon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Es lo mismo que una </a:t>
            </a:r>
            <a:r>
              <a:rPr lang="es-ES" sz="1800" dirty="0" err="1" smtClean="0"/>
              <a:t>Polyline</a:t>
            </a:r>
            <a:r>
              <a:rPr lang="es-ES" sz="1800" dirty="0" smtClean="0"/>
              <a:t> pero uniendo el último punto con el primero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Polyline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="Red"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StrokeThickness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Points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="10,150 30,140 50,160 70,130 190,100 210,240" /&gt; 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dirty="0" smtClean="0"/>
              <a:t>Realizar estas formas: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Triángulo isósceles"/>
          <p:cNvSpPr/>
          <p:nvPr/>
        </p:nvSpPr>
        <p:spPr>
          <a:xfrm>
            <a:off x="2771800" y="1916832"/>
            <a:ext cx="1656184" cy="1440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entágono"/>
          <p:cNvSpPr/>
          <p:nvPr/>
        </p:nvSpPr>
        <p:spPr>
          <a:xfrm>
            <a:off x="1907704" y="3573016"/>
            <a:ext cx="4104456" cy="576064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strella de 5 puntas"/>
          <p:cNvSpPr/>
          <p:nvPr/>
        </p:nvSpPr>
        <p:spPr>
          <a:xfrm>
            <a:off x="2483768" y="4221088"/>
            <a:ext cx="2592288" cy="24482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339</Words>
  <Application>Microsoft Office PowerPoint</Application>
  <PresentationFormat>Presentación en pantalla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Wingdings</vt:lpstr>
      <vt:lpstr>Wingdings 2</vt:lpstr>
      <vt:lpstr>Técnico</vt:lpstr>
      <vt:lpstr>UNIT 13   SHAPES (2D)</vt:lpstr>
      <vt:lpstr>Shapes</vt:lpstr>
      <vt:lpstr>Shapes</vt:lpstr>
      <vt:lpstr>Rectangle</vt:lpstr>
      <vt:lpstr>Elipse</vt:lpstr>
      <vt:lpstr>Line</vt:lpstr>
      <vt:lpstr>Polyline</vt:lpstr>
      <vt:lpstr>Polygon</vt:lpstr>
      <vt:lpstr>Ejercicios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497</cp:revision>
  <dcterms:created xsi:type="dcterms:W3CDTF">2013-09-11T16:12:50Z</dcterms:created>
  <dcterms:modified xsi:type="dcterms:W3CDTF">2020-01-10T11:52:45Z</dcterms:modified>
</cp:coreProperties>
</file>