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20/09/2019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kimos.org/ajf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2:</a:t>
            </a: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factor humano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Ejemplo de formularios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5350" b="6091"/>
          <a:stretch>
            <a:fillRect/>
          </a:stretch>
        </p:blipFill>
        <p:spPr bwMode="auto">
          <a:xfrm>
            <a:off x="323528" y="1412776"/>
            <a:ext cx="864459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Muy importante ya que participa en todos los actos de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interacción de la persona con el ordenador.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Existen tres tipos de memoria que interactúan:</a:t>
            </a:r>
          </a:p>
          <a:p>
            <a:pPr>
              <a:buNone/>
            </a:pPr>
            <a:r>
              <a:rPr lang="es-ES" dirty="0" smtClean="0"/>
              <a:t>		-Almacenamiento sensorial</a:t>
            </a:r>
          </a:p>
          <a:p>
            <a:pPr>
              <a:buNone/>
            </a:pPr>
            <a:r>
              <a:rPr lang="es-ES" dirty="0" smtClean="0"/>
              <a:t>		-Almacén de memoria a corto plazo</a:t>
            </a:r>
          </a:p>
          <a:p>
            <a:pPr>
              <a:buNone/>
            </a:pPr>
            <a:r>
              <a:rPr lang="es-ES" dirty="0" smtClean="0"/>
              <a:t>		-Almacén de memoria a largo plazo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Almacenamiento sensorial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Existe uno para cada sentido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Es constantemente actualizado con nueva información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información que están procesando estos almacenes es la que reciben sin prestar atención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Cuando ocurre algo que ocasione que se le preste más atención esa información es trasladada a la memoria a corto plazo.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Una estimulación constante y repetida cansa los mecanismos sensoriales y hace que seamos menos capaces de percibir cambios. (HABITUACIÓN).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Hay que evitar la habituación. Ej. una pantalla cuyo fondo parpadea todo el tiempo.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corto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Es la memoria de trabajo, la que utilizamos para memorizar un número de teléfono hasta que logramos anotarlo.</a:t>
            </a:r>
          </a:p>
          <a:p>
            <a:pPr>
              <a:buNone/>
            </a:pPr>
            <a:r>
              <a:rPr lang="es-E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Características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Tiene una capacidad limitada de tiempo y cantidad (7±2 elementos) en 20 segundos.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Técnicas para estimular la MCP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Ensayo (repetir constantemente un número de teléfono, un número de </a:t>
            </a:r>
            <a:r>
              <a:rPr lang="es-ES" dirty="0" err="1" smtClean="0"/>
              <a:t>dni</a:t>
            </a:r>
            <a:r>
              <a:rPr lang="es-ES" dirty="0" smtClean="0"/>
              <a:t>, ...)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Trocear o partir la información (agrupar porciones de información por asociación, orden, significado...)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corto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None/>
            </a:pPr>
            <a:r>
              <a:rPr lang="es-ES" sz="3200" dirty="0" smtClean="0"/>
              <a:t>	12–33–7– 98–66–41–2-80-11- 56-77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corto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Las personas pueden repasar mentalmente los primeros elementos hasta almacenarlos en la memoria a largo plazo, a costa de no poder procesar los elementos intermedios. Los últimos ítems, por su parte, permanecen en la memoria a corto plazo tras finalizar la fase de aprendizaje, por lo que estarían accesibles a la hora de recordar la lista.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Esto implica que los menús anchos y superficiales son mejores en términos de tiempo y eficacia que los menús profundos y estrechos.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corto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Recomendaciones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Los menús anchos y superficiales son mejores, en términos de tiempo y eficacia, que los menús profundos y estrechos.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Evitar diseñar interfaces en las que sea necesario recordar información de una pantalla a otra.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largo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Es un almacén de  </a:t>
            </a:r>
          </a:p>
          <a:p>
            <a:pPr>
              <a:buNone/>
            </a:pPr>
            <a:r>
              <a:rPr lang="es-ES" dirty="0" smtClean="0"/>
              <a:t>		-Capacidad y duración ilimitada</a:t>
            </a:r>
          </a:p>
          <a:p>
            <a:pPr>
              <a:buNone/>
            </a:pPr>
            <a:r>
              <a:rPr lang="es-ES" dirty="0" smtClean="0"/>
              <a:t>		-Velocidad de acceso baja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Su principal problema es la  recuperación de la información almacenada.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Memoria a largo plazo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Recomendaciones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Poner los </a:t>
            </a:r>
            <a:r>
              <a:rPr lang="es-ES" sz="2400" dirty="0" err="1" smtClean="0"/>
              <a:t>ShortCuts</a:t>
            </a:r>
            <a:r>
              <a:rPr lang="es-ES" sz="2400" dirty="0" smtClean="0"/>
              <a:t> al lado de las opciones de menú que representan.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Emplear listas y menús para seleccionar en vez de campos donde los usuarios tengan que teclear la información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Emplear ‘</a:t>
            </a:r>
            <a:r>
              <a:rPr lang="es-ES" sz="2400" dirty="0" err="1" smtClean="0"/>
              <a:t>tooltips</a:t>
            </a:r>
            <a:r>
              <a:rPr lang="es-ES" sz="2400" dirty="0" smtClean="0"/>
              <a:t>’ y ayuda sensible al contexto  para ayudar a reconocer la información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Opción de volver a las opciones por defecto del sistema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502" b="8571"/>
          <a:stretch>
            <a:fillRect/>
          </a:stretch>
        </p:blipFill>
        <p:spPr bwMode="auto">
          <a:xfrm>
            <a:off x="5940152" y="692696"/>
            <a:ext cx="166206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6948264" y="1556792"/>
            <a:ext cx="432048" cy="13681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doc-insert-drop-down-list2"/>
          <p:cNvPicPr>
            <a:picLocks noChangeAspect="1" noChangeArrowheads="1"/>
          </p:cNvPicPr>
          <p:nvPr/>
        </p:nvPicPr>
        <p:blipFill>
          <a:blip r:embed="rId3" cstate="print"/>
          <a:srcRect l="1830" t="25200" r="50577" b="56473"/>
          <a:stretch>
            <a:fillRect/>
          </a:stretch>
        </p:blipFill>
        <p:spPr bwMode="auto">
          <a:xfrm>
            <a:off x="6300192" y="3212976"/>
            <a:ext cx="1872208" cy="576064"/>
          </a:xfrm>
          <a:prstGeom prst="rect">
            <a:avLst/>
          </a:prstGeom>
          <a:noFill/>
        </p:spPr>
      </p:pic>
      <p:pic>
        <p:nvPicPr>
          <p:cNvPr id="1030" name="Picture 6" descr="ToolTipImg2.jpg"/>
          <p:cNvPicPr>
            <a:picLocks noChangeAspect="1" noChangeArrowheads="1"/>
          </p:cNvPicPr>
          <p:nvPr/>
        </p:nvPicPr>
        <p:blipFill>
          <a:blip r:embed="rId4" cstate="print"/>
          <a:srcRect r="22398" b="49768"/>
          <a:stretch>
            <a:fillRect/>
          </a:stretch>
        </p:blipFill>
        <p:spPr bwMode="auto">
          <a:xfrm>
            <a:off x="6372200" y="4005064"/>
            <a:ext cx="2232248" cy="1440160"/>
          </a:xfrm>
          <a:prstGeom prst="rect">
            <a:avLst/>
          </a:prstGeom>
          <a:noFill/>
        </p:spPr>
      </p:pic>
      <p:sp>
        <p:nvSpPr>
          <p:cNvPr id="11" name="10 Flecha derecha"/>
          <p:cNvSpPr/>
          <p:nvPr/>
        </p:nvSpPr>
        <p:spPr>
          <a:xfrm>
            <a:off x="5724128" y="2348880"/>
            <a:ext cx="115212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 rot="20794897">
            <a:off x="5580112" y="3645024"/>
            <a:ext cx="864096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6084168" y="4293096"/>
            <a:ext cx="115212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A la hora de diseñar una interfaz de usuario hay que tener en cuenta los factores humanos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Para ello es necesario conocer como trabajan nuestras mentes, como pensamos, como recordamos y como aprendemos. Esto lo estudia la psicología cognitiva.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Psicología cognitiva estudia como comprender y representar la manera en la que los seres humanos interaccionan con el ordenador.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En informática predominan los sistemas visuales, auditivo y táctil. 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mayoría de </a:t>
            </a:r>
            <a:r>
              <a:rPr lang="es-ES" smtClean="0"/>
              <a:t>las interfaces </a:t>
            </a:r>
            <a:r>
              <a:rPr lang="es-ES" dirty="0" smtClean="0"/>
              <a:t>se llevan a cabo a través de un medio visual.  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distribución de elementos en una interfaz es una decisión que debe tomar el diseñador, guiado muchas veces por su propia intuición o en peores casos incluso por exigencias de espacio de la pantalla.  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El primer proceso que actúa sobre la imagen retiniana es el de detección de bordes. El siguiente paso va encaminado a encontrar áreas conectadas en la imagen.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Sear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489542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Canales de entrada/salida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 entrada de información hacia el ser humano se produce, normalmente, a través de los sentidos:</a:t>
            </a:r>
          </a:p>
          <a:p>
            <a:pPr>
              <a:buNone/>
            </a:pPr>
            <a:r>
              <a:rPr lang="es-ES" dirty="0" smtClean="0"/>
              <a:t>		- Vista</a:t>
            </a:r>
          </a:p>
          <a:p>
            <a:pPr>
              <a:buNone/>
            </a:pPr>
            <a:r>
              <a:rPr lang="es-ES" dirty="0" smtClean="0"/>
              <a:t>		- Oído</a:t>
            </a:r>
          </a:p>
          <a:p>
            <a:pPr>
              <a:buNone/>
            </a:pPr>
            <a:r>
              <a:rPr lang="es-ES" dirty="0" smtClean="0"/>
              <a:t>		- Tacto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salida se produce mediante el movimiento de los dedos, extremidades, ojos, cabeza y el sistema vocal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Restricciones</a:t>
            </a:r>
            <a:b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Impuestas por el sistema visual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Tamaño de letra proporcionado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Espaciado proporcional entre líneas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Fuentes no complicadas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No mayúsculas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Preferiblemente usar fuentes "</a:t>
            </a:r>
            <a:r>
              <a:rPr lang="es-ES" dirty="0" err="1" smtClean="0"/>
              <a:t>sans-serif</a:t>
            </a:r>
            <a:r>
              <a:rPr lang="es-ES" dirty="0" smtClean="0"/>
              <a:t>“, que  son aquellas sin los pequeños remates en los extremos.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Elegir combinaciones de colores compatibles. Evitar rojo-verde, azul-amarillo, verde-azul, rojo-azul.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Evitar colores brillantes en grandes porciones de la pantalla.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Deben predominar colores suaves o “pastel”.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7410" name="Picture 2" descr="http://sourbrains.org/wp-content/uploads/2011/04/bad-web-desig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5550533" cy="3672408"/>
          </a:xfrm>
          <a:prstGeom prst="rect">
            <a:avLst/>
          </a:prstGeom>
          <a:noFill/>
        </p:spPr>
      </p:pic>
      <p:sp>
        <p:nvSpPr>
          <p:cNvPr id="6" name="5 Señal de prohibido"/>
          <p:cNvSpPr/>
          <p:nvPr/>
        </p:nvSpPr>
        <p:spPr>
          <a:xfrm>
            <a:off x="1043608" y="476672"/>
            <a:ext cx="5976664" cy="518457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132856"/>
            <a:ext cx="7467600" cy="4525963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  <a:hlinkClick r:id="rId2"/>
              </a:rPr>
              <a:t>Atención</a:t>
            </a:r>
          </a:p>
          <a:p>
            <a:pPr algn="ctr">
              <a:buNone/>
            </a:pPr>
            <a:r>
              <a:rPr lang="es-ES" dirty="0" smtClean="0">
                <a:hlinkClick r:id="rId2"/>
              </a:rPr>
              <a:t>Peligro para los epilépticos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Ejemplo de formularios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1340" r="124" b="11551"/>
          <a:stretch>
            <a:fillRect/>
          </a:stretch>
        </p:blipFill>
        <p:spPr bwMode="auto">
          <a:xfrm>
            <a:off x="251520" y="1556792"/>
            <a:ext cx="87129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821</Words>
  <Application>Microsoft Office PowerPoint</Application>
  <PresentationFormat>Presentación en pantalla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 2</vt:lpstr>
      <vt:lpstr>Técnico</vt:lpstr>
      <vt:lpstr>Unidad 2:   El factor humano</vt:lpstr>
      <vt:lpstr>Introducción</vt:lpstr>
      <vt:lpstr>Introducción</vt:lpstr>
      <vt:lpstr>Presentación de PowerPoint</vt:lpstr>
      <vt:lpstr>Canales de entrada/salida</vt:lpstr>
      <vt:lpstr>Restricciones Impuestas por el sistema visual</vt:lpstr>
      <vt:lpstr>Presentación de PowerPoint</vt:lpstr>
      <vt:lpstr>Presentación de PowerPoint</vt:lpstr>
      <vt:lpstr>Ejemplo de formularios</vt:lpstr>
      <vt:lpstr>Ejemplo de formularios</vt:lpstr>
      <vt:lpstr>Memoria</vt:lpstr>
      <vt:lpstr>Almacenamiento sensorial</vt:lpstr>
      <vt:lpstr>Memoria a corto plazo</vt:lpstr>
      <vt:lpstr>Memoria a corto plazo</vt:lpstr>
      <vt:lpstr>Memoria a corto plazo</vt:lpstr>
      <vt:lpstr>Memoria a corto plazo</vt:lpstr>
      <vt:lpstr>Memoria a largo plazo</vt:lpstr>
      <vt:lpstr>Memoria a largo plazo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36</cp:revision>
  <dcterms:created xsi:type="dcterms:W3CDTF">2013-09-11T16:12:50Z</dcterms:created>
  <dcterms:modified xsi:type="dcterms:W3CDTF">2019-09-20T09:24:30Z</dcterms:modified>
</cp:coreProperties>
</file>