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6" r:id="rId9"/>
    <p:sldId id="267" r:id="rId10"/>
    <p:sldId id="263" r:id="rId11"/>
    <p:sldId id="268" r:id="rId12"/>
    <p:sldId id="269" r:id="rId13"/>
    <p:sldId id="271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24/09/2018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338437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Unidad 3: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ENTORNO DE DESARROLLO (IDE) </a:t>
            </a:r>
            <a:br>
              <a:rPr lang="es-ES" dirty="0" smtClean="0"/>
            </a:br>
            <a:r>
              <a:rPr lang="es-ES" dirty="0" smtClean="0"/>
              <a:t>VISUAL STUDIO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Historia de Visual Studio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Visual Studio 2012</a:t>
            </a:r>
          </a:p>
          <a:p>
            <a:pPr lvl="1"/>
            <a:r>
              <a:rPr lang="es-ES" dirty="0" smtClean="0"/>
              <a:t>Usa la versión .NET 4.5</a:t>
            </a:r>
          </a:p>
          <a:p>
            <a:pPr lvl="1"/>
            <a:r>
              <a:rPr lang="es-ES" dirty="0" smtClean="0"/>
              <a:t>Mejoras para el uso de Windows </a:t>
            </a:r>
            <a:r>
              <a:rPr lang="es-ES" dirty="0" err="1" smtClean="0"/>
              <a:t>Azure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Soporte integral para HTML5 y CSS3.</a:t>
            </a:r>
          </a:p>
          <a:p>
            <a:pPr lvl="1"/>
            <a:r>
              <a:rPr lang="es-ES" dirty="0" smtClean="0"/>
              <a:t>Soporte para </a:t>
            </a:r>
            <a:r>
              <a:rPr lang="es-ES" dirty="0" err="1" smtClean="0"/>
              <a:t>WinRT</a:t>
            </a:r>
            <a:r>
              <a:rPr lang="es-ES" dirty="0" smtClean="0"/>
              <a:t> (software para Windows 8)</a:t>
            </a:r>
          </a:p>
          <a:p>
            <a:pPr lvl="1"/>
            <a:r>
              <a:rPr lang="es-ES" dirty="0" smtClean="0"/>
              <a:t>Ediciones: Express, Professional, Premium, </a:t>
            </a:r>
            <a:r>
              <a:rPr lang="es-ES" dirty="0" err="1" smtClean="0"/>
              <a:t>Ultimate</a:t>
            </a:r>
            <a:r>
              <a:rPr lang="es-ES" dirty="0" smtClean="0"/>
              <a:t>, Test Professional</a:t>
            </a:r>
          </a:p>
          <a:p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Historia de Visual Studio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Visual Studio 2013</a:t>
            </a:r>
          </a:p>
          <a:p>
            <a:pPr lvl="1"/>
            <a:r>
              <a:rPr lang="es-ES" dirty="0" smtClean="0"/>
              <a:t>Usa la versión .NET 4.5.2</a:t>
            </a:r>
          </a:p>
          <a:p>
            <a:pPr lvl="1"/>
            <a:r>
              <a:rPr lang="es-ES" dirty="0" smtClean="0"/>
              <a:t>Mejoras para el uso colaborativo: </a:t>
            </a:r>
            <a:r>
              <a:rPr lang="es-ES" dirty="0" err="1" smtClean="0"/>
              <a:t>Team</a:t>
            </a:r>
            <a:r>
              <a:rPr lang="es-ES" dirty="0" smtClean="0"/>
              <a:t> </a:t>
            </a:r>
            <a:r>
              <a:rPr lang="es-ES" dirty="0" err="1" smtClean="0"/>
              <a:t>Foundation</a:t>
            </a:r>
            <a:endParaRPr lang="es-ES" dirty="0" smtClean="0"/>
          </a:p>
          <a:p>
            <a:pPr lvl="1"/>
            <a:r>
              <a:rPr lang="es-ES" dirty="0" smtClean="0"/>
              <a:t>Nuevas plantillas para desarrollo Web.</a:t>
            </a:r>
          </a:p>
          <a:p>
            <a:pPr lvl="1"/>
            <a:r>
              <a:rPr lang="es-ES" dirty="0" smtClean="0"/>
              <a:t>Ediciones: Express, Professional, Premium, </a:t>
            </a:r>
            <a:r>
              <a:rPr lang="es-ES" dirty="0" err="1" smtClean="0"/>
              <a:t>Ultimate</a:t>
            </a:r>
            <a:r>
              <a:rPr lang="es-ES" dirty="0" smtClean="0"/>
              <a:t>, Test Professional</a:t>
            </a:r>
          </a:p>
          <a:p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Historia de Visual Studio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Visual Studio 2015</a:t>
            </a:r>
          </a:p>
          <a:p>
            <a:pPr lvl="1"/>
            <a:r>
              <a:rPr lang="es-ES" dirty="0" smtClean="0"/>
              <a:t>Usa la versión .NET 4.6</a:t>
            </a:r>
          </a:p>
          <a:p>
            <a:pPr lvl="1"/>
            <a:r>
              <a:rPr lang="es-ES" dirty="0" smtClean="0"/>
              <a:t>Se introduce el nuevo ASP.NET: Core. Más ligero y multiplataforma</a:t>
            </a:r>
          </a:p>
          <a:p>
            <a:pPr lvl="1"/>
            <a:r>
              <a:rPr lang="es-ES" dirty="0" err="1" smtClean="0"/>
              <a:t>Xamarin</a:t>
            </a:r>
            <a:r>
              <a:rPr lang="es-ES" dirty="0" smtClean="0"/>
              <a:t>: escribir en C# y usar en </a:t>
            </a:r>
            <a:r>
              <a:rPr lang="es-ES" dirty="0" err="1" smtClean="0"/>
              <a:t>Android</a:t>
            </a:r>
            <a:r>
              <a:rPr lang="es-ES" dirty="0" smtClean="0"/>
              <a:t> o </a:t>
            </a:r>
            <a:r>
              <a:rPr lang="es-ES" dirty="0" err="1" smtClean="0"/>
              <a:t>IOs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Aplicaciones Universales (UWP): una aplicación para dominarlos a todos.</a:t>
            </a:r>
          </a:p>
          <a:p>
            <a:pPr lvl="1"/>
            <a:r>
              <a:rPr lang="es-ES" dirty="0" smtClean="0"/>
              <a:t>Ediciones: </a:t>
            </a:r>
            <a:r>
              <a:rPr lang="es-ES" dirty="0" err="1" smtClean="0"/>
              <a:t>Community</a:t>
            </a:r>
            <a:r>
              <a:rPr lang="es-ES" dirty="0" smtClean="0"/>
              <a:t>, Professional, Enterprise, Test Professional</a:t>
            </a:r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Historia de Visual Studio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Visual Studio 2017</a:t>
            </a:r>
          </a:p>
          <a:p>
            <a:pPr lvl="1"/>
            <a:r>
              <a:rPr lang="es-ES" dirty="0" smtClean="0"/>
              <a:t>Usa la versión .NET 4.6.1</a:t>
            </a:r>
          </a:p>
          <a:p>
            <a:pPr lvl="1"/>
            <a:r>
              <a:rPr lang="es-ES" dirty="0" smtClean="0"/>
              <a:t>Cambia la forma de instalarlo. Se usa un “descargador” en vez de una ISO.</a:t>
            </a:r>
          </a:p>
          <a:p>
            <a:pPr lvl="1"/>
            <a:r>
              <a:rPr lang="es-ES" dirty="0" smtClean="0"/>
              <a:t>Realización de juegos mediante la inclusión de herramientas </a:t>
            </a:r>
            <a:r>
              <a:rPr lang="es-ES" smtClean="0"/>
              <a:t>del </a:t>
            </a:r>
            <a:r>
              <a:rPr lang="es-ES" smtClean="0"/>
              <a:t>entorno </a:t>
            </a:r>
            <a:r>
              <a:rPr lang="es-ES" dirty="0" smtClean="0"/>
              <a:t>de </a:t>
            </a:r>
            <a:r>
              <a:rPr lang="es-ES" dirty="0" err="1" smtClean="0"/>
              <a:t>Unity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Se potencia el uso de la nube con varias mejoras para trabajar con </a:t>
            </a:r>
            <a:r>
              <a:rPr lang="es-ES" dirty="0" err="1" smtClean="0"/>
              <a:t>Azure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Ediciones: </a:t>
            </a:r>
            <a:r>
              <a:rPr lang="es-ES" dirty="0" err="1" smtClean="0"/>
              <a:t>Community</a:t>
            </a:r>
            <a:r>
              <a:rPr lang="es-ES" dirty="0" smtClean="0"/>
              <a:t>, Professional, Enterprise, Test Professional, </a:t>
            </a:r>
            <a:r>
              <a:rPr lang="es-ES" dirty="0" err="1" smtClean="0"/>
              <a:t>Code</a:t>
            </a:r>
            <a:r>
              <a:rPr lang="es-ES" dirty="0" smtClean="0"/>
              <a:t> (versión gratuita para Linux)</a:t>
            </a:r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98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¿Qué se puede hacer con Visual Studio?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s-ES" dirty="0" smtClean="0"/>
              <a:t>Aplicaciones de escritorio:</a:t>
            </a:r>
          </a:p>
          <a:p>
            <a:pPr lvl="2"/>
            <a:r>
              <a:rPr lang="es-ES" dirty="0" smtClean="0"/>
              <a:t>Windows </a:t>
            </a:r>
            <a:r>
              <a:rPr lang="es-ES" dirty="0" err="1" smtClean="0"/>
              <a:t>forms</a:t>
            </a:r>
            <a:endParaRPr lang="es-ES" dirty="0" smtClean="0"/>
          </a:p>
          <a:p>
            <a:pPr lvl="2"/>
            <a:r>
              <a:rPr lang="es-ES" dirty="0" smtClean="0"/>
              <a:t>WPF</a:t>
            </a:r>
          </a:p>
          <a:p>
            <a:pPr lvl="1"/>
            <a:r>
              <a:rPr lang="es-ES" dirty="0" smtClean="0"/>
              <a:t>Aplicaciones Web:</a:t>
            </a:r>
          </a:p>
          <a:p>
            <a:pPr lvl="2"/>
            <a:r>
              <a:rPr lang="es-ES" dirty="0" smtClean="0"/>
              <a:t>Web </a:t>
            </a:r>
            <a:r>
              <a:rPr lang="es-ES" dirty="0" err="1" smtClean="0"/>
              <a:t>Forms</a:t>
            </a:r>
            <a:endParaRPr lang="es-ES" dirty="0" smtClean="0"/>
          </a:p>
          <a:p>
            <a:pPr lvl="2"/>
            <a:r>
              <a:rPr lang="es-ES" dirty="0" smtClean="0"/>
              <a:t>ASP.NET MVC</a:t>
            </a:r>
          </a:p>
          <a:p>
            <a:pPr lvl="2"/>
            <a:r>
              <a:rPr lang="es-ES" smtClean="0"/>
              <a:t>ASP.NET Core</a:t>
            </a:r>
            <a:endParaRPr lang="es-ES" dirty="0" smtClean="0"/>
          </a:p>
          <a:p>
            <a:pPr lvl="1"/>
            <a:r>
              <a:rPr lang="es-ES" dirty="0" smtClean="0"/>
              <a:t>Aplicaciones Universales (se necesita Windows 10)</a:t>
            </a:r>
          </a:p>
          <a:p>
            <a:pPr lvl="1"/>
            <a:r>
              <a:rPr lang="es-ES" dirty="0" smtClean="0"/>
              <a:t>Aplicaciones para móviles Android o iOS (</a:t>
            </a:r>
            <a:r>
              <a:rPr lang="es-ES" dirty="0" err="1" smtClean="0"/>
              <a:t>Xamarin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Etc.</a:t>
            </a:r>
          </a:p>
          <a:p>
            <a:pPr lvl="2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¿Qué es Visual Studio?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Es un entorno de desarrollo integrado (IDE) desarrollado por Microsoft.</a:t>
            </a:r>
          </a:p>
          <a:p>
            <a:r>
              <a:rPr lang="es-ES" sz="2400" dirty="0" smtClean="0"/>
              <a:t>Con él podemos desarrollar aplicaciones utilizando la plataforma de desarrollo .NET.</a:t>
            </a:r>
          </a:p>
          <a:p>
            <a:r>
              <a:rPr lang="es-ES" sz="2400" dirty="0" smtClean="0"/>
              <a:t>Para que un IDE sea considerado como tal debe de tener mínimamente:</a:t>
            </a:r>
          </a:p>
          <a:p>
            <a:pPr lvl="1"/>
            <a:r>
              <a:rPr lang="es-ES" sz="2400" dirty="0" smtClean="0"/>
              <a:t>Un Editor.</a:t>
            </a:r>
          </a:p>
          <a:p>
            <a:pPr lvl="1"/>
            <a:r>
              <a:rPr lang="es-ES" sz="2400" dirty="0" smtClean="0"/>
              <a:t>Un Depurador.</a:t>
            </a:r>
          </a:p>
          <a:p>
            <a:pPr lvl="1"/>
            <a:r>
              <a:rPr lang="es-ES" sz="2400" dirty="0" smtClean="0"/>
              <a:t>Un Compilador.</a:t>
            </a:r>
          </a:p>
          <a:p>
            <a:pPr lvl="1"/>
            <a:r>
              <a:rPr lang="es-ES" sz="2400" dirty="0" smtClean="0"/>
              <a:t>Ayuda.</a:t>
            </a:r>
          </a:p>
          <a:p>
            <a:endParaRPr lang="es-ES" sz="3200" dirty="0" smtClean="0"/>
          </a:p>
          <a:p>
            <a:pPr>
              <a:buFont typeface="Arial" pitchFamily="34" charset="0"/>
              <a:buChar char="•"/>
            </a:pPr>
            <a:endParaRPr lang="es-ES" sz="32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s-ES" sz="32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624"/>
            <a:ext cx="8892480" cy="674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Lenguajes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3200" dirty="0" smtClean="0"/>
              <a:t>Lenguajes soportados en la última versión de VS: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smtClean="0"/>
              <a:t>C#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smtClean="0"/>
              <a:t>Visual Basic (VB)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smtClean="0"/>
              <a:t>C++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err="1" smtClean="0"/>
              <a:t>JavaScript</a:t>
            </a:r>
            <a:r>
              <a:rPr lang="es-ES" sz="28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smtClean="0"/>
              <a:t>J#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smtClean="0"/>
              <a:t>F#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smtClean="0"/>
              <a:t>Java (usando extensiones).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smtClean="0"/>
              <a:t>PHP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 err="1" smtClean="0"/>
              <a:t>Python</a:t>
            </a:r>
            <a:endParaRPr lang="es-ES" sz="2800" dirty="0" smtClean="0"/>
          </a:p>
          <a:p>
            <a:pPr lvl="1">
              <a:buFont typeface="Arial" pitchFamily="34" charset="0"/>
              <a:buChar char="•"/>
            </a:pPr>
            <a:r>
              <a:rPr lang="es-ES" sz="2800" dirty="0" err="1" smtClean="0"/>
              <a:t>Etc</a:t>
            </a:r>
            <a:endParaRPr lang="es-ES" sz="2800" dirty="0" smtClean="0"/>
          </a:p>
          <a:p>
            <a:pPr>
              <a:buFont typeface="Arial" pitchFamily="34" charset="0"/>
              <a:buChar char="•"/>
            </a:pPr>
            <a:endParaRPr lang="es-ES" sz="32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Historia de Visual Studio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/>
          <a:lstStyle/>
          <a:p>
            <a:r>
              <a:rPr lang="es-ES" dirty="0" smtClean="0"/>
              <a:t>Visual Studio 6 (1998)</a:t>
            </a:r>
          </a:p>
          <a:p>
            <a:pPr lvl="1"/>
            <a:r>
              <a:rPr lang="es-ES" dirty="0" smtClean="0"/>
              <a:t>Enfocado a trabajar con Visual Basic.</a:t>
            </a:r>
          </a:p>
          <a:p>
            <a:pPr lvl="1"/>
            <a:r>
              <a:rPr lang="es-ES" dirty="0" smtClean="0"/>
              <a:t>No muy enfocado a orientación a objetos.</a:t>
            </a:r>
          </a:p>
          <a:p>
            <a:pPr lvl="1"/>
            <a:r>
              <a:rPr lang="es-ES" dirty="0" smtClean="0"/>
              <a:t>Pensado para realizar aplicaciones de escritorio para Windows. </a:t>
            </a:r>
          </a:p>
          <a:p>
            <a:pPr lvl="1"/>
            <a:endParaRPr lang="es-ES" dirty="0"/>
          </a:p>
        </p:txBody>
      </p:sp>
      <p:pic>
        <p:nvPicPr>
          <p:cNvPr id="9218" name="Picture 2" descr="http://www.vb6.us/files/Image/Hello-World/Visual-Basic-Tutorial-screen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77072"/>
            <a:ext cx="3347864" cy="2624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Historia de Visual Studio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Visual Studio .NET (2002 y 2003)</a:t>
            </a:r>
          </a:p>
          <a:p>
            <a:pPr lvl="1"/>
            <a:r>
              <a:rPr lang="es-ES" dirty="0" smtClean="0"/>
              <a:t>Cambio sustancial.</a:t>
            </a:r>
          </a:p>
          <a:p>
            <a:pPr lvl="1"/>
            <a:r>
              <a:rPr lang="es-ES" dirty="0" smtClean="0"/>
              <a:t>Introducción de .NET.</a:t>
            </a:r>
          </a:p>
          <a:p>
            <a:pPr lvl="1"/>
            <a:r>
              <a:rPr lang="es-ES" dirty="0" smtClean="0"/>
              <a:t>Mejor OO.</a:t>
            </a:r>
          </a:p>
          <a:p>
            <a:pPr lvl="1"/>
            <a:r>
              <a:rPr lang="es-ES" dirty="0" smtClean="0"/>
              <a:t>Introducción de C#.</a:t>
            </a:r>
          </a:p>
          <a:p>
            <a:pPr lvl="1"/>
            <a:r>
              <a:rPr lang="es-ES" dirty="0" smtClean="0"/>
              <a:t>Posibilidad de realizar:</a:t>
            </a:r>
          </a:p>
          <a:p>
            <a:pPr lvl="2"/>
            <a:r>
              <a:rPr lang="es-ES" dirty="0" smtClean="0"/>
              <a:t>Aplicaciones de escritorio.</a:t>
            </a:r>
          </a:p>
          <a:p>
            <a:pPr lvl="2"/>
            <a:r>
              <a:rPr lang="es-ES" dirty="0" smtClean="0"/>
              <a:t>Aplicaciones Web bajo ASP.NET.</a:t>
            </a:r>
          </a:p>
          <a:p>
            <a:pPr lvl="2"/>
            <a:r>
              <a:rPr lang="es-ES" dirty="0" smtClean="0"/>
              <a:t>Aplicaciones para dispositivos móviles (</a:t>
            </a:r>
            <a:r>
              <a:rPr lang="es-ES" dirty="0" err="1" smtClean="0"/>
              <a:t>PDA´s</a:t>
            </a:r>
            <a:r>
              <a:rPr lang="es-ES" dirty="0" smtClean="0"/>
              <a:t>).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Historia de Visual Studio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Visual Studio 2005</a:t>
            </a:r>
          </a:p>
          <a:p>
            <a:pPr lvl="1"/>
            <a:r>
              <a:rPr lang="es-ES" dirty="0" smtClean="0"/>
              <a:t>Usa la versión .NET 2.0</a:t>
            </a:r>
          </a:p>
          <a:p>
            <a:pPr lvl="1"/>
            <a:r>
              <a:rPr lang="es-ES" dirty="0" smtClean="0"/>
              <a:t>Soporte para tecnología 64 bits</a:t>
            </a:r>
          </a:p>
          <a:p>
            <a:pPr lvl="1"/>
            <a:r>
              <a:rPr lang="es-ES" dirty="0" smtClean="0"/>
              <a:t>Inclusión de los tipos de datos genéricos.</a:t>
            </a:r>
          </a:p>
          <a:p>
            <a:pPr lvl="1"/>
            <a:r>
              <a:rPr lang="es-ES" dirty="0" smtClean="0"/>
              <a:t>Ediciones: Express, Standard, Professional y </a:t>
            </a:r>
            <a:r>
              <a:rPr lang="es-ES" dirty="0" err="1" smtClean="0"/>
              <a:t>TeamSystem</a:t>
            </a: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Historia de Visual Studio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Visual Studio 2008</a:t>
            </a:r>
          </a:p>
          <a:p>
            <a:pPr lvl="1"/>
            <a:r>
              <a:rPr lang="es-ES" dirty="0" smtClean="0"/>
              <a:t>Usa la versión .NET 3.5</a:t>
            </a:r>
          </a:p>
          <a:p>
            <a:pPr lvl="1"/>
            <a:r>
              <a:rPr lang="es-ES" dirty="0" smtClean="0"/>
              <a:t>Hace su aparición Windows  </a:t>
            </a:r>
            <a:r>
              <a:rPr lang="es-ES" dirty="0" err="1" smtClean="0"/>
              <a:t>Presentation</a:t>
            </a:r>
            <a:r>
              <a:rPr lang="es-ES" dirty="0" smtClean="0"/>
              <a:t> </a:t>
            </a:r>
            <a:r>
              <a:rPr lang="es-ES" dirty="0" err="1" smtClean="0"/>
              <a:t>Foundation</a:t>
            </a:r>
            <a:r>
              <a:rPr lang="es-ES" dirty="0" smtClean="0"/>
              <a:t> WPF, Windows </a:t>
            </a:r>
            <a:r>
              <a:rPr lang="es-ES" dirty="0" err="1" smtClean="0"/>
              <a:t>WorkFlow</a:t>
            </a:r>
            <a:r>
              <a:rPr lang="es-ES" dirty="0" smtClean="0"/>
              <a:t> </a:t>
            </a:r>
            <a:r>
              <a:rPr lang="es-ES" dirty="0" err="1" smtClean="0"/>
              <a:t>Foundation</a:t>
            </a:r>
            <a:r>
              <a:rPr lang="es-ES" dirty="0" smtClean="0"/>
              <a:t> WWF y </a:t>
            </a:r>
            <a:r>
              <a:rPr lang="es-ES" dirty="0" err="1" smtClean="0"/>
              <a:t>WindowsCommunication</a:t>
            </a:r>
            <a:r>
              <a:rPr lang="es-ES" dirty="0" smtClean="0"/>
              <a:t> </a:t>
            </a:r>
            <a:r>
              <a:rPr lang="es-ES" dirty="0" err="1" smtClean="0"/>
              <a:t>Foundation</a:t>
            </a:r>
            <a:r>
              <a:rPr lang="es-ES" dirty="0" smtClean="0"/>
              <a:t> WCF.</a:t>
            </a:r>
          </a:p>
          <a:p>
            <a:pPr lvl="1"/>
            <a:r>
              <a:rPr lang="es-ES" dirty="0" smtClean="0"/>
              <a:t>Soporta Desarrollo para LINQ y SILVERLIGHT.</a:t>
            </a:r>
          </a:p>
          <a:p>
            <a:pPr lvl="1"/>
            <a:r>
              <a:rPr lang="es-ES" dirty="0" smtClean="0"/>
              <a:t>Ediciones: Express, Standard, Professional y </a:t>
            </a:r>
            <a:r>
              <a:rPr lang="es-ES" dirty="0" err="1" smtClean="0"/>
              <a:t>TeamSystem</a:t>
            </a:r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Historia de Visual Studio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Visual Studio 2010</a:t>
            </a:r>
          </a:p>
          <a:p>
            <a:pPr lvl="1"/>
            <a:r>
              <a:rPr lang="es-ES" dirty="0" smtClean="0"/>
              <a:t>Usa la versión .NET 4</a:t>
            </a:r>
          </a:p>
          <a:p>
            <a:pPr lvl="1"/>
            <a:r>
              <a:rPr lang="es-ES" dirty="0" smtClean="0"/>
              <a:t>Hace su aparición F#.</a:t>
            </a:r>
          </a:p>
          <a:p>
            <a:pPr lvl="1"/>
            <a:r>
              <a:rPr lang="es-ES" dirty="0" smtClean="0"/>
              <a:t>Soporte mejorado para Programación Paralela.</a:t>
            </a:r>
          </a:p>
          <a:p>
            <a:pPr lvl="1"/>
            <a:r>
              <a:rPr lang="es-ES" dirty="0" smtClean="0"/>
              <a:t>Soporte para la «Plataforma en la Nube» (Cloud Computing) con Windows  </a:t>
            </a:r>
            <a:r>
              <a:rPr lang="es-ES" dirty="0" err="1" smtClean="0"/>
              <a:t>Azure</a:t>
            </a:r>
            <a:r>
              <a:rPr lang="es-ES" dirty="0" smtClean="0"/>
              <a:t>, Windows </a:t>
            </a:r>
            <a:r>
              <a:rPr lang="es-ES" dirty="0" err="1" smtClean="0"/>
              <a:t>Phone</a:t>
            </a:r>
            <a:r>
              <a:rPr lang="es-ES" dirty="0" smtClean="0"/>
              <a:t> 7 y SharePoint.</a:t>
            </a:r>
          </a:p>
          <a:p>
            <a:pPr lvl="1"/>
            <a:r>
              <a:rPr lang="es-ES" dirty="0" smtClean="0"/>
              <a:t>Ediciones: </a:t>
            </a:r>
            <a:r>
              <a:rPr lang="es-ES" dirty="0" err="1" smtClean="0"/>
              <a:t>Express,Professional</a:t>
            </a:r>
            <a:r>
              <a:rPr lang="es-ES" dirty="0" smtClean="0"/>
              <a:t>, Premium, </a:t>
            </a:r>
            <a:r>
              <a:rPr lang="es-ES" dirty="0" err="1" smtClean="0"/>
              <a:t>Ultimate</a:t>
            </a:r>
            <a:r>
              <a:rPr lang="es-ES" dirty="0" smtClean="0"/>
              <a:t>, Test Professional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638</Words>
  <Application>Microsoft Office PowerPoint</Application>
  <PresentationFormat>Presentación en pantalla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Wingdings 2</vt:lpstr>
      <vt:lpstr>Técnico</vt:lpstr>
      <vt:lpstr>Unidad 3:  EL ENTORNO DE DESARROLLO (IDE)  VISUAL STUDIO</vt:lpstr>
      <vt:lpstr>¿Qué es Visual Studio?</vt:lpstr>
      <vt:lpstr>Presentación de PowerPoint</vt:lpstr>
      <vt:lpstr>Lenguajes</vt:lpstr>
      <vt:lpstr>Historia de Visual Studio</vt:lpstr>
      <vt:lpstr>Historia de Visual Studio</vt:lpstr>
      <vt:lpstr>Historia de Visual Studio</vt:lpstr>
      <vt:lpstr>Historia de Visual Studio</vt:lpstr>
      <vt:lpstr>Historia de Visual Studio</vt:lpstr>
      <vt:lpstr>Historia de Visual Studio</vt:lpstr>
      <vt:lpstr>Historia de Visual Studio</vt:lpstr>
      <vt:lpstr>Historia de Visual Studio</vt:lpstr>
      <vt:lpstr>Historia de Visual Studio</vt:lpstr>
      <vt:lpstr>¿Qué se puede hacer con Visual Studio?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69</cp:revision>
  <dcterms:created xsi:type="dcterms:W3CDTF">2013-09-11T16:12:50Z</dcterms:created>
  <dcterms:modified xsi:type="dcterms:W3CDTF">2018-09-24T10:35:07Z</dcterms:modified>
</cp:coreProperties>
</file>