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6" r:id="rId7"/>
    <p:sldId id="261" r:id="rId8"/>
    <p:sldId id="262" r:id="rId9"/>
    <p:sldId id="267" r:id="rId10"/>
    <p:sldId id="268" r:id="rId11"/>
    <p:sldId id="269" r:id="rId12"/>
    <p:sldId id="270" r:id="rId13"/>
    <p:sldId id="265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02/10/2019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02/10/2019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32767C4-356F-4EFF-A5DB-7005697D6E7A}" type="datetimeFigureOut">
              <a:rPr lang="es-ES" smtClean="0"/>
              <a:pPr/>
              <a:t>02/10/2019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32767C4-356F-4EFF-A5DB-7005697D6E7A}" type="datetimeFigureOut">
              <a:rPr lang="es-ES" smtClean="0"/>
              <a:pPr/>
              <a:t>02/10/2019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nel9.msdn.com/Events/Build/2016/B89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net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youtube.com/watch?v=KATLEZ2oMh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920880" cy="3384376"/>
          </a:xfrm>
        </p:spPr>
        <p:txBody>
          <a:bodyPr>
            <a:normAutofit fontScale="90000"/>
          </a:bodyPr>
          <a:lstStyle/>
          <a:p>
            <a:pPr algn="ctr"/>
            <a:r>
              <a:rPr lang="es-ES" smtClean="0"/>
              <a:t>Unidad 4:</a:t>
            </a:r>
            <a:br>
              <a:rPr lang="es-ES" smtClean="0"/>
            </a:br>
            <a:r>
              <a:rPr lang="es-ES" smtClean="0"/>
              <a:t/>
            </a:r>
            <a:br>
              <a:rPr lang="es-ES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sz="4800" dirty="0" smtClean="0"/>
              <a:t>INTRODUCCIÓN AL FRAMEWORK DE MICROSOFT .NET</a:t>
            </a:r>
            <a:endParaRPr lang="es-ES" dirty="0"/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</a:t>
            </a:r>
            <a:r>
              <a:rPr kumimoji="0" lang="es-ES" sz="1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i="1" dirty="0" smtClean="0">
                <a:solidFill>
                  <a:schemeClr val="accent1">
                    <a:lumMod val="75000"/>
                  </a:schemeClr>
                </a:solidFill>
              </a:rPr>
              <a:t>Dos modelos: .NET </a:t>
            </a:r>
            <a:r>
              <a:rPr lang="es-ES" sz="4000" b="1" i="1" dirty="0" err="1" smtClean="0">
                <a:solidFill>
                  <a:schemeClr val="accent1">
                    <a:lumMod val="75000"/>
                  </a:schemeClr>
                </a:solidFill>
              </a:rPr>
              <a:t>Core</a:t>
            </a:r>
            <a:endParaRPr lang="es-ES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Nueva estrategia para adaptarse a distintos dispositivos.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Modular, podemos ir añadiendo módulos a medida que nuestra aplicación lo necesita.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Multiplataforma (Windows, Linux, </a:t>
            </a:r>
            <a:r>
              <a:rPr lang="es-ES" dirty="0" err="1" smtClean="0"/>
              <a:t>iOS</a:t>
            </a:r>
            <a:r>
              <a:rPr lang="es-E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Open </a:t>
            </a:r>
            <a:r>
              <a:rPr lang="es-ES" dirty="0" err="1" smtClean="0"/>
              <a:t>source</a:t>
            </a:r>
            <a:r>
              <a:rPr lang="es-E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Orientada a aplicaciones ASP.NET Cloud y aplicaciones universales.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7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i="1" dirty="0" smtClean="0">
                <a:solidFill>
                  <a:schemeClr val="accent1">
                    <a:lumMod val="75000"/>
                  </a:schemeClr>
                </a:solidFill>
              </a:rPr>
              <a:t>Dos modelos: .NET </a:t>
            </a:r>
            <a:r>
              <a:rPr lang="es-ES" sz="4000" b="1" i="1" dirty="0" err="1" smtClean="0">
                <a:solidFill>
                  <a:schemeClr val="accent1">
                    <a:lumMod val="75000"/>
                  </a:schemeClr>
                </a:solidFill>
              </a:rPr>
              <a:t>Core</a:t>
            </a:r>
            <a:endParaRPr lang="es-ES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7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578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210851" cy="4608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i="1" dirty="0" smtClean="0">
                <a:solidFill>
                  <a:schemeClr val="accent1">
                    <a:lumMod val="75000"/>
                  </a:schemeClr>
                </a:solidFill>
              </a:rPr>
              <a:t>Dos modelos: .NET </a:t>
            </a:r>
            <a:r>
              <a:rPr lang="es-ES" sz="4000" b="1" i="1" dirty="0" err="1" smtClean="0">
                <a:solidFill>
                  <a:schemeClr val="accent1">
                    <a:lumMod val="75000"/>
                  </a:schemeClr>
                </a:solidFill>
              </a:rPr>
              <a:t>Core</a:t>
            </a:r>
            <a:endParaRPr lang="es-ES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7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Resultado de ima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799"/>
            <a:ext cx="5040560" cy="3864429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6012160" y="21328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Librerías compartidas</a:t>
            </a:r>
            <a:endParaRPr lang="es-ES" dirty="0"/>
          </a:p>
        </p:txBody>
      </p:sp>
      <p:sp>
        <p:nvSpPr>
          <p:cNvPr id="12" name="11 Flecha derecha"/>
          <p:cNvSpPr/>
          <p:nvPr/>
        </p:nvSpPr>
        <p:spPr>
          <a:xfrm rot="20476924">
            <a:off x="3764071" y="2573779"/>
            <a:ext cx="2346655" cy="288032"/>
          </a:xfrm>
          <a:prstGeom prst="rightArrow">
            <a:avLst>
              <a:gd name="adj1" fmla="val 50000"/>
              <a:gd name="adj2" fmla="val 152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Vídeo .NET </a:t>
            </a:r>
            <a:r>
              <a:rPr lang="es-ES" smtClean="0">
                <a:hlinkClick r:id="rId2"/>
              </a:rPr>
              <a:t>overview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</a:rPr>
              <a:t>¿Qué es .NET?</a:t>
            </a:r>
            <a:endParaRPr lang="es-E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s-ES" sz="3200" dirty="0" smtClean="0"/>
              <a:t>Tecnología desarrollada por Microsoft para la creación y distribución de software, tanto aplicaciones de escritorio como aplicaciones WEB.</a:t>
            </a:r>
          </a:p>
          <a:p>
            <a:pPr>
              <a:buFont typeface="Arial" pitchFamily="34" charset="0"/>
              <a:buChar char="•"/>
            </a:pPr>
            <a:r>
              <a:rPr lang="es-ES" sz="3200" dirty="0" smtClean="0"/>
              <a:t>Está basada en Microsoft .NET </a:t>
            </a:r>
            <a:r>
              <a:rPr lang="es-ES" sz="3200" dirty="0"/>
              <a:t>F</a:t>
            </a:r>
            <a:r>
              <a:rPr lang="es-ES" sz="3200" dirty="0" smtClean="0"/>
              <a:t>ramework.</a:t>
            </a:r>
          </a:p>
          <a:p>
            <a:pPr>
              <a:buFont typeface="Arial" pitchFamily="34" charset="0"/>
              <a:buChar char="•"/>
            </a:pPr>
            <a:r>
              <a:rPr lang="es-ES" sz="3200" dirty="0" smtClean="0"/>
              <a:t>En la actualidad la última versión es la 4.7.2.</a:t>
            </a:r>
          </a:p>
          <a:p>
            <a:pPr>
              <a:buFont typeface="Arial" pitchFamily="34" charset="0"/>
              <a:buChar char="•"/>
            </a:pPr>
            <a:r>
              <a:rPr lang="es-ES" sz="3200" dirty="0" smtClean="0"/>
              <a:t>.NET actualmente ofrece .NET Framework 4.7 y .</a:t>
            </a:r>
            <a:r>
              <a:rPr lang="es-ES" sz="3200" dirty="0" err="1" smtClean="0"/>
              <a:t>NETCore</a:t>
            </a:r>
            <a:r>
              <a:rPr lang="es-ES" sz="3200" dirty="0" smtClean="0"/>
              <a:t> 2.1</a:t>
            </a:r>
          </a:p>
          <a:p>
            <a:pPr lvl="1">
              <a:buFont typeface="Arial" pitchFamily="34" charset="0"/>
              <a:buChar char="•"/>
            </a:pPr>
            <a:r>
              <a:rPr lang="es-ES" sz="2800" dirty="0">
                <a:hlinkClick r:id="rId2"/>
              </a:rPr>
              <a:t>https://www.microsoft.com/net/download</a:t>
            </a:r>
            <a:endParaRPr lang="es-ES" sz="28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100" b="1" i="1" dirty="0" smtClean="0">
                <a:solidFill>
                  <a:schemeClr val="accent1">
                    <a:lumMod val="75000"/>
                  </a:schemeClr>
                </a:solidFill>
              </a:rPr>
              <a:t>pero… ¿qué es un </a:t>
            </a:r>
            <a:r>
              <a:rPr lang="es-ES" sz="4100" b="1" i="1" dirty="0" err="1" smtClean="0">
                <a:solidFill>
                  <a:schemeClr val="accent1">
                    <a:lumMod val="75000"/>
                  </a:schemeClr>
                </a:solidFill>
              </a:rPr>
              <a:t>framework</a:t>
            </a:r>
            <a:r>
              <a:rPr lang="es-ES" sz="4100" b="1" i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s-ES" sz="41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ES" sz="3200" dirty="0" smtClean="0"/>
              <a:t>Estructura de módulos, librerías, etc. en la cual se basa otro proyecto para ser desarrollado. </a:t>
            </a:r>
            <a:endParaRPr lang="es-ES" sz="3200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100" b="1" i="1" dirty="0" smtClean="0">
                <a:solidFill>
                  <a:schemeClr val="accent1">
                    <a:lumMod val="75000"/>
                  </a:schemeClr>
                </a:solidFill>
              </a:rPr>
              <a:t>Estructura de .NET 2015</a:t>
            </a:r>
            <a:endParaRPr lang="es-ES" sz="41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83568" y="1556792"/>
            <a:ext cx="7467600" cy="5472608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sz="2000" dirty="0" smtClean="0">
                <a:hlinkClick r:id="rId2"/>
              </a:rPr>
              <a:t>Vídeo </a:t>
            </a:r>
            <a:r>
              <a:rPr lang="en-US" sz="2000" b="1" dirty="0" smtClean="0">
                <a:hlinkClick r:id="rId2"/>
              </a:rPr>
              <a:t>ASP.NET Full Framework </a:t>
            </a:r>
            <a:r>
              <a:rPr lang="en-US" sz="2000" b="1" dirty="0" err="1" smtClean="0">
                <a:hlinkClick r:id="rId2"/>
              </a:rPr>
              <a:t>vs</a:t>
            </a:r>
            <a:r>
              <a:rPr lang="en-US" sz="2000" b="1" dirty="0" smtClean="0">
                <a:hlinkClick r:id="rId2"/>
              </a:rPr>
              <a:t> Core Framework </a:t>
            </a:r>
            <a:endParaRPr lang="en-US" sz="2000" b="1" dirty="0" smtClean="0"/>
          </a:p>
          <a:p>
            <a:endParaRPr lang="es-ES" sz="2000" dirty="0"/>
          </a:p>
        </p:txBody>
      </p:sp>
      <p:pic>
        <p:nvPicPr>
          <p:cNvPr id="8198" name="Picture 6" descr="Resultado de imag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24744"/>
            <a:ext cx="8295825" cy="4665117"/>
          </a:xfrm>
          <a:prstGeom prst="rect">
            <a:avLst/>
          </a:prstGeom>
          <a:noFill/>
        </p:spPr>
      </p:pic>
      <p:sp>
        <p:nvSpPr>
          <p:cNvPr id="9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b="1" i="1" dirty="0" smtClean="0">
                <a:solidFill>
                  <a:schemeClr val="accent1">
                    <a:lumMod val="75000"/>
                  </a:schemeClr>
                </a:solidFill>
              </a:rPr>
              <a:t>Dos modelos: Framework completo</a:t>
            </a:r>
            <a:endParaRPr lang="es-ES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Con nosotros desde 2002.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Bastante pesado, no disponible en </a:t>
            </a:r>
            <a:r>
              <a:rPr lang="es-ES" dirty="0" err="1" smtClean="0"/>
              <a:t>smartphones</a:t>
            </a:r>
            <a:r>
              <a:rPr lang="es-ES" dirty="0" smtClean="0"/>
              <a:t>, </a:t>
            </a:r>
            <a:r>
              <a:rPr lang="es-ES" dirty="0" err="1" smtClean="0"/>
              <a:t>Hololens</a:t>
            </a:r>
            <a:r>
              <a:rPr lang="es-ES" dirty="0" smtClean="0"/>
              <a:t>, </a:t>
            </a:r>
            <a:r>
              <a:rPr lang="es-ES" dirty="0" err="1" smtClean="0"/>
              <a:t>etc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Sólo disponible para Windows.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Código no abierto.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Específico para aplicaciones de escritorio Windows (</a:t>
            </a:r>
            <a:r>
              <a:rPr lang="es-ES" dirty="0" err="1" smtClean="0"/>
              <a:t>Forms</a:t>
            </a:r>
            <a:r>
              <a:rPr lang="es-ES" dirty="0" smtClean="0"/>
              <a:t> y WPF) y para servidores Web con IIS (ASP.NET).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7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100" b="1" i="1" dirty="0" smtClean="0">
                <a:solidFill>
                  <a:schemeClr val="accent1">
                    <a:lumMod val="75000"/>
                  </a:schemeClr>
                </a:solidFill>
              </a:rPr>
              <a:t>Estructura de .NET Framework </a:t>
            </a:r>
            <a:endParaRPr lang="es-ES" sz="41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362" name="Picture 2" descr="http://www.dotnet-tricks.com/Content/images/netframework/.netframework4.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8615584" cy="4896544"/>
          </a:xfrm>
          <a:prstGeom prst="rect">
            <a:avLst/>
          </a:prstGeom>
          <a:noFill/>
        </p:spPr>
      </p:pic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83568" y="1556792"/>
            <a:ext cx="7467600" cy="4525963"/>
          </a:xfrm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El CLR, Common Language Runtime</a:t>
            </a:r>
            <a:endParaRPr lang="es-E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En español “Entorno en tiempo de ejecución de lenguaje común”.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Entorno de ejecución para los códigos .NET.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Encargado de compilar código intermedio llamado </a:t>
            </a:r>
            <a:r>
              <a:rPr lang="es-ES" dirty="0" err="1" smtClean="0"/>
              <a:t>Common</a:t>
            </a:r>
            <a:r>
              <a:rPr lang="es-ES" dirty="0" smtClean="0"/>
              <a:t> </a:t>
            </a:r>
            <a:r>
              <a:rPr lang="es-ES" dirty="0" err="1" smtClean="0"/>
              <a:t>Intermediate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r>
              <a:rPr lang="es-ES" dirty="0" smtClean="0"/>
              <a:t> (CIL, anteriormente conocido como MSIL, por Microsoft </a:t>
            </a:r>
            <a:r>
              <a:rPr lang="es-ES" dirty="0" err="1" smtClean="0"/>
              <a:t>Intermediate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r>
              <a:rPr lang="es-ES" dirty="0" smtClean="0"/>
              <a:t>) al código de maquina nativo, mediante un compilador en tiempo de ejecución.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b="1" i="1" dirty="0" smtClean="0">
                <a:solidFill>
                  <a:schemeClr val="accent1">
                    <a:lumMod val="75000"/>
                  </a:schemeClr>
                </a:solidFill>
              </a:rPr>
              <a:t>CLR</a:t>
            </a:r>
            <a:endParaRPr lang="es-ES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84692"/>
            <a:ext cx="8280920" cy="462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b="1" i="1" dirty="0" smtClean="0">
                <a:solidFill>
                  <a:schemeClr val="accent1">
                    <a:lumMod val="75000"/>
                  </a:schemeClr>
                </a:solidFill>
              </a:rPr>
              <a:t>CLR</a:t>
            </a:r>
            <a:endParaRPr lang="es-ES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https://upload.wikimedia.org/wikipedia/commons/d/df/Diagrama_Interno_CL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7488832" cy="47442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o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442</Words>
  <Application>Microsoft Office PowerPoint</Application>
  <PresentationFormat>Presentación en pantalla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Franklin Gothic Book</vt:lpstr>
      <vt:lpstr>Wingdings 2</vt:lpstr>
      <vt:lpstr>Técnico</vt:lpstr>
      <vt:lpstr>Unidad 4:   INTRODUCCIÓN AL FRAMEWORK DE MICROSOFT .NET</vt:lpstr>
      <vt:lpstr>¿Qué es .NET?</vt:lpstr>
      <vt:lpstr>pero… ¿qué es un framework?</vt:lpstr>
      <vt:lpstr>Estructura de .NET 2015</vt:lpstr>
      <vt:lpstr>Dos modelos: Framework completo</vt:lpstr>
      <vt:lpstr>Estructura de .NET Framework </vt:lpstr>
      <vt:lpstr>El CLR, Common Language Runtime</vt:lpstr>
      <vt:lpstr>CLR</vt:lpstr>
      <vt:lpstr>CLR</vt:lpstr>
      <vt:lpstr>Dos modelos: .NET Core</vt:lpstr>
      <vt:lpstr>Dos modelos: .NET Core</vt:lpstr>
      <vt:lpstr>Dos modelos: .NET Core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2:  El factor humano</dc:title>
  <dc:creator>Fernando</dc:creator>
  <cp:lastModifiedBy>Fernando</cp:lastModifiedBy>
  <cp:revision>71</cp:revision>
  <dcterms:created xsi:type="dcterms:W3CDTF">2013-09-11T16:12:50Z</dcterms:created>
  <dcterms:modified xsi:type="dcterms:W3CDTF">2019-10-02T09:07:10Z</dcterms:modified>
</cp:coreProperties>
</file>