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71" r:id="rId5"/>
    <p:sldId id="277" r:id="rId6"/>
    <p:sldId id="278" r:id="rId7"/>
    <p:sldId id="261" r:id="rId8"/>
    <p:sldId id="279" r:id="rId9"/>
    <p:sldId id="260" r:id="rId10"/>
    <p:sldId id="272" r:id="rId11"/>
    <p:sldId id="280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3185557/my-windows-forms-application-size-is-changing-on-different-noteboo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0DnoizXFhY" TargetMode="External"/><Relationship Id="rId2" Type="http://schemas.openxmlformats.org/officeDocument/2006/relationships/hyperlink" Target="https://www.youtube.com/watch?v=YQyVPLAf0p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s-es/windows/uwp/get-started/get-set-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338437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Unidad 5: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INTRODUCCIÓN A UWP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Escalado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Una aplicación UWP ajusta automáticamente el tamaño de los controles, las fuentes y otros elementos de la interfaz de usuario para que sean legibles en todos los dispositivos.</a:t>
            </a:r>
          </a:p>
          <a:p>
            <a:r>
              <a:rPr lang="es-ES" sz="2800" dirty="0" smtClean="0"/>
              <a:t>El diseñador trabaja con  </a:t>
            </a:r>
            <a:r>
              <a:rPr lang="es-ES" sz="2800" i="1" dirty="0" smtClean="0"/>
              <a:t>píxeles efectivos</a:t>
            </a:r>
            <a:r>
              <a:rPr lang="es-ES" sz="2800" dirty="0" smtClean="0"/>
              <a:t>, no en píxeles físicos reales</a:t>
            </a:r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</p:txBody>
      </p:sp>
      <p:pic>
        <p:nvPicPr>
          <p:cNvPr id="26626" name="Picture 2" descr="distancias de visualización para diferentes dispositivos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1115616" y="4509120"/>
            <a:ext cx="6372225" cy="247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Escalado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Mediante este escalado se evitan problemas con el cambio de resolución de los distintos equipos.</a:t>
            </a:r>
          </a:p>
          <a:p>
            <a:r>
              <a:rPr lang="es-ES" sz="2800" dirty="0" smtClean="0"/>
              <a:t>Problema real en </a:t>
            </a:r>
            <a:r>
              <a:rPr lang="es-ES" sz="2800" dirty="0" err="1" smtClean="0"/>
              <a:t>Stackoverflow</a:t>
            </a:r>
            <a:r>
              <a:rPr lang="es-ES" sz="2800" dirty="0" smtClean="0"/>
              <a:t>:</a:t>
            </a:r>
          </a:p>
          <a:p>
            <a:pPr marL="36576" indent="0">
              <a:buNone/>
            </a:pPr>
            <a:r>
              <a:rPr lang="es-ES" sz="2400" dirty="0">
                <a:hlinkClick r:id="rId2"/>
              </a:rPr>
              <a:t>https://stackoverflow.com/questions/13185557/my-windows-forms-application-size-is-changing-on-different-notebooks</a:t>
            </a:r>
            <a:endParaRPr lang="es-ES" sz="2400" dirty="0" smtClean="0"/>
          </a:p>
          <a:p>
            <a:endParaRPr lang="es-ES" sz="28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073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6 Marcador de contenido" descr="IC1201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55976" y="3933056"/>
            <a:ext cx="3755883" cy="2409131"/>
          </a:xfrm>
        </p:spPr>
      </p:pic>
      <p:pic>
        <p:nvPicPr>
          <p:cNvPr id="4" name="3 Imagen" descr="dynFormWind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04664"/>
            <a:ext cx="3645405" cy="2592288"/>
          </a:xfrm>
          <a:prstGeom prst="rect">
            <a:avLst/>
          </a:prstGeom>
        </p:spPr>
      </p:pic>
      <p:pic>
        <p:nvPicPr>
          <p:cNvPr id="5" name="4 Imagen" descr="DXGridWPF_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717032"/>
            <a:ext cx="3538034" cy="260332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355976" y="548680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Windows </a:t>
            </a:r>
            <a:r>
              <a:rPr lang="es-ES" sz="3200" b="1" dirty="0" err="1" smtClean="0"/>
              <a:t>Forms</a:t>
            </a:r>
            <a:endParaRPr lang="es-ES" sz="32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995936" y="3068960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WPF</a:t>
            </a:r>
            <a:endParaRPr lang="es-E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51720" y="76470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UWP </a:t>
            </a:r>
            <a:r>
              <a:rPr lang="es-ES" sz="3200" b="1" dirty="0" err="1" smtClean="0"/>
              <a:t>Apps</a:t>
            </a:r>
            <a:endParaRPr lang="es-ES" sz="3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679" r="12264" b="13770"/>
          <a:stretch>
            <a:fillRect/>
          </a:stretch>
        </p:blipFill>
        <p:spPr bwMode="auto">
          <a:xfrm>
            <a:off x="539552" y="1412776"/>
            <a:ext cx="386937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bi9he1w7hz8qbnm2zl0hd171.wpengine.netdna-cdn.com/wp-content/uploads/2015/01/Xbox-One-Game-Clips-Windows-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29000"/>
            <a:ext cx="4093519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Apps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https://www.youtube.com/watch?v=YQyVPLAf0pM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https://www.youtube.com/watch?v=-0DnoizXFhY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Buscad en la tienda de Windows las tres aplicaciones que más uséis en vuestros móviles.</a:t>
            </a:r>
          </a:p>
          <a:p>
            <a:pPr marL="36576" indent="0">
              <a:buNone/>
            </a:pP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670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¿Qué es UWP?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400" dirty="0" smtClean="0"/>
              <a:t>Universal Windows </a:t>
            </a:r>
            <a:r>
              <a:rPr lang="es-ES" sz="2400" dirty="0" err="1" smtClean="0"/>
              <a:t>Plattform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Es una plataforma común de aplicaciones para todos los dispositivos que cuentan con Windows 10.</a:t>
            </a:r>
          </a:p>
          <a:p>
            <a:r>
              <a:rPr lang="es-ES" sz="2400" dirty="0" smtClean="0"/>
              <a:t>Todos comparten la misma tienda.</a:t>
            </a:r>
          </a:p>
          <a:p>
            <a:r>
              <a:rPr lang="es-ES" sz="2400" dirty="0" smtClean="0"/>
              <a:t>Todos comparten la misma aplicación.</a:t>
            </a:r>
          </a:p>
          <a:p>
            <a:r>
              <a:rPr lang="es-ES" sz="2400" dirty="0" smtClean="0"/>
              <a:t>Todos los dispositivos comparten una misma API.</a:t>
            </a:r>
          </a:p>
          <a:p>
            <a:r>
              <a:rPr lang="es-ES" sz="2400" dirty="0" smtClean="0"/>
              <a:t>La aplicación va destinada a una familia de dispositivos, no a un SO.</a:t>
            </a:r>
          </a:p>
          <a:p>
            <a:r>
              <a:rPr lang="es-ES" sz="2400" dirty="0" smtClean="0"/>
              <a:t>Apareció con Windows 8 y se llamaba Windows </a:t>
            </a:r>
            <a:r>
              <a:rPr lang="es-ES" sz="2400" dirty="0" err="1" smtClean="0"/>
              <a:t>Runtime</a:t>
            </a:r>
            <a:r>
              <a:rPr lang="es-ES" sz="2400" dirty="0" smtClean="0"/>
              <a:t>-</a:t>
            </a:r>
            <a:r>
              <a:rPr lang="es-ES" sz="2400" dirty="0" err="1" smtClean="0"/>
              <a:t>WinRT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Hay que registrarse para subir las </a:t>
            </a:r>
            <a:r>
              <a:rPr lang="es-ES" sz="2400" dirty="0" err="1" smtClean="0"/>
              <a:t>App´s</a:t>
            </a:r>
            <a:r>
              <a:rPr lang="es-ES" sz="2400" dirty="0" smtClean="0"/>
              <a:t>.</a:t>
            </a:r>
            <a:endParaRPr lang="es-ES" sz="3200" dirty="0"/>
          </a:p>
          <a:p>
            <a:endParaRPr lang="es-ES" sz="24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s-ES" sz="32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 descr="http://kalapos.azurewebsites.net/Media/Default/Imgs/UWPHis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517518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s-ES" sz="32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Plataforma universal de Windo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809052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¿Móviles con Windows, en serio?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1360" t="17451" r="13040" b="14300"/>
          <a:stretch/>
        </p:blipFill>
        <p:spPr>
          <a:xfrm>
            <a:off x="443407" y="1467753"/>
            <a:ext cx="64807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Pero en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</a:rPr>
              <a:t>Pc’s</a:t>
            </a:r>
            <a:r>
              <a:rPr lang="es-ES" b="1" i="1" smtClean="0">
                <a:solidFill>
                  <a:schemeClr val="accent1">
                    <a:lumMod val="75000"/>
                  </a:schemeClr>
                </a:solidFill>
              </a:rPr>
              <a:t>…(Diciembre 2018)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397"/>
            <a:ext cx="7467600" cy="4951660"/>
          </a:xfrm>
          <a:prstGeom prst="rect">
            <a:avLst/>
          </a:prstGeom>
        </p:spPr>
      </p:pic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2692896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4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¿Cuándo elegir UWP?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Cuando queramos una aplicación para pc con un aspecto visual moderno.</a:t>
            </a:r>
          </a:p>
          <a:p>
            <a:r>
              <a:rPr lang="es-ES" dirty="0" smtClean="0"/>
              <a:t>Que se pueda descargar de la tienda.</a:t>
            </a:r>
          </a:p>
          <a:p>
            <a:r>
              <a:rPr lang="es-ES" dirty="0" smtClean="0"/>
              <a:t>Que se use en Windows 10.</a:t>
            </a:r>
          </a:p>
          <a:p>
            <a:r>
              <a:rPr lang="es-ES" smtClean="0"/>
              <a:t>Para </a:t>
            </a:r>
            <a:r>
              <a:rPr lang="es-ES" dirty="0" err="1" smtClean="0"/>
              <a:t>hololens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Lenguajes que podemos usar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C# ó VB con XAML</a:t>
            </a:r>
          </a:p>
          <a:p>
            <a:r>
              <a:rPr lang="es-ES" dirty="0" smtClean="0"/>
              <a:t>C++ con </a:t>
            </a:r>
            <a:r>
              <a:rPr lang="es-ES" dirty="0" err="1" smtClean="0"/>
              <a:t>DirectX</a:t>
            </a:r>
            <a:r>
              <a:rPr lang="es-ES" dirty="0" smtClean="0"/>
              <a:t> y/o XAML</a:t>
            </a:r>
          </a:p>
          <a:p>
            <a:r>
              <a:rPr lang="es-ES" dirty="0" err="1" smtClean="0"/>
              <a:t>JavaScript</a:t>
            </a:r>
            <a:r>
              <a:rPr lang="es-ES" dirty="0" smtClean="0"/>
              <a:t> con HTML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Primeros pasos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/>
          <a:lstStyle/>
          <a:p>
            <a:pPr lvl="1"/>
            <a:r>
              <a:rPr lang="es-ES" dirty="0" smtClean="0">
                <a:hlinkClick r:id="rId2"/>
              </a:rPr>
              <a:t>Lo primero que debemos hacer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343</Words>
  <Application>Microsoft Office PowerPoint</Application>
  <PresentationFormat>Presentación en pantalla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 2</vt:lpstr>
      <vt:lpstr>Técnico</vt:lpstr>
      <vt:lpstr>Unidad 5:   INTRODUCCIÓN A UWP</vt:lpstr>
      <vt:lpstr>¿Qué es UWP?</vt:lpstr>
      <vt:lpstr>Presentación de PowerPoint</vt:lpstr>
      <vt:lpstr>Presentación de PowerPoint</vt:lpstr>
      <vt:lpstr>¿Móviles con Windows, en serio?</vt:lpstr>
      <vt:lpstr>Pero en Pc’s…(Diciembre 2018)</vt:lpstr>
      <vt:lpstr>¿Cuándo elegir UWP?</vt:lpstr>
      <vt:lpstr>Lenguajes que podemos usar</vt:lpstr>
      <vt:lpstr>Primeros pasos</vt:lpstr>
      <vt:lpstr>Escalado</vt:lpstr>
      <vt:lpstr>Escalado</vt:lpstr>
      <vt:lpstr>Presentación de PowerPoint</vt:lpstr>
      <vt:lpstr>Presentación de PowerPoint</vt:lpstr>
      <vt:lpstr>Ejemplos de Apps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89</cp:revision>
  <dcterms:created xsi:type="dcterms:W3CDTF">2013-09-11T16:12:50Z</dcterms:created>
  <dcterms:modified xsi:type="dcterms:W3CDTF">2019-10-07T09:08:22Z</dcterms:modified>
</cp:coreProperties>
</file>