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52" r:id="rId3"/>
    <p:sldId id="706" r:id="rId4"/>
    <p:sldId id="707" r:id="rId6"/>
    <p:sldId id="708" r:id="rId7"/>
    <p:sldId id="709" r:id="rId8"/>
    <p:sldId id="710" r:id="rId9"/>
    <p:sldId id="712" r:id="rId10"/>
    <p:sldId id="789" r:id="rId11"/>
    <p:sldId id="711" r:id="rId12"/>
    <p:sldId id="725" r:id="rId13"/>
    <p:sldId id="726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ren ren" initials="rr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00"/>
    <a:srgbClr val="FF5900"/>
    <a:srgbClr val="FF5B00"/>
    <a:srgbClr val="FF6500"/>
    <a:srgbClr val="FF6000"/>
    <a:srgbClr val="009FE8"/>
    <a:srgbClr val="52AA46"/>
    <a:srgbClr val="23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05"/>
    <p:restoredTop sz="95905"/>
  </p:normalViewPr>
  <p:slideViewPr>
    <p:cSldViewPr showGuides="1">
      <p:cViewPr>
        <p:scale>
          <a:sx n="100" d="100"/>
          <a:sy n="100" d="100"/>
        </p:scale>
        <p:origin x="379" y="58"/>
      </p:cViewPr>
      <p:guideLst>
        <p:guide orient="horz" pos="2160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42A17F-D71E-4B21-8868-284C0241057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en-US" altLang="zh-CN"/>
              <a:t>-</a:t>
            </a:r>
            <a:r>
              <a:rPr lang="zh-CN" altLang="en-US"/>
              <a:t>事务</a:t>
            </a:r>
            <a:endParaRPr lang="zh-CN" altLang="en-US"/>
          </a:p>
          <a:p>
            <a:r>
              <a:rPr lang="zh-CN" altLang="en-US"/>
              <a:t>-ACID特性定义</a:t>
            </a:r>
            <a:endParaRPr lang="zh-CN" altLang="en-US"/>
          </a:p>
          <a:p>
            <a:r>
              <a:rPr lang="zh-CN" altLang="en-US"/>
              <a:t>-逐个讲每个特性的实现原理</a:t>
            </a:r>
            <a:endParaRPr lang="zh-CN" altLang="en-US"/>
          </a:p>
          <a:p>
            <a:r>
              <a:rPr lang="zh-CN" altLang="en-US"/>
              <a:t>-4大隔离性演示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>
                <a:sym typeface="+mn-ea"/>
              </a:rPr>
              <a:t>隔离性实现原理：</a:t>
            </a:r>
            <a:endParaRPr lang="zh-CN" altLang="en-US"/>
          </a:p>
          <a:p>
            <a:r>
              <a:rPr lang="zh-CN" altLang="en-US"/>
              <a:t>-加读锁实现串行隔离级别，但是性能太低</a:t>
            </a:r>
            <a:endParaRPr lang="zh-CN" altLang="en-US"/>
          </a:p>
          <a:p>
            <a:r>
              <a:rPr lang="zh-CN" altLang="en-US"/>
              <a:t>-rc和rr的实现原理</a:t>
            </a:r>
            <a:endParaRPr lang="zh-CN" altLang="en-US"/>
          </a:p>
          <a:p>
            <a:r>
              <a:rPr lang="zh-CN" altLang="en-US"/>
              <a:t>讲MVCC(undo日志版本链，读写分离)，横向对比</a:t>
            </a:r>
            <a:r>
              <a:rPr lang="en-US" altLang="zh-CN"/>
              <a:t>MVCC</a:t>
            </a:r>
            <a:r>
              <a:rPr lang="zh-CN" altLang="en-US"/>
              <a:t>与</a:t>
            </a:r>
            <a:r>
              <a:rPr lang="en-US" altLang="zh-CN"/>
              <a:t>COW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rc和rr性能是好了，但是与ru的本质区别(ru修改时被读到修改了一半的数据)，rc和rr是读到旧数据，ru是读到未提交的脏数据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-乐观锁(版本号)和悲观锁解决前面的读旧数据问题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-阿里一面问题分rc和rr两种情况分析，rr在多个查询操作时需要加读事务，一个查询操作不要加，rc可以不用加读事务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-更新数据bufferpool与redo机制分析-性能问题顺序读写</a:t>
            </a:r>
            <a:endParaRPr lang="zh-CN" altLang="en-US"/>
          </a:p>
          <a:p>
            <a:r>
              <a:rPr lang="zh-CN" altLang="en-US"/>
              <a:t>-mysql挂了不丢数据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原子性（Atomicity）</a:t>
            </a:r>
            <a:r>
              <a:rPr 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：当前事务的操作要么同时成功，要么同时失败。原子性由undo log日志来保证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一致性（Consistency）</a:t>
            </a:r>
            <a:r>
              <a:rPr 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以理解为我们使用事务的目的，而隔离性、原子性、持久性均是为了保障一致性的手段，一致性需要由应用程序代码来保证，比如，如果事务执行过程中出现了异常，此时你得回滚事务，而不是强行提交事务来导致数据不一致，比如提交订单需要先创建订单，再减库存，如果订单生产成功了库存扣减失败了，不能强制提交事务造成数据不一致了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隔离性（Isolation）</a:t>
            </a:r>
            <a:r>
              <a:rPr 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：在事务并发执行时，他们内部的操作不能互相干扰。如果多个事务可以同时操作一个数据，那么就会产生脏读、不可重复读、幻读的问题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持久性（Durability）</a:t>
            </a:r>
            <a:r>
              <a:rPr 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：一旦提交了事务，它对数据库的改变就应该是永久性的。说白了就是，会将数据持久化在硬盘上。持久性由</a:t>
            </a:r>
            <a:r>
              <a:rPr lang="en-US" alt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</a:t>
            </a:r>
            <a:r>
              <a:rPr lang="zh-CN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log日志来保证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set tx_isolation='read-uncommitted';</a:t>
            </a:r>
            <a:endParaRPr lang="zh-CN" altLang="en-US"/>
          </a:p>
          <a:p>
            <a:r>
              <a:rPr lang="zh-CN" altLang="en-US"/>
              <a:t>set tx_isolation='read-committed';</a:t>
            </a:r>
            <a:endParaRPr lang="zh-CN" altLang="en-US"/>
          </a:p>
          <a:p>
            <a:r>
              <a:rPr lang="zh-CN" altLang="en-US"/>
              <a:t>set tx_isolation='repeatable-read';</a:t>
            </a:r>
            <a:r>
              <a:rPr lang="en-US" altLang="zh-CN"/>
              <a:t>   //RR</a:t>
            </a:r>
            <a:r>
              <a:rPr lang="zh-CN" altLang="en-US"/>
              <a:t>还要演示下多表的操作</a:t>
            </a:r>
            <a:endParaRPr lang="zh-CN" altLang="en-US"/>
          </a:p>
          <a:p>
            <a:r>
              <a:rPr lang="zh-CN" altLang="en-US"/>
              <a:t>set tx_isolation='serializable';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update account set balance = balance +500 where id = 1;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RC</a:t>
            </a:r>
            <a:r>
              <a:rPr lang="zh-CN" altLang="en-US"/>
              <a:t>和</a:t>
            </a:r>
            <a:r>
              <a:rPr lang="en-US" altLang="zh-CN"/>
              <a:t>RR</a:t>
            </a:r>
            <a:r>
              <a:rPr lang="zh-CN" altLang="en-US"/>
              <a:t>的问题，查到数据后不能直接在</a:t>
            </a:r>
            <a:r>
              <a:rPr lang="en-US" altLang="zh-CN"/>
              <a:t>Java</a:t>
            </a:r>
            <a:r>
              <a:rPr lang="zh-CN" altLang="en-US"/>
              <a:t>计算，再赋值，这样会有脏写问题，要解决可以用串行话，但是并发太低，引入</a:t>
            </a:r>
            <a:r>
              <a:rPr lang="en-US" altLang="zh-CN"/>
              <a:t>mvcc</a:t>
            </a:r>
            <a:r>
              <a:rPr lang="zh-CN" altLang="en-US"/>
              <a:t>机制讲解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RR</a:t>
            </a:r>
            <a:r>
              <a:rPr lang="zh-CN" altLang="en-US"/>
              <a:t>演示：</a:t>
            </a:r>
            <a:endParaRPr lang="zh-CN" altLang="en-US"/>
          </a:p>
          <a:p>
            <a:r>
              <a:rPr lang="zh-CN" altLang="en-US">
                <a:sym typeface="+mn-ea"/>
              </a:rPr>
              <a:t>set tx_isolation='repeatable-read';</a:t>
            </a:r>
            <a:endParaRPr lang="zh-CN" altLang="en-US"/>
          </a:p>
          <a:p>
            <a:r>
              <a:rPr lang="zh-CN" altLang="en-US">
                <a:sym typeface="+mn-ea"/>
              </a:rPr>
              <a:t>begin;</a:t>
            </a:r>
            <a:endParaRPr lang="zh-CN" altLang="en-US"/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where t.id = 1</a:t>
            </a:r>
            <a:r>
              <a:rPr lang="zh-CN" altLang="en-US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其他事务修改account表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的数据</a:t>
            </a:r>
            <a:endParaRPr lang="zh-CN" altLang="en-US"/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where t.id = 1</a:t>
            </a:r>
            <a:r>
              <a:rPr lang="zh-CN" altLang="en-US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其他事务修改account表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的数据</a:t>
            </a:r>
            <a:endParaRPr lang="zh-CN" altLang="en-US"/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其它事务修改</a:t>
            </a:r>
            <a:r>
              <a:rPr lang="en-US" altLang="zh-CN">
                <a:sym typeface="+mn-ea"/>
              </a:rPr>
              <a:t>actor</a:t>
            </a:r>
            <a:r>
              <a:rPr lang="zh-CN" altLang="en-US">
                <a:sym typeface="+mn-ea"/>
              </a:rPr>
              <a:t>表的数据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actor;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update account set balance = balance -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00 where id = 1;</a:t>
            </a:r>
            <a:r>
              <a:rPr lang="en-US" altLang="zh-CN">
                <a:sym typeface="+mn-ea"/>
              </a:rPr>
              <a:t>  --</a:t>
            </a:r>
            <a:r>
              <a:rPr lang="zh-CN" altLang="en-US">
                <a:sym typeface="+mn-ea"/>
              </a:rPr>
              <a:t>演示当前读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account 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演示幻读，其它事务新增一条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的记录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where id =4</a:t>
            </a:r>
            <a:r>
              <a:rPr lang="zh-CN" altLang="en-US">
                <a:sym typeface="+mn-ea"/>
              </a:rPr>
              <a:t> ;</a:t>
            </a:r>
            <a:r>
              <a:rPr lang="en-US" altLang="zh-CN">
                <a:sym typeface="+mn-ea"/>
              </a:rPr>
              <a:t>  --</a:t>
            </a:r>
            <a:r>
              <a:rPr lang="zh-CN" altLang="en-US">
                <a:sym typeface="+mn-ea"/>
              </a:rPr>
              <a:t>查不到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的记录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update account set balance = balance -500 where id = 4;</a:t>
            </a:r>
            <a:r>
              <a:rPr lang="en-US" altLang="zh-CN">
                <a:sym typeface="+mn-ea"/>
              </a:rPr>
              <a:t>  --</a:t>
            </a:r>
            <a:r>
              <a:rPr lang="zh-CN" altLang="en-US">
                <a:sym typeface="+mn-ea"/>
              </a:rPr>
              <a:t>能更新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的记录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where id =4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 ;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查到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的记录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COMMIT;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serializable演示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set tx_isolation='</a:t>
            </a:r>
            <a:r>
              <a:rPr lang="zh-CN" altLang="en-US">
                <a:sym typeface="+mn-ea"/>
              </a:rPr>
              <a:t>serializable';</a:t>
            </a:r>
            <a:endParaRPr lang="zh-CN" altLang="en-US"/>
          </a:p>
          <a:p>
            <a:r>
              <a:rPr lang="zh-CN" altLang="en-US">
                <a:sym typeface="+mn-ea"/>
              </a:rPr>
              <a:t>begin;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where t.id = 1</a:t>
            </a:r>
            <a:r>
              <a:rPr lang="zh-CN" altLang="en-US">
                <a:sym typeface="+mn-ea"/>
              </a:rPr>
              <a:t>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然后其它事务更新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的记录更新不了，因为</a:t>
            </a:r>
            <a:r>
              <a:rPr lang="en-US" altLang="zh-CN">
                <a:sym typeface="+mn-ea"/>
              </a:rPr>
              <a:t>select</a:t>
            </a:r>
            <a:r>
              <a:rPr lang="zh-CN" altLang="en-US">
                <a:sym typeface="+mn-ea"/>
              </a:rPr>
              <a:t>会加行的读锁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where id = 5;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在其它事务去</a:t>
            </a:r>
            <a:r>
              <a:rPr lang="en-US" altLang="zh-CN">
                <a:sym typeface="+mn-ea"/>
              </a:rPr>
              <a:t>insert</a:t>
            </a:r>
            <a:r>
              <a:rPr lang="zh-CN" altLang="en-US">
                <a:sym typeface="+mn-ea"/>
              </a:rPr>
              <a:t>记录：INSERT into account VALUES(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,'zhangsan',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00);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插入不了，解决了幻读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commit;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set tx_isolation='repeatable-read';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begin;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select * from account</a:t>
            </a:r>
            <a:r>
              <a:rPr lang="en-US" altLang="zh-CN"/>
              <a:t> where id =1</a:t>
            </a:r>
            <a:r>
              <a:rPr lang="zh-CN" altLang="en-US"/>
              <a:t>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select * from account</a:t>
            </a:r>
            <a:r>
              <a:rPr lang="en-US" altLang="zh-CN">
                <a:sym typeface="+mn-ea"/>
              </a:rPr>
              <a:t> where id =2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COMMIT;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如果公司选择</a:t>
            </a:r>
            <a:r>
              <a:rPr lang="en-US" altLang="zh-CN"/>
              <a:t>RR</a:t>
            </a:r>
            <a:r>
              <a:rPr lang="zh-CN" altLang="en-US"/>
              <a:t>，查询方法里面有多条查询</a:t>
            </a:r>
            <a:r>
              <a:rPr lang="en-US" altLang="zh-CN"/>
              <a:t>sql</a:t>
            </a:r>
            <a:r>
              <a:rPr lang="zh-CN" altLang="en-US"/>
              <a:t>，需要加只读事务才能保证</a:t>
            </a:r>
            <a:r>
              <a:rPr lang="en-US" altLang="zh-CN"/>
              <a:t>RR</a:t>
            </a:r>
            <a:r>
              <a:rPr lang="zh-CN" altLang="en-US"/>
              <a:t>隔离级别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用事务可以保证</a:t>
            </a:r>
            <a:r>
              <a:rPr lang="en-US" altLang="zh-CN"/>
              <a:t>RR</a:t>
            </a:r>
            <a:r>
              <a:rPr lang="zh-CN" altLang="en-US"/>
              <a:t>，统计的数据报表时间维度是统一的，软件公司用这种，查询统计需求多一些，性能要求不高</a:t>
            </a:r>
            <a:endParaRPr lang="zh-CN" altLang="en-US"/>
          </a:p>
          <a:p>
            <a:r>
              <a:rPr lang="zh-CN" altLang="en-US"/>
              <a:t>不用事务变成了</a:t>
            </a:r>
            <a:r>
              <a:rPr lang="en-US" altLang="zh-CN"/>
              <a:t>RC</a:t>
            </a:r>
            <a:r>
              <a:rPr lang="zh-CN" altLang="en-US"/>
              <a:t>，统计的数据报表时间维度不是统一的，比如在第二条查</a:t>
            </a:r>
            <a:r>
              <a:rPr lang="zh-CN" altLang="en-US">
                <a:sym typeface="+mn-ea"/>
              </a:rPr>
              <a:t>employee表的时候，</a:t>
            </a:r>
            <a:r>
              <a:rPr lang="en-US" altLang="zh-CN">
                <a:sym typeface="+mn-ea"/>
              </a:rPr>
              <a:t>account</a:t>
            </a:r>
            <a:r>
              <a:rPr lang="zh-CN" altLang="en-US">
                <a:sym typeface="+mn-ea"/>
              </a:rPr>
              <a:t>表的数据可能已经变了，互联网高并发项目用这种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在写redo log日志的时候，其实是不停的在一个日志文件末尾追加日志的，这就是磁盘顺序写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SELECT</a:t>
            </a:r>
            <a:endParaRPr lang="zh-CN" altLang="en-US"/>
          </a:p>
          <a:p>
            <a:r>
              <a:rPr lang="zh-CN" altLang="en-US"/>
              <a:t>	* </a:t>
            </a:r>
            <a:endParaRPr lang="zh-CN" altLang="en-US"/>
          </a:p>
          <a:p>
            <a:r>
              <a:rPr lang="zh-CN" altLang="en-US"/>
              <a:t>FROM</a:t>
            </a:r>
            <a:endParaRPr lang="zh-CN" altLang="en-US"/>
          </a:p>
          <a:p>
            <a:r>
              <a:rPr lang="zh-CN" altLang="en-US"/>
              <a:t>	information_schema.innodb_trx </a:t>
            </a:r>
            <a:endParaRPr lang="zh-CN" altLang="en-US"/>
          </a:p>
          <a:p>
            <a:r>
              <a:rPr lang="zh-CN" altLang="en-US"/>
              <a:t>WHERE</a:t>
            </a:r>
            <a:endParaRPr lang="zh-CN" altLang="en-US"/>
          </a:p>
          <a:p>
            <a:r>
              <a:rPr lang="zh-CN" altLang="en-US"/>
              <a:t>	TIME_TO_SEC( timediff( now( ), trx_started ) ) &gt; 10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500" y="120650"/>
            <a:ext cx="292100" cy="608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053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81213" y="523875"/>
            <a:ext cx="22860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什么是分布式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188EEE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188EEE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第二级</a:t>
            </a:r>
            <a:endParaRPr lang="en-US" altLang="zh-CN" dirty="0"/>
          </a:p>
          <a:p>
            <a:pPr lvl="2"/>
            <a:r>
              <a:rPr lang="en-US" altLang="zh-CN" dirty="0"/>
              <a:t>第三级</a:t>
            </a:r>
            <a:endParaRPr lang="en-US" altLang="zh-CN" dirty="0"/>
          </a:p>
          <a:p>
            <a:pPr lvl="3"/>
            <a:r>
              <a:rPr lang="en-US" altLang="zh-CN" dirty="0"/>
              <a:t>第四级</a:t>
            </a:r>
            <a:endParaRPr lang="en-US" altLang="zh-CN" dirty="0"/>
          </a:p>
          <a:p>
            <a:pPr lvl="4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538" y="6080125"/>
            <a:ext cx="908050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object 4"/>
          <p:cNvSpPr/>
          <p:nvPr/>
        </p:nvSpPr>
        <p:spPr>
          <a:xfrm>
            <a:off x="0" y="115888"/>
            <a:ext cx="1487488" cy="40163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4101" name="文本框 2"/>
          <p:cNvSpPr txBox="1"/>
          <p:nvPr/>
        </p:nvSpPr>
        <p:spPr>
          <a:xfrm>
            <a:off x="0" y="115888"/>
            <a:ext cx="1585913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rPr>
              <a:t>VIP</a:t>
            </a:r>
            <a:r>
              <a:rPr lang="zh-CN" altLang="en-US" sz="2000" b="1" dirty="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rPr>
              <a:t>试听课</a:t>
            </a:r>
            <a:endParaRPr lang="zh-CN" altLang="en-US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pic>
        <p:nvPicPr>
          <p:cNvPr id="2" name="图片 1" descr="QQ图片20230113153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6995"/>
            <a:ext cx="12552045" cy="7051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313815" cy="39814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3322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事务优化</a:t>
            </a:r>
            <a:endParaRPr lang="zh-CN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805" y="1484630"/>
            <a:ext cx="7524750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4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大事务的影响</a:t>
            </a:r>
            <a:endParaRPr kumimoji="0" lang="zh-CN" sz="2400" b="0" i="0" u="none" strike="noStrike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并发情况下，数据库连接池容易被撑爆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锁定太多的数据，造成大量的阻塞和锁超时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执行时间长，容易造成主从延迟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回滚所需要的时间比较长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undo log膨胀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容易导致死锁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313815" cy="39814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3322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事务优化</a:t>
            </a:r>
            <a:endParaRPr lang="zh-CN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805" y="1484630"/>
            <a:ext cx="7524750" cy="47078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4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事务优化实践原则</a:t>
            </a:r>
            <a:endParaRPr kumimoji="0" lang="zh-CN" sz="2400" b="0" i="0" u="none" strike="noStrike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400" b="0" i="0" u="none" strike="noStrike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将查询等数据准备操作放到事务外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事务中避免远程调用，远程调用要设置超时，防止事务等待时间太久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事务中避免一次性处理太多数据，可以拆分成多个事务分次处理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更新等涉及加锁的操作尽可能放在事务靠后的位置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18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能异步处理的尽量异步处理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应用侧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业务代码</a:t>
            </a:r>
            <a:r>
              <a:rPr lang="en-US" alt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sz="1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保证数据一致性，非事务执行</a:t>
            </a: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18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305560" cy="444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2471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事务定义</a:t>
            </a:r>
            <a:endParaRPr lang="en-US" altLang="en-US" sz="2000" b="1" dirty="0">
              <a:solidFill>
                <a:schemeClr val="bg1"/>
              </a:solidFill>
              <a:ea typeface="思源黑体 CN Light" pitchFamily="34" charset="-122"/>
              <a:sym typeface="+mn-ea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5243" y="1484948"/>
            <a:ext cx="9217025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事务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：一组操作要么全部成功，要么全部失败，目的是为了保证数据最终的一致性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3068955"/>
            <a:ext cx="5525770" cy="1720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764665" cy="42545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7481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事务</a:t>
            </a:r>
            <a:r>
              <a:rPr lang="en-US" altLang="zh-CN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ACID</a:t>
            </a:r>
            <a:r>
              <a:rPr lang="zh-CN" altLang="en-US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特性</a:t>
            </a:r>
            <a:endParaRPr lang="en-US" altLang="en-US" sz="2000" b="1" dirty="0">
              <a:solidFill>
                <a:schemeClr val="bg1"/>
              </a:solidFill>
              <a:ea typeface="思源黑体 CN Light" pitchFamily="34" charset="-122"/>
              <a:sym typeface="+mn-ea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4450" y="1628775"/>
            <a:ext cx="956310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原子性（Atomicity）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：当前事务的操作要么同时成功，要么同时失败。原子性由undo log日志来实现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一致性（Consistency）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：使用事务的最终目的，由其它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个特性以及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业务代码正确逻辑来实现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隔离性（Isolation）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：在事务并发执行时，他们内部的操作不能互相干扰，隔离性由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MySQL的各种</a:t>
            </a:r>
            <a:r>
              <a:rPr lang="zh-CN" sz="2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锁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</a:t>
            </a:r>
            <a:r>
              <a:rPr lang="zh-CN" sz="2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MVCC机制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持久性（Durability）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：一旦提交了事务，它对数据库的改变就应该是永久性的。持久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性由</a:t>
            </a:r>
            <a:r>
              <a:rPr lang="en-US" alt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log日志来实现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533525" cy="42037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5074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事务</a:t>
            </a:r>
            <a:r>
              <a:rPr lang="zh-CN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隔离性</a:t>
            </a:r>
            <a:endParaRPr lang="en-US" altLang="en-US" sz="2000" b="1" dirty="0">
              <a:solidFill>
                <a:schemeClr val="bg1"/>
              </a:solidFill>
              <a:ea typeface="思源黑体 CN Light" pitchFamily="34" charset="-122"/>
              <a:sym typeface="+mn-ea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5415" y="1484630"/>
            <a:ext cx="964946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InnoDB引擎中，定义了四种隔离级别供我们使用，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级别越高事务隔离性越好，但性能就越低，而隔离性是由MySQL的各种</a:t>
            </a:r>
            <a:r>
              <a:rPr lang="zh-CN" sz="2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锁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</a:t>
            </a:r>
            <a:r>
              <a:rPr lang="zh-CN" sz="2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MVCC机制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来实现的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read uncommit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(读未提交)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：脏读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read commit (读已提交)：不可重复读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repeatable read (可重复读)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：幻读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serializable (串行)：解决上面所有问题，包括脏写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549275" cy="381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3930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锁</a:t>
            </a:r>
            <a:endParaRPr lang="en-US" altLang="en-US" sz="2000" b="1" dirty="0">
              <a:solidFill>
                <a:schemeClr val="bg1"/>
              </a:solidFill>
              <a:ea typeface="思源黑体 CN Light" pitchFamily="34" charset="-122"/>
              <a:sym typeface="+mn-ea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7125" y="1341120"/>
            <a:ext cx="1034669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读锁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（共享锁、S锁）：select ...  lock in share mode; 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读锁是共享的，多个事务可以同时读取同一个资源，但不允许其他事务修改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写锁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（排它锁、X锁）：select ...  for update；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sz="2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写锁是排他的，会阻塞其他的写锁和读锁，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update、delete、insert都会加写锁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423035" cy="389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3366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MVCC</a:t>
            </a:r>
            <a:r>
              <a:rPr lang="zh-CN" altLang="en-US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机制</a:t>
            </a:r>
            <a:endParaRPr lang="zh-CN" altLang="en-US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9010" y="1196975"/>
            <a:ext cx="1034669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MVCC(Multi-Version Concurrency Control)多版本并发控制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，就可以做到读写不阻塞，且避免了类似脏读这样的问题，主要通过undo日志链来实现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select操作是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快照读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（历史版本）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insert、update和delete是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当前读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（当前版本）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 commit (读已提交) ，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语句级快照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repeatable read (可重复读)，</a:t>
            </a: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事务级快照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652905" cy="38354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515745" cy="362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面试题剖析</a:t>
            </a:r>
            <a:endParaRPr lang="zh-CN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7630" y="1701165"/>
            <a:ext cx="75247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4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查询操作方法需要使用事务吗？</a:t>
            </a:r>
            <a:endParaRPr kumimoji="0" lang="zh-CN" sz="24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533525" cy="42037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4859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事务持久性</a:t>
            </a:r>
            <a:endParaRPr lang="zh-CN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9010" y="1196975"/>
            <a:ext cx="1034669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MySQL引入了redo log，Buffer Pool内存写完了，然后会写一份redo log，这份redo log记载着这次在某个页上做了什么修改。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即便MySQL在中途挂了，我们还可以根据redo log来对数据进行恢复。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redo log 是顺序写的，写入速度很快。并且它记录的是物理修改（xxxx页做了xxx修改），文件的体积很小，恢复速度也很快。</a:t>
            </a:r>
            <a:endParaRPr kumimoji="0" 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340"/>
            <a:ext cx="12357100" cy="696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3" descr="66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0" y="5967413"/>
            <a:ext cx="1038225" cy="890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object 4"/>
          <p:cNvSpPr/>
          <p:nvPr/>
        </p:nvSpPr>
        <p:spPr>
          <a:xfrm>
            <a:off x="0" y="116205"/>
            <a:ext cx="1533525" cy="42037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25400" y="116205"/>
            <a:ext cx="14859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sz="2000" b="1" dirty="0">
                <a:solidFill>
                  <a:schemeClr val="bg1"/>
                </a:solidFill>
                <a:ea typeface="思源黑体 CN Light" pitchFamily="34" charset="-122"/>
                <a:sym typeface="+mn-ea"/>
              </a:rPr>
              <a:t>事务持久性</a:t>
            </a:r>
            <a:endParaRPr lang="zh-CN" sz="2000" b="1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pic>
        <p:nvPicPr>
          <p:cNvPr id="3" name="图片 2" descr="Mysql执行过程与Innodb底层原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55" y="476885"/>
            <a:ext cx="6891655" cy="5987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I5MWEwOGZkYTlmNTFiMzViNDMwMjI3MmUzY2YyMjUifQ=="/>
  <p:tag name="KSO_WPP_MARK_KEY" val="a29a38dc-1655-4573-ac7e-74655cdfb7a6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演示</Application>
  <PresentationFormat>宽屏</PresentationFormat>
  <Paragraphs>103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思源黑体 CN Medium</vt:lpstr>
      <vt:lpstr>黑体</vt:lpstr>
      <vt:lpstr>思源黑体 CN Normal</vt:lpstr>
      <vt:lpstr>思源黑体 CN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aaron</cp:lastModifiedBy>
  <cp:revision>1468</cp:revision>
  <cp:lastPrinted>2016-12-15T14:51:00Z</cp:lastPrinted>
  <dcterms:created xsi:type="dcterms:W3CDTF">2014-12-23T12:00:00Z</dcterms:created>
  <dcterms:modified xsi:type="dcterms:W3CDTF">2023-01-13T14:37:13Z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435E4EBC681B4F3087F0CEE1F45B296E</vt:lpwstr>
  </property>
</Properties>
</file>