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F7F8-2F44-254F-A1CA-530BDC5FEF4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Ports on Azure 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0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3309" y="2636344"/>
            <a:ext cx="1944415" cy="77951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3258" y="344516"/>
            <a:ext cx="30774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on your VM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6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708"/>
            <a:ext cx="9144000" cy="5207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25309" y="2143322"/>
            <a:ext cx="797035" cy="69193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0666" y="344516"/>
            <a:ext cx="3602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on “endpoints”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15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3750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2138" y="3284483"/>
            <a:ext cx="6709103" cy="367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723" y="4633919"/>
            <a:ext cx="1252483" cy="79642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0633" y="344516"/>
            <a:ext cx="21427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“Add”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0465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" y="1342034"/>
            <a:ext cx="7634246" cy="5180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2210" y="2429107"/>
            <a:ext cx="3520966" cy="69193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761" y="344516"/>
            <a:ext cx="7558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Select “Add a stand-alone endpoint”</a:t>
            </a:r>
          </a:p>
          <a:p>
            <a:r>
              <a:rPr lang="en-US" sz="3200" dirty="0" smtClean="0">
                <a:latin typeface="Gill Sans"/>
                <a:cs typeface="Gill Sans"/>
              </a:rPr>
              <a:t>and click the next arrow in the bottom right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6435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79" y="2885966"/>
            <a:ext cx="5357271" cy="3972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674" y="344516"/>
            <a:ext cx="5942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Pick a name for your port.</a:t>
            </a:r>
          </a:p>
          <a:p>
            <a:r>
              <a:rPr lang="en-US" sz="3200" dirty="0" smtClean="0">
                <a:latin typeface="Gill Sans"/>
                <a:cs typeface="Gill Sans"/>
              </a:rPr>
              <a:t>Any name works, just remember it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490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23" y="344516"/>
            <a:ext cx="881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"/>
                <a:cs typeface="Gill Sans"/>
              </a:rPr>
              <a:t>Set Public </a:t>
            </a:r>
            <a:r>
              <a:rPr lang="en-US" sz="3000" dirty="0" smtClean="0">
                <a:latin typeface="Gill Sans"/>
                <a:cs typeface="Gill Sans"/>
              </a:rPr>
              <a:t>&amp; Private </a:t>
            </a:r>
            <a:r>
              <a:rPr lang="en-US" sz="3000" dirty="0">
                <a:latin typeface="Gill Sans"/>
                <a:cs typeface="Gill Sans"/>
              </a:rPr>
              <a:t>Port to the </a:t>
            </a:r>
            <a:r>
              <a:rPr lang="en-US" sz="3000" dirty="0" smtClean="0">
                <a:latin typeface="Gill Sans"/>
                <a:cs typeface="Gill Sans"/>
              </a:rPr>
              <a:t>same </a:t>
            </a:r>
            <a:r>
              <a:rPr lang="en-US" sz="3000" dirty="0">
                <a:latin typeface="Gill Sans"/>
                <a:cs typeface="Gill Sans"/>
              </a:rPr>
              <a:t>value (e.g., </a:t>
            </a:r>
            <a:r>
              <a:rPr lang="en-US" sz="3000" dirty="0" smtClean="0">
                <a:latin typeface="Gill Sans"/>
                <a:cs typeface="Gill Sans"/>
              </a:rPr>
              <a:t>8112)</a:t>
            </a:r>
            <a:endParaRPr lang="en-US" sz="3000" dirty="0">
              <a:latin typeface="Gill Sans"/>
              <a:cs typeface="Gill Sans"/>
            </a:endParaRPr>
          </a:p>
          <a:p>
            <a:r>
              <a:rPr lang="en-US" sz="3000" dirty="0">
                <a:latin typeface="Gill Sans"/>
                <a:cs typeface="Gill Sans"/>
              </a:rPr>
              <a:t>	This is the port </a:t>
            </a:r>
            <a:r>
              <a:rPr lang="en-US" sz="3000" dirty="0" smtClean="0">
                <a:latin typeface="Gill Sans"/>
                <a:cs typeface="Gill Sans"/>
              </a:rPr>
              <a:t>you set for your web app</a:t>
            </a:r>
            <a:endParaRPr lang="en-US" sz="3000" dirty="0">
              <a:latin typeface="Gill Sans"/>
              <a:cs typeface="Gill Sans"/>
            </a:endParaRPr>
          </a:p>
          <a:p>
            <a:r>
              <a:rPr lang="en-US" sz="3000" dirty="0">
                <a:latin typeface="Gill Sans"/>
                <a:cs typeface="Gill Sans"/>
              </a:rPr>
              <a:t>	e.g., ewutest.cloudapp.net</a:t>
            </a:r>
            <a:r>
              <a:rPr lang="en-US" sz="3000" dirty="0" smtClean="0">
                <a:latin typeface="Gill Sans"/>
                <a:cs typeface="Gill Sans"/>
              </a:rPr>
              <a:t>:8112</a:t>
            </a:r>
            <a:endParaRPr lang="en-US" sz="3000" dirty="0">
              <a:latin typeface="Gill Sans"/>
              <a:cs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65" y="2617205"/>
            <a:ext cx="5500007" cy="42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Test that the port is open by going to your home directory and typing</a:t>
            </a: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python –m </a:t>
            </a:r>
            <a:r>
              <a:rPr lang="en-US" dirty="0" err="1" smtClean="0">
                <a:latin typeface="Consolas"/>
                <a:cs typeface="Consolas"/>
              </a:rPr>
              <a:t>SimpleHTTPServer</a:t>
            </a:r>
            <a:r>
              <a:rPr lang="en-US" dirty="0" smtClean="0">
                <a:latin typeface="Consolas"/>
                <a:cs typeface="Consolas"/>
              </a:rPr>
              <a:t> &lt;</a:t>
            </a:r>
            <a:r>
              <a:rPr lang="en-US" dirty="0" err="1" smtClean="0">
                <a:latin typeface="Consolas"/>
                <a:cs typeface="Consolas"/>
              </a:rPr>
              <a:t>portnumber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This runs a webserver that lists files in the directory it is run in.  </a:t>
            </a:r>
          </a:p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Go to the URL and check that it shows the directory listing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18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424" y="284281"/>
            <a:ext cx="8753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Do the same to setup an end point for </a:t>
            </a:r>
            <a:r>
              <a:rPr lang="en-US" sz="2400" dirty="0" err="1" smtClean="0">
                <a:latin typeface="Gill Sans"/>
                <a:cs typeface="Gill Sans"/>
              </a:rPr>
              <a:t>postgres</a:t>
            </a:r>
            <a:endParaRPr lang="en-US" sz="2400" dirty="0" smtClean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name:			 “</a:t>
            </a:r>
            <a:r>
              <a:rPr lang="en-US" sz="2400" dirty="0" err="1" smtClean="0">
                <a:latin typeface="Gill Sans"/>
                <a:cs typeface="Gill Sans"/>
              </a:rPr>
              <a:t>Postgres</a:t>
            </a:r>
            <a:r>
              <a:rPr lang="en-US" sz="2400" dirty="0" smtClean="0">
                <a:latin typeface="Gill Sans"/>
                <a:cs typeface="Gill Sans"/>
              </a:rPr>
              <a:t>” (actual name doesn’t matter much)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public port: 	5432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private port: 	5432</a:t>
            </a: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162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Opening Ports on Azure VMs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11</cp:revision>
  <dcterms:created xsi:type="dcterms:W3CDTF">2015-08-19T14:57:57Z</dcterms:created>
  <dcterms:modified xsi:type="dcterms:W3CDTF">2015-08-25T21:36:27Z</dcterms:modified>
</cp:coreProperties>
</file>