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0"/>
  </p:notesMasterIdLst>
  <p:sldIdLst>
    <p:sldId id="256" r:id="rId3"/>
    <p:sldId id="288" r:id="rId4"/>
    <p:sldId id="289" r:id="rId5"/>
    <p:sldId id="290" r:id="rId6"/>
    <p:sldId id="291" r:id="rId7"/>
    <p:sldId id="293" r:id="rId8"/>
    <p:sldId id="295" r:id="rId9"/>
    <p:sldId id="297" r:id="rId10"/>
    <p:sldId id="302" r:id="rId11"/>
    <p:sldId id="303" r:id="rId12"/>
    <p:sldId id="296" r:id="rId13"/>
    <p:sldId id="298" r:id="rId14"/>
    <p:sldId id="299" r:id="rId15"/>
    <p:sldId id="300" r:id="rId16"/>
    <p:sldId id="301" r:id="rId17"/>
    <p:sldId id="286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19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41CF6-BBE5-4294-8164-7093F13FECC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15E0A54-5B49-4834-A7AB-51544A2AB77F}">
      <dgm:prSet phldrT="[Text]"/>
      <dgm:spPr/>
      <dgm:t>
        <a:bodyPr/>
        <a:lstStyle/>
        <a:p>
          <a:r>
            <a:rPr lang="id-ID" dirty="0" smtClean="0"/>
            <a:t>Application Layer</a:t>
          </a:r>
          <a:endParaRPr lang="id-ID" dirty="0"/>
        </a:p>
      </dgm:t>
    </dgm:pt>
    <dgm:pt modelId="{CD01BD20-CB0A-4B1E-9F0D-486B06B95C93}" type="parTrans" cxnId="{C5FD3AC0-C7BF-452F-98FF-42C6EC91E55C}">
      <dgm:prSet/>
      <dgm:spPr/>
      <dgm:t>
        <a:bodyPr/>
        <a:lstStyle/>
        <a:p>
          <a:endParaRPr lang="id-ID"/>
        </a:p>
      </dgm:t>
    </dgm:pt>
    <dgm:pt modelId="{169707E2-6AC7-48A4-9D0A-9CF84A56052B}" type="sibTrans" cxnId="{C5FD3AC0-C7BF-452F-98FF-42C6EC91E55C}">
      <dgm:prSet/>
      <dgm:spPr/>
      <dgm:t>
        <a:bodyPr/>
        <a:lstStyle/>
        <a:p>
          <a:endParaRPr lang="id-ID"/>
        </a:p>
      </dgm:t>
    </dgm:pt>
    <dgm:pt modelId="{CEA58408-6F47-44AF-B571-257774AF7C50}">
      <dgm:prSet phldrT="[Text]"/>
      <dgm:spPr/>
      <dgm:t>
        <a:bodyPr/>
        <a:lstStyle/>
        <a:p>
          <a:r>
            <a:rPr lang="id-ID" dirty="0" smtClean="0"/>
            <a:t>Presentation Layer</a:t>
          </a:r>
          <a:endParaRPr lang="id-ID" dirty="0"/>
        </a:p>
      </dgm:t>
    </dgm:pt>
    <dgm:pt modelId="{1B526A64-5A83-44DE-B826-6DF1308C6308}" type="parTrans" cxnId="{05E754A2-5346-44D2-9BA5-2F2C537B8383}">
      <dgm:prSet/>
      <dgm:spPr/>
      <dgm:t>
        <a:bodyPr/>
        <a:lstStyle/>
        <a:p>
          <a:endParaRPr lang="id-ID"/>
        </a:p>
      </dgm:t>
    </dgm:pt>
    <dgm:pt modelId="{43089104-DA41-44DB-AF44-F2BB328D3E06}" type="sibTrans" cxnId="{05E754A2-5346-44D2-9BA5-2F2C537B8383}">
      <dgm:prSet/>
      <dgm:spPr/>
      <dgm:t>
        <a:bodyPr/>
        <a:lstStyle/>
        <a:p>
          <a:endParaRPr lang="id-ID"/>
        </a:p>
      </dgm:t>
    </dgm:pt>
    <dgm:pt modelId="{EE3D3A84-48A5-43FA-9AD7-1CEE883FC063}">
      <dgm:prSet phldrT="[Text]"/>
      <dgm:spPr/>
      <dgm:t>
        <a:bodyPr/>
        <a:lstStyle/>
        <a:p>
          <a:r>
            <a:rPr lang="id-ID" dirty="0" smtClean="0"/>
            <a:t>Session Layer</a:t>
          </a:r>
          <a:endParaRPr lang="id-ID" dirty="0"/>
        </a:p>
      </dgm:t>
    </dgm:pt>
    <dgm:pt modelId="{EA273D1A-6D2C-4631-9702-97795367DFF0}" type="parTrans" cxnId="{615E1746-37A0-44AD-820E-7358AA3B4D0C}">
      <dgm:prSet/>
      <dgm:spPr/>
      <dgm:t>
        <a:bodyPr/>
        <a:lstStyle/>
        <a:p>
          <a:endParaRPr lang="id-ID"/>
        </a:p>
      </dgm:t>
    </dgm:pt>
    <dgm:pt modelId="{B245719F-1DB1-4B99-97C2-36B733CF0E62}" type="sibTrans" cxnId="{615E1746-37A0-44AD-820E-7358AA3B4D0C}">
      <dgm:prSet/>
      <dgm:spPr/>
      <dgm:t>
        <a:bodyPr/>
        <a:lstStyle/>
        <a:p>
          <a:endParaRPr lang="id-ID"/>
        </a:p>
      </dgm:t>
    </dgm:pt>
    <dgm:pt modelId="{1B9FC75A-77B5-4D77-AA90-567A4C7B6523}">
      <dgm:prSet phldrT="[Text]"/>
      <dgm:spPr/>
      <dgm:t>
        <a:bodyPr/>
        <a:lstStyle/>
        <a:p>
          <a:r>
            <a:rPr lang="id-ID" dirty="0" smtClean="0"/>
            <a:t>Transport Layer</a:t>
          </a:r>
          <a:endParaRPr lang="id-ID" dirty="0"/>
        </a:p>
      </dgm:t>
    </dgm:pt>
    <dgm:pt modelId="{85FF3983-D688-434C-BCFD-2602E7D4F499}" type="parTrans" cxnId="{ADA4AF4D-3935-4941-9931-75621DB3BBE6}">
      <dgm:prSet/>
      <dgm:spPr/>
      <dgm:t>
        <a:bodyPr/>
        <a:lstStyle/>
        <a:p>
          <a:endParaRPr lang="id-ID"/>
        </a:p>
      </dgm:t>
    </dgm:pt>
    <dgm:pt modelId="{C9B07FB2-24C2-40E8-B134-384B26BD27D6}" type="sibTrans" cxnId="{ADA4AF4D-3935-4941-9931-75621DB3BBE6}">
      <dgm:prSet/>
      <dgm:spPr/>
      <dgm:t>
        <a:bodyPr/>
        <a:lstStyle/>
        <a:p>
          <a:endParaRPr lang="id-ID"/>
        </a:p>
      </dgm:t>
    </dgm:pt>
    <dgm:pt modelId="{9A6ADEFC-370F-486B-AEEF-FF80CB01280A}">
      <dgm:prSet phldrT="[Text]"/>
      <dgm:spPr/>
      <dgm:t>
        <a:bodyPr/>
        <a:lstStyle/>
        <a:p>
          <a:r>
            <a:rPr lang="id-ID" dirty="0" smtClean="0"/>
            <a:t>Network Layer</a:t>
          </a:r>
          <a:endParaRPr lang="id-ID" dirty="0"/>
        </a:p>
      </dgm:t>
    </dgm:pt>
    <dgm:pt modelId="{9A06C902-4B02-48EF-8A1D-877068B8E4EF}" type="parTrans" cxnId="{BBBBF6C5-615F-4535-BBD9-EC4FC6139705}">
      <dgm:prSet/>
      <dgm:spPr/>
      <dgm:t>
        <a:bodyPr/>
        <a:lstStyle/>
        <a:p>
          <a:endParaRPr lang="id-ID"/>
        </a:p>
      </dgm:t>
    </dgm:pt>
    <dgm:pt modelId="{47047C09-09FB-433B-B18D-BC02BF80C15F}" type="sibTrans" cxnId="{BBBBF6C5-615F-4535-BBD9-EC4FC6139705}">
      <dgm:prSet/>
      <dgm:spPr/>
      <dgm:t>
        <a:bodyPr/>
        <a:lstStyle/>
        <a:p>
          <a:endParaRPr lang="id-ID"/>
        </a:p>
      </dgm:t>
    </dgm:pt>
    <dgm:pt modelId="{46AFD424-D78C-4585-84B2-6C1B8A11F93C}">
      <dgm:prSet phldrT="[Text]"/>
      <dgm:spPr/>
      <dgm:t>
        <a:bodyPr/>
        <a:lstStyle/>
        <a:p>
          <a:r>
            <a:rPr lang="id-ID" dirty="0" smtClean="0"/>
            <a:t>Data link Layer</a:t>
          </a:r>
          <a:endParaRPr lang="id-ID" dirty="0"/>
        </a:p>
      </dgm:t>
    </dgm:pt>
    <dgm:pt modelId="{8BDC3613-DAED-4F90-8D5A-A65D1A56F1C3}" type="parTrans" cxnId="{3786CE3E-A043-45B3-BB0E-A21FCD8BB481}">
      <dgm:prSet/>
      <dgm:spPr/>
      <dgm:t>
        <a:bodyPr/>
        <a:lstStyle/>
        <a:p>
          <a:endParaRPr lang="id-ID"/>
        </a:p>
      </dgm:t>
    </dgm:pt>
    <dgm:pt modelId="{7C5D2B9E-50E6-4692-995B-D36E30395B2E}" type="sibTrans" cxnId="{3786CE3E-A043-45B3-BB0E-A21FCD8BB481}">
      <dgm:prSet/>
      <dgm:spPr/>
      <dgm:t>
        <a:bodyPr/>
        <a:lstStyle/>
        <a:p>
          <a:endParaRPr lang="id-ID"/>
        </a:p>
      </dgm:t>
    </dgm:pt>
    <dgm:pt modelId="{29CB8E67-1D8E-4255-880A-4E4578B264D3}">
      <dgm:prSet phldrT="[Text]"/>
      <dgm:spPr/>
      <dgm:t>
        <a:bodyPr/>
        <a:lstStyle/>
        <a:p>
          <a:r>
            <a:rPr lang="id-ID" dirty="0" smtClean="0"/>
            <a:t>Physical Layer</a:t>
          </a:r>
          <a:endParaRPr lang="id-ID" dirty="0"/>
        </a:p>
      </dgm:t>
    </dgm:pt>
    <dgm:pt modelId="{6585AAAD-9108-4D43-92F2-F343A8A16BC1}" type="parTrans" cxnId="{46F72779-D053-4193-B171-5A341A8EC8DB}">
      <dgm:prSet/>
      <dgm:spPr/>
      <dgm:t>
        <a:bodyPr/>
        <a:lstStyle/>
        <a:p>
          <a:endParaRPr lang="id-ID"/>
        </a:p>
      </dgm:t>
    </dgm:pt>
    <dgm:pt modelId="{ED8D4F62-503A-45C4-93A1-9449276C5222}" type="sibTrans" cxnId="{46F72779-D053-4193-B171-5A341A8EC8DB}">
      <dgm:prSet/>
      <dgm:spPr/>
      <dgm:t>
        <a:bodyPr/>
        <a:lstStyle/>
        <a:p>
          <a:endParaRPr lang="id-ID"/>
        </a:p>
      </dgm:t>
    </dgm:pt>
    <dgm:pt modelId="{0D7A63EB-5284-4207-BA02-2DD2ED6F7469}" type="pres">
      <dgm:prSet presAssocID="{B4141CF6-BBE5-4294-8164-7093F13FECCF}" presName="linearFlow" presStyleCnt="0">
        <dgm:presLayoutVars>
          <dgm:resizeHandles val="exact"/>
        </dgm:presLayoutVars>
      </dgm:prSet>
      <dgm:spPr/>
    </dgm:pt>
    <dgm:pt modelId="{05FF992B-523F-455C-A544-9A1E387F2E78}" type="pres">
      <dgm:prSet presAssocID="{A15E0A54-5B49-4834-A7AB-51544A2AB77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2C4FFC3-1239-4579-8AAB-0EB0F365255B}" type="pres">
      <dgm:prSet presAssocID="{169707E2-6AC7-48A4-9D0A-9CF84A56052B}" presName="sibTrans" presStyleLbl="sibTrans2D1" presStyleIdx="0" presStyleCnt="6"/>
      <dgm:spPr/>
      <dgm:t>
        <a:bodyPr/>
        <a:lstStyle/>
        <a:p>
          <a:endParaRPr lang="id-ID"/>
        </a:p>
      </dgm:t>
    </dgm:pt>
    <dgm:pt modelId="{A0BAC6F8-E5FC-445E-93CE-063251817290}" type="pres">
      <dgm:prSet presAssocID="{169707E2-6AC7-48A4-9D0A-9CF84A56052B}" presName="connectorText" presStyleLbl="sibTrans2D1" presStyleIdx="0" presStyleCnt="6"/>
      <dgm:spPr/>
      <dgm:t>
        <a:bodyPr/>
        <a:lstStyle/>
        <a:p>
          <a:endParaRPr lang="id-ID"/>
        </a:p>
      </dgm:t>
    </dgm:pt>
    <dgm:pt modelId="{049DC5A5-58DB-454B-AE45-CBFCBA387100}" type="pres">
      <dgm:prSet presAssocID="{CEA58408-6F47-44AF-B571-257774AF7C5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558D35B-F4C3-477B-A54A-F7ADBD05AACF}" type="pres">
      <dgm:prSet presAssocID="{43089104-DA41-44DB-AF44-F2BB328D3E06}" presName="sibTrans" presStyleLbl="sibTrans2D1" presStyleIdx="1" presStyleCnt="6"/>
      <dgm:spPr/>
      <dgm:t>
        <a:bodyPr/>
        <a:lstStyle/>
        <a:p>
          <a:endParaRPr lang="id-ID"/>
        </a:p>
      </dgm:t>
    </dgm:pt>
    <dgm:pt modelId="{D9000226-D562-4114-9D9D-AB6EBF421B7D}" type="pres">
      <dgm:prSet presAssocID="{43089104-DA41-44DB-AF44-F2BB328D3E06}" presName="connectorText" presStyleLbl="sibTrans2D1" presStyleIdx="1" presStyleCnt="6"/>
      <dgm:spPr/>
      <dgm:t>
        <a:bodyPr/>
        <a:lstStyle/>
        <a:p>
          <a:endParaRPr lang="id-ID"/>
        </a:p>
      </dgm:t>
    </dgm:pt>
    <dgm:pt modelId="{A6397707-54C1-4A46-BE78-91E24F6B8342}" type="pres">
      <dgm:prSet presAssocID="{EE3D3A84-48A5-43FA-9AD7-1CEE883FC06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DE5B01D-C6A9-4F89-9AC5-24A9F5CBE8C1}" type="pres">
      <dgm:prSet presAssocID="{B245719F-1DB1-4B99-97C2-36B733CF0E62}" presName="sibTrans" presStyleLbl="sibTrans2D1" presStyleIdx="2" presStyleCnt="6"/>
      <dgm:spPr/>
      <dgm:t>
        <a:bodyPr/>
        <a:lstStyle/>
        <a:p>
          <a:endParaRPr lang="id-ID"/>
        </a:p>
      </dgm:t>
    </dgm:pt>
    <dgm:pt modelId="{F497E01D-9D7A-433B-A9FD-287C527BBA90}" type="pres">
      <dgm:prSet presAssocID="{B245719F-1DB1-4B99-97C2-36B733CF0E62}" presName="connectorText" presStyleLbl="sibTrans2D1" presStyleIdx="2" presStyleCnt="6"/>
      <dgm:spPr/>
      <dgm:t>
        <a:bodyPr/>
        <a:lstStyle/>
        <a:p>
          <a:endParaRPr lang="id-ID"/>
        </a:p>
      </dgm:t>
    </dgm:pt>
    <dgm:pt modelId="{8E2CE3FD-8993-48D0-90B7-190BC3470887}" type="pres">
      <dgm:prSet presAssocID="{1B9FC75A-77B5-4D77-AA90-567A4C7B652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F2F8A1B-8204-4BDB-A953-5CCF787CD4E6}" type="pres">
      <dgm:prSet presAssocID="{C9B07FB2-24C2-40E8-B134-384B26BD27D6}" presName="sibTrans" presStyleLbl="sibTrans2D1" presStyleIdx="3" presStyleCnt="6"/>
      <dgm:spPr/>
      <dgm:t>
        <a:bodyPr/>
        <a:lstStyle/>
        <a:p>
          <a:endParaRPr lang="id-ID"/>
        </a:p>
      </dgm:t>
    </dgm:pt>
    <dgm:pt modelId="{434CEE06-A532-41F5-AAE6-2CE7ED89A518}" type="pres">
      <dgm:prSet presAssocID="{C9B07FB2-24C2-40E8-B134-384B26BD27D6}" presName="connectorText" presStyleLbl="sibTrans2D1" presStyleIdx="3" presStyleCnt="6"/>
      <dgm:spPr/>
      <dgm:t>
        <a:bodyPr/>
        <a:lstStyle/>
        <a:p>
          <a:endParaRPr lang="id-ID"/>
        </a:p>
      </dgm:t>
    </dgm:pt>
    <dgm:pt modelId="{2C76E132-386E-497F-ABE0-A3CEB364ECC6}" type="pres">
      <dgm:prSet presAssocID="{9A6ADEFC-370F-486B-AEEF-FF80CB01280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6A0EE52-3C3D-4F16-9788-440CEB0EDB28}" type="pres">
      <dgm:prSet presAssocID="{47047C09-09FB-433B-B18D-BC02BF80C15F}" presName="sibTrans" presStyleLbl="sibTrans2D1" presStyleIdx="4" presStyleCnt="6"/>
      <dgm:spPr/>
      <dgm:t>
        <a:bodyPr/>
        <a:lstStyle/>
        <a:p>
          <a:endParaRPr lang="id-ID"/>
        </a:p>
      </dgm:t>
    </dgm:pt>
    <dgm:pt modelId="{88BE7DDA-454F-4546-95EA-D3BE710ED8B9}" type="pres">
      <dgm:prSet presAssocID="{47047C09-09FB-433B-B18D-BC02BF80C15F}" presName="connectorText" presStyleLbl="sibTrans2D1" presStyleIdx="4" presStyleCnt="6"/>
      <dgm:spPr/>
      <dgm:t>
        <a:bodyPr/>
        <a:lstStyle/>
        <a:p>
          <a:endParaRPr lang="id-ID"/>
        </a:p>
      </dgm:t>
    </dgm:pt>
    <dgm:pt modelId="{B3CB99EC-4A9D-462A-8940-12E1B37EFBF1}" type="pres">
      <dgm:prSet presAssocID="{46AFD424-D78C-4585-84B2-6C1B8A11F93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725DAF6-FCB6-4E6D-ACBC-7D2B2DF2090B}" type="pres">
      <dgm:prSet presAssocID="{7C5D2B9E-50E6-4692-995B-D36E30395B2E}" presName="sibTrans" presStyleLbl="sibTrans2D1" presStyleIdx="5" presStyleCnt="6"/>
      <dgm:spPr/>
      <dgm:t>
        <a:bodyPr/>
        <a:lstStyle/>
        <a:p>
          <a:endParaRPr lang="id-ID"/>
        </a:p>
      </dgm:t>
    </dgm:pt>
    <dgm:pt modelId="{BF75A71F-6196-4B4F-9D26-B6A29C1EB882}" type="pres">
      <dgm:prSet presAssocID="{7C5D2B9E-50E6-4692-995B-D36E30395B2E}" presName="connectorText" presStyleLbl="sibTrans2D1" presStyleIdx="5" presStyleCnt="6"/>
      <dgm:spPr/>
      <dgm:t>
        <a:bodyPr/>
        <a:lstStyle/>
        <a:p>
          <a:endParaRPr lang="id-ID"/>
        </a:p>
      </dgm:t>
    </dgm:pt>
    <dgm:pt modelId="{659D5E05-0655-495B-BC84-BEA1730E2C0E}" type="pres">
      <dgm:prSet presAssocID="{29CB8E67-1D8E-4255-880A-4E4578B264D3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5E754A2-5346-44D2-9BA5-2F2C537B8383}" srcId="{B4141CF6-BBE5-4294-8164-7093F13FECCF}" destId="{CEA58408-6F47-44AF-B571-257774AF7C50}" srcOrd="1" destOrd="0" parTransId="{1B526A64-5A83-44DE-B826-6DF1308C6308}" sibTransId="{43089104-DA41-44DB-AF44-F2BB328D3E06}"/>
    <dgm:cxn modelId="{76A7554D-0AD9-4455-AD93-C34DA0751B2B}" type="presOf" srcId="{1B9FC75A-77B5-4D77-AA90-567A4C7B6523}" destId="{8E2CE3FD-8993-48D0-90B7-190BC3470887}" srcOrd="0" destOrd="0" presId="urn:microsoft.com/office/officeart/2005/8/layout/process2"/>
    <dgm:cxn modelId="{55921ABE-770C-428C-A0B9-98D5AE90005D}" type="presOf" srcId="{B245719F-1DB1-4B99-97C2-36B733CF0E62}" destId="{F497E01D-9D7A-433B-A9FD-287C527BBA90}" srcOrd="1" destOrd="0" presId="urn:microsoft.com/office/officeart/2005/8/layout/process2"/>
    <dgm:cxn modelId="{727F4800-F86F-470A-A6D1-3C2C71F2100C}" type="presOf" srcId="{A15E0A54-5B49-4834-A7AB-51544A2AB77F}" destId="{05FF992B-523F-455C-A544-9A1E387F2E78}" srcOrd="0" destOrd="0" presId="urn:microsoft.com/office/officeart/2005/8/layout/process2"/>
    <dgm:cxn modelId="{615E1746-37A0-44AD-820E-7358AA3B4D0C}" srcId="{B4141CF6-BBE5-4294-8164-7093F13FECCF}" destId="{EE3D3A84-48A5-43FA-9AD7-1CEE883FC063}" srcOrd="2" destOrd="0" parTransId="{EA273D1A-6D2C-4631-9702-97795367DFF0}" sibTransId="{B245719F-1DB1-4B99-97C2-36B733CF0E62}"/>
    <dgm:cxn modelId="{10E44913-E505-4918-9074-E13FF0E61C8B}" type="presOf" srcId="{169707E2-6AC7-48A4-9D0A-9CF84A56052B}" destId="{A0BAC6F8-E5FC-445E-93CE-063251817290}" srcOrd="1" destOrd="0" presId="urn:microsoft.com/office/officeart/2005/8/layout/process2"/>
    <dgm:cxn modelId="{C6CA3CB8-631D-4C27-B256-F5416F50F3FD}" type="presOf" srcId="{7C5D2B9E-50E6-4692-995B-D36E30395B2E}" destId="{BF75A71F-6196-4B4F-9D26-B6A29C1EB882}" srcOrd="1" destOrd="0" presId="urn:microsoft.com/office/officeart/2005/8/layout/process2"/>
    <dgm:cxn modelId="{3786CE3E-A043-45B3-BB0E-A21FCD8BB481}" srcId="{B4141CF6-BBE5-4294-8164-7093F13FECCF}" destId="{46AFD424-D78C-4585-84B2-6C1B8A11F93C}" srcOrd="5" destOrd="0" parTransId="{8BDC3613-DAED-4F90-8D5A-A65D1A56F1C3}" sibTransId="{7C5D2B9E-50E6-4692-995B-D36E30395B2E}"/>
    <dgm:cxn modelId="{9FB23D85-7557-4F9D-8A43-34D32DFE4C18}" type="presOf" srcId="{B245719F-1DB1-4B99-97C2-36B733CF0E62}" destId="{1DE5B01D-C6A9-4F89-9AC5-24A9F5CBE8C1}" srcOrd="0" destOrd="0" presId="urn:microsoft.com/office/officeart/2005/8/layout/process2"/>
    <dgm:cxn modelId="{BA84B361-3EE6-4420-8D66-0FC26B4C47EC}" type="presOf" srcId="{C9B07FB2-24C2-40E8-B134-384B26BD27D6}" destId="{434CEE06-A532-41F5-AAE6-2CE7ED89A518}" srcOrd="1" destOrd="0" presId="urn:microsoft.com/office/officeart/2005/8/layout/process2"/>
    <dgm:cxn modelId="{ADA4AF4D-3935-4941-9931-75621DB3BBE6}" srcId="{B4141CF6-BBE5-4294-8164-7093F13FECCF}" destId="{1B9FC75A-77B5-4D77-AA90-567A4C7B6523}" srcOrd="3" destOrd="0" parTransId="{85FF3983-D688-434C-BCFD-2602E7D4F499}" sibTransId="{C9B07FB2-24C2-40E8-B134-384B26BD27D6}"/>
    <dgm:cxn modelId="{BBBBF6C5-615F-4535-BBD9-EC4FC6139705}" srcId="{B4141CF6-BBE5-4294-8164-7093F13FECCF}" destId="{9A6ADEFC-370F-486B-AEEF-FF80CB01280A}" srcOrd="4" destOrd="0" parTransId="{9A06C902-4B02-48EF-8A1D-877068B8E4EF}" sibTransId="{47047C09-09FB-433B-B18D-BC02BF80C15F}"/>
    <dgm:cxn modelId="{C1D62988-37AD-4D0D-A1DE-F335BF9487E1}" type="presOf" srcId="{29CB8E67-1D8E-4255-880A-4E4578B264D3}" destId="{659D5E05-0655-495B-BC84-BEA1730E2C0E}" srcOrd="0" destOrd="0" presId="urn:microsoft.com/office/officeart/2005/8/layout/process2"/>
    <dgm:cxn modelId="{C5FD3AC0-C7BF-452F-98FF-42C6EC91E55C}" srcId="{B4141CF6-BBE5-4294-8164-7093F13FECCF}" destId="{A15E0A54-5B49-4834-A7AB-51544A2AB77F}" srcOrd="0" destOrd="0" parTransId="{CD01BD20-CB0A-4B1E-9F0D-486B06B95C93}" sibTransId="{169707E2-6AC7-48A4-9D0A-9CF84A56052B}"/>
    <dgm:cxn modelId="{03E0A600-511D-4247-A61A-08DC0A734449}" type="presOf" srcId="{43089104-DA41-44DB-AF44-F2BB328D3E06}" destId="{D9000226-D562-4114-9D9D-AB6EBF421B7D}" srcOrd="1" destOrd="0" presId="urn:microsoft.com/office/officeart/2005/8/layout/process2"/>
    <dgm:cxn modelId="{B4250894-D1F8-4344-930F-511F9DF4C3D7}" type="presOf" srcId="{7C5D2B9E-50E6-4692-995B-D36E30395B2E}" destId="{E725DAF6-FCB6-4E6D-ACBC-7D2B2DF2090B}" srcOrd="0" destOrd="0" presId="urn:microsoft.com/office/officeart/2005/8/layout/process2"/>
    <dgm:cxn modelId="{E0A7D3C3-148B-46C0-831B-7FEB21C31B00}" type="presOf" srcId="{47047C09-09FB-433B-B18D-BC02BF80C15F}" destId="{88BE7DDA-454F-4546-95EA-D3BE710ED8B9}" srcOrd="1" destOrd="0" presId="urn:microsoft.com/office/officeart/2005/8/layout/process2"/>
    <dgm:cxn modelId="{D7FF1AAE-B814-46D7-9B32-810AAD3F9098}" type="presOf" srcId="{EE3D3A84-48A5-43FA-9AD7-1CEE883FC063}" destId="{A6397707-54C1-4A46-BE78-91E24F6B8342}" srcOrd="0" destOrd="0" presId="urn:microsoft.com/office/officeart/2005/8/layout/process2"/>
    <dgm:cxn modelId="{C8B21F8B-D87B-4D8C-8F79-2EC7BEDBAED4}" type="presOf" srcId="{CEA58408-6F47-44AF-B571-257774AF7C50}" destId="{049DC5A5-58DB-454B-AE45-CBFCBA387100}" srcOrd="0" destOrd="0" presId="urn:microsoft.com/office/officeart/2005/8/layout/process2"/>
    <dgm:cxn modelId="{D3EF5914-DA98-49ED-8B67-A5D49CCA3B02}" type="presOf" srcId="{43089104-DA41-44DB-AF44-F2BB328D3E06}" destId="{B558D35B-F4C3-477B-A54A-F7ADBD05AACF}" srcOrd="0" destOrd="0" presId="urn:microsoft.com/office/officeart/2005/8/layout/process2"/>
    <dgm:cxn modelId="{52AF0561-BB67-4E23-8DCE-C0155BA90BEE}" type="presOf" srcId="{9A6ADEFC-370F-486B-AEEF-FF80CB01280A}" destId="{2C76E132-386E-497F-ABE0-A3CEB364ECC6}" srcOrd="0" destOrd="0" presId="urn:microsoft.com/office/officeart/2005/8/layout/process2"/>
    <dgm:cxn modelId="{E0F9A443-C463-44B0-8D1E-52E600E8A9CF}" type="presOf" srcId="{B4141CF6-BBE5-4294-8164-7093F13FECCF}" destId="{0D7A63EB-5284-4207-BA02-2DD2ED6F7469}" srcOrd="0" destOrd="0" presId="urn:microsoft.com/office/officeart/2005/8/layout/process2"/>
    <dgm:cxn modelId="{E7E451F2-06CC-482D-BE04-68229466AD1D}" type="presOf" srcId="{46AFD424-D78C-4585-84B2-6C1B8A11F93C}" destId="{B3CB99EC-4A9D-462A-8940-12E1B37EFBF1}" srcOrd="0" destOrd="0" presId="urn:microsoft.com/office/officeart/2005/8/layout/process2"/>
    <dgm:cxn modelId="{5F567155-69D4-4086-AD0F-30D79BB9BD31}" type="presOf" srcId="{47047C09-09FB-433B-B18D-BC02BF80C15F}" destId="{86A0EE52-3C3D-4F16-9788-440CEB0EDB28}" srcOrd="0" destOrd="0" presId="urn:microsoft.com/office/officeart/2005/8/layout/process2"/>
    <dgm:cxn modelId="{550E71F4-715E-4BFE-9BD9-CB0F3EDA7967}" type="presOf" srcId="{C9B07FB2-24C2-40E8-B134-384B26BD27D6}" destId="{9F2F8A1B-8204-4BDB-A953-5CCF787CD4E6}" srcOrd="0" destOrd="0" presId="urn:microsoft.com/office/officeart/2005/8/layout/process2"/>
    <dgm:cxn modelId="{46F72779-D053-4193-B171-5A341A8EC8DB}" srcId="{B4141CF6-BBE5-4294-8164-7093F13FECCF}" destId="{29CB8E67-1D8E-4255-880A-4E4578B264D3}" srcOrd="6" destOrd="0" parTransId="{6585AAAD-9108-4D43-92F2-F343A8A16BC1}" sibTransId="{ED8D4F62-503A-45C4-93A1-9449276C5222}"/>
    <dgm:cxn modelId="{5C052B27-374F-4B71-B6F4-273F6FA94709}" type="presOf" srcId="{169707E2-6AC7-48A4-9D0A-9CF84A56052B}" destId="{52C4FFC3-1239-4579-8AAB-0EB0F365255B}" srcOrd="0" destOrd="0" presId="urn:microsoft.com/office/officeart/2005/8/layout/process2"/>
    <dgm:cxn modelId="{352F462D-BEA4-4454-9F49-68A43481B453}" type="presParOf" srcId="{0D7A63EB-5284-4207-BA02-2DD2ED6F7469}" destId="{05FF992B-523F-455C-A544-9A1E387F2E78}" srcOrd="0" destOrd="0" presId="urn:microsoft.com/office/officeart/2005/8/layout/process2"/>
    <dgm:cxn modelId="{6E6697A2-4F18-487A-9471-A81E7A08ADC5}" type="presParOf" srcId="{0D7A63EB-5284-4207-BA02-2DD2ED6F7469}" destId="{52C4FFC3-1239-4579-8AAB-0EB0F365255B}" srcOrd="1" destOrd="0" presId="urn:microsoft.com/office/officeart/2005/8/layout/process2"/>
    <dgm:cxn modelId="{50898C03-51B0-4D6A-A4F3-4997203DC5CC}" type="presParOf" srcId="{52C4FFC3-1239-4579-8AAB-0EB0F365255B}" destId="{A0BAC6F8-E5FC-445E-93CE-063251817290}" srcOrd="0" destOrd="0" presId="urn:microsoft.com/office/officeart/2005/8/layout/process2"/>
    <dgm:cxn modelId="{09A9DA86-2B7F-46EA-AA84-07687CA66EEE}" type="presParOf" srcId="{0D7A63EB-5284-4207-BA02-2DD2ED6F7469}" destId="{049DC5A5-58DB-454B-AE45-CBFCBA387100}" srcOrd="2" destOrd="0" presId="urn:microsoft.com/office/officeart/2005/8/layout/process2"/>
    <dgm:cxn modelId="{FAB97982-985C-4D77-AECB-6A2A7298895A}" type="presParOf" srcId="{0D7A63EB-5284-4207-BA02-2DD2ED6F7469}" destId="{B558D35B-F4C3-477B-A54A-F7ADBD05AACF}" srcOrd="3" destOrd="0" presId="urn:microsoft.com/office/officeart/2005/8/layout/process2"/>
    <dgm:cxn modelId="{59B6996F-DB00-42C1-9D53-4A4C4F46B938}" type="presParOf" srcId="{B558D35B-F4C3-477B-A54A-F7ADBD05AACF}" destId="{D9000226-D562-4114-9D9D-AB6EBF421B7D}" srcOrd="0" destOrd="0" presId="urn:microsoft.com/office/officeart/2005/8/layout/process2"/>
    <dgm:cxn modelId="{C4FAF894-6C82-4FAC-8099-2EC4F125CCA0}" type="presParOf" srcId="{0D7A63EB-5284-4207-BA02-2DD2ED6F7469}" destId="{A6397707-54C1-4A46-BE78-91E24F6B8342}" srcOrd="4" destOrd="0" presId="urn:microsoft.com/office/officeart/2005/8/layout/process2"/>
    <dgm:cxn modelId="{5A567D47-7C52-4D4A-9B4F-2EFB6B1FD619}" type="presParOf" srcId="{0D7A63EB-5284-4207-BA02-2DD2ED6F7469}" destId="{1DE5B01D-C6A9-4F89-9AC5-24A9F5CBE8C1}" srcOrd="5" destOrd="0" presId="urn:microsoft.com/office/officeart/2005/8/layout/process2"/>
    <dgm:cxn modelId="{B789027D-26EE-4631-8F4E-63D478BCB949}" type="presParOf" srcId="{1DE5B01D-C6A9-4F89-9AC5-24A9F5CBE8C1}" destId="{F497E01D-9D7A-433B-A9FD-287C527BBA90}" srcOrd="0" destOrd="0" presId="urn:microsoft.com/office/officeart/2005/8/layout/process2"/>
    <dgm:cxn modelId="{62ED0BB3-90BB-4C7E-B32C-B97B5D1AC9A1}" type="presParOf" srcId="{0D7A63EB-5284-4207-BA02-2DD2ED6F7469}" destId="{8E2CE3FD-8993-48D0-90B7-190BC3470887}" srcOrd="6" destOrd="0" presId="urn:microsoft.com/office/officeart/2005/8/layout/process2"/>
    <dgm:cxn modelId="{1C707223-5410-453D-B309-212317D6D4D9}" type="presParOf" srcId="{0D7A63EB-5284-4207-BA02-2DD2ED6F7469}" destId="{9F2F8A1B-8204-4BDB-A953-5CCF787CD4E6}" srcOrd="7" destOrd="0" presId="urn:microsoft.com/office/officeart/2005/8/layout/process2"/>
    <dgm:cxn modelId="{D1BE77CD-1AF2-4256-A08C-815810DDA994}" type="presParOf" srcId="{9F2F8A1B-8204-4BDB-A953-5CCF787CD4E6}" destId="{434CEE06-A532-41F5-AAE6-2CE7ED89A518}" srcOrd="0" destOrd="0" presId="urn:microsoft.com/office/officeart/2005/8/layout/process2"/>
    <dgm:cxn modelId="{FC62439B-8C07-4672-99C4-281FCE3D5A56}" type="presParOf" srcId="{0D7A63EB-5284-4207-BA02-2DD2ED6F7469}" destId="{2C76E132-386E-497F-ABE0-A3CEB364ECC6}" srcOrd="8" destOrd="0" presId="urn:microsoft.com/office/officeart/2005/8/layout/process2"/>
    <dgm:cxn modelId="{C52B7451-D72D-48E9-8AC4-5B084050BEC2}" type="presParOf" srcId="{0D7A63EB-5284-4207-BA02-2DD2ED6F7469}" destId="{86A0EE52-3C3D-4F16-9788-440CEB0EDB28}" srcOrd="9" destOrd="0" presId="urn:microsoft.com/office/officeart/2005/8/layout/process2"/>
    <dgm:cxn modelId="{07D70107-F716-42D7-B7AF-0E9E570E88B2}" type="presParOf" srcId="{86A0EE52-3C3D-4F16-9788-440CEB0EDB28}" destId="{88BE7DDA-454F-4546-95EA-D3BE710ED8B9}" srcOrd="0" destOrd="0" presId="urn:microsoft.com/office/officeart/2005/8/layout/process2"/>
    <dgm:cxn modelId="{091E6EBB-04DF-40CD-A201-01A84BC390AD}" type="presParOf" srcId="{0D7A63EB-5284-4207-BA02-2DD2ED6F7469}" destId="{B3CB99EC-4A9D-462A-8940-12E1B37EFBF1}" srcOrd="10" destOrd="0" presId="urn:microsoft.com/office/officeart/2005/8/layout/process2"/>
    <dgm:cxn modelId="{571B82D7-8FA5-4D35-9F61-4F2ACBF919A4}" type="presParOf" srcId="{0D7A63EB-5284-4207-BA02-2DD2ED6F7469}" destId="{E725DAF6-FCB6-4E6D-ACBC-7D2B2DF2090B}" srcOrd="11" destOrd="0" presId="urn:microsoft.com/office/officeart/2005/8/layout/process2"/>
    <dgm:cxn modelId="{C14B6FF7-D0FE-46E0-87E4-05E6492AA656}" type="presParOf" srcId="{E725DAF6-FCB6-4E6D-ACBC-7D2B2DF2090B}" destId="{BF75A71F-6196-4B4F-9D26-B6A29C1EB882}" srcOrd="0" destOrd="0" presId="urn:microsoft.com/office/officeart/2005/8/layout/process2"/>
    <dgm:cxn modelId="{609B5BED-60DE-452C-959D-F5B5D7704992}" type="presParOf" srcId="{0D7A63EB-5284-4207-BA02-2DD2ED6F7469}" destId="{659D5E05-0655-495B-BC84-BEA1730E2C0E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F992B-523F-455C-A544-9A1E387F2E78}">
      <dsp:nvSpPr>
        <dsp:cNvPr id="0" name=""/>
        <dsp:cNvSpPr/>
      </dsp:nvSpPr>
      <dsp:spPr>
        <a:xfrm>
          <a:off x="228618" y="492"/>
          <a:ext cx="1523962" cy="403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Application Layer</a:t>
          </a:r>
          <a:endParaRPr lang="id-ID" sz="1400" kern="1200" dirty="0"/>
        </a:p>
      </dsp:txBody>
      <dsp:txXfrm>
        <a:off x="240444" y="12318"/>
        <a:ext cx="1500310" cy="380109"/>
      </dsp:txXfrm>
    </dsp:sp>
    <dsp:sp modelId="{52C4FFC3-1239-4579-8AAB-0EB0F365255B}">
      <dsp:nvSpPr>
        <dsp:cNvPr id="0" name=""/>
        <dsp:cNvSpPr/>
      </dsp:nvSpPr>
      <dsp:spPr>
        <a:xfrm rot="5400000">
          <a:off x="914894" y="414348"/>
          <a:ext cx="151410" cy="18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 rot="-5400000">
        <a:off x="936092" y="429489"/>
        <a:ext cx="109016" cy="105987"/>
      </dsp:txXfrm>
    </dsp:sp>
    <dsp:sp modelId="{049DC5A5-58DB-454B-AE45-CBFCBA387100}">
      <dsp:nvSpPr>
        <dsp:cNvPr id="0" name=""/>
        <dsp:cNvSpPr/>
      </dsp:nvSpPr>
      <dsp:spPr>
        <a:xfrm>
          <a:off x="228618" y="606135"/>
          <a:ext cx="1523962" cy="403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Presentation Layer</a:t>
          </a:r>
          <a:endParaRPr lang="id-ID" sz="1400" kern="1200" dirty="0"/>
        </a:p>
      </dsp:txBody>
      <dsp:txXfrm>
        <a:off x="240444" y="617961"/>
        <a:ext cx="1500310" cy="380109"/>
      </dsp:txXfrm>
    </dsp:sp>
    <dsp:sp modelId="{B558D35B-F4C3-477B-A54A-F7ADBD05AACF}">
      <dsp:nvSpPr>
        <dsp:cNvPr id="0" name=""/>
        <dsp:cNvSpPr/>
      </dsp:nvSpPr>
      <dsp:spPr>
        <a:xfrm rot="5400000">
          <a:off x="914894" y="1019990"/>
          <a:ext cx="151410" cy="18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 rot="-5400000">
        <a:off x="936092" y="1035131"/>
        <a:ext cx="109016" cy="105987"/>
      </dsp:txXfrm>
    </dsp:sp>
    <dsp:sp modelId="{A6397707-54C1-4A46-BE78-91E24F6B8342}">
      <dsp:nvSpPr>
        <dsp:cNvPr id="0" name=""/>
        <dsp:cNvSpPr/>
      </dsp:nvSpPr>
      <dsp:spPr>
        <a:xfrm>
          <a:off x="228618" y="1211777"/>
          <a:ext cx="1523962" cy="403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Session Layer</a:t>
          </a:r>
          <a:endParaRPr lang="id-ID" sz="1400" kern="1200" dirty="0"/>
        </a:p>
      </dsp:txBody>
      <dsp:txXfrm>
        <a:off x="240444" y="1223603"/>
        <a:ext cx="1500310" cy="380109"/>
      </dsp:txXfrm>
    </dsp:sp>
    <dsp:sp modelId="{1DE5B01D-C6A9-4F89-9AC5-24A9F5CBE8C1}">
      <dsp:nvSpPr>
        <dsp:cNvPr id="0" name=""/>
        <dsp:cNvSpPr/>
      </dsp:nvSpPr>
      <dsp:spPr>
        <a:xfrm rot="5400000">
          <a:off x="914894" y="1625632"/>
          <a:ext cx="151410" cy="18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 rot="-5400000">
        <a:off x="936092" y="1640773"/>
        <a:ext cx="109016" cy="105987"/>
      </dsp:txXfrm>
    </dsp:sp>
    <dsp:sp modelId="{8E2CE3FD-8993-48D0-90B7-190BC3470887}">
      <dsp:nvSpPr>
        <dsp:cNvPr id="0" name=""/>
        <dsp:cNvSpPr/>
      </dsp:nvSpPr>
      <dsp:spPr>
        <a:xfrm>
          <a:off x="228618" y="1817419"/>
          <a:ext cx="1523962" cy="403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Transport Layer</a:t>
          </a:r>
          <a:endParaRPr lang="id-ID" sz="1400" kern="1200" dirty="0"/>
        </a:p>
      </dsp:txBody>
      <dsp:txXfrm>
        <a:off x="240444" y="1829245"/>
        <a:ext cx="1500310" cy="380109"/>
      </dsp:txXfrm>
    </dsp:sp>
    <dsp:sp modelId="{9F2F8A1B-8204-4BDB-A953-5CCF787CD4E6}">
      <dsp:nvSpPr>
        <dsp:cNvPr id="0" name=""/>
        <dsp:cNvSpPr/>
      </dsp:nvSpPr>
      <dsp:spPr>
        <a:xfrm rot="5400000">
          <a:off x="914894" y="2231274"/>
          <a:ext cx="151410" cy="18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 rot="-5400000">
        <a:off x="936092" y="2246415"/>
        <a:ext cx="109016" cy="105987"/>
      </dsp:txXfrm>
    </dsp:sp>
    <dsp:sp modelId="{2C76E132-386E-497F-ABE0-A3CEB364ECC6}">
      <dsp:nvSpPr>
        <dsp:cNvPr id="0" name=""/>
        <dsp:cNvSpPr/>
      </dsp:nvSpPr>
      <dsp:spPr>
        <a:xfrm>
          <a:off x="228618" y="2423061"/>
          <a:ext cx="1523962" cy="403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Network Layer</a:t>
          </a:r>
          <a:endParaRPr lang="id-ID" sz="1400" kern="1200" dirty="0"/>
        </a:p>
      </dsp:txBody>
      <dsp:txXfrm>
        <a:off x="240444" y="2434887"/>
        <a:ext cx="1500310" cy="380109"/>
      </dsp:txXfrm>
    </dsp:sp>
    <dsp:sp modelId="{86A0EE52-3C3D-4F16-9788-440CEB0EDB28}">
      <dsp:nvSpPr>
        <dsp:cNvPr id="0" name=""/>
        <dsp:cNvSpPr/>
      </dsp:nvSpPr>
      <dsp:spPr>
        <a:xfrm rot="5400000">
          <a:off x="914894" y="2836916"/>
          <a:ext cx="151410" cy="18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 rot="-5400000">
        <a:off x="936092" y="2852057"/>
        <a:ext cx="109016" cy="105987"/>
      </dsp:txXfrm>
    </dsp:sp>
    <dsp:sp modelId="{B3CB99EC-4A9D-462A-8940-12E1B37EFBF1}">
      <dsp:nvSpPr>
        <dsp:cNvPr id="0" name=""/>
        <dsp:cNvSpPr/>
      </dsp:nvSpPr>
      <dsp:spPr>
        <a:xfrm>
          <a:off x="228618" y="3028703"/>
          <a:ext cx="1523962" cy="403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Data link Layer</a:t>
          </a:r>
          <a:endParaRPr lang="id-ID" sz="1400" kern="1200" dirty="0"/>
        </a:p>
      </dsp:txBody>
      <dsp:txXfrm>
        <a:off x="240444" y="3040529"/>
        <a:ext cx="1500310" cy="380109"/>
      </dsp:txXfrm>
    </dsp:sp>
    <dsp:sp modelId="{E725DAF6-FCB6-4E6D-ACBC-7D2B2DF2090B}">
      <dsp:nvSpPr>
        <dsp:cNvPr id="0" name=""/>
        <dsp:cNvSpPr/>
      </dsp:nvSpPr>
      <dsp:spPr>
        <a:xfrm rot="5400000">
          <a:off x="914894" y="3442558"/>
          <a:ext cx="151410" cy="18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 rot="-5400000">
        <a:off x="936092" y="3457699"/>
        <a:ext cx="109016" cy="105987"/>
      </dsp:txXfrm>
    </dsp:sp>
    <dsp:sp modelId="{659D5E05-0655-495B-BC84-BEA1730E2C0E}">
      <dsp:nvSpPr>
        <dsp:cNvPr id="0" name=""/>
        <dsp:cNvSpPr/>
      </dsp:nvSpPr>
      <dsp:spPr>
        <a:xfrm>
          <a:off x="228618" y="3634345"/>
          <a:ext cx="1523962" cy="403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Physical Layer</a:t>
          </a:r>
          <a:endParaRPr lang="id-ID" sz="1400" kern="1200" dirty="0"/>
        </a:p>
      </dsp:txBody>
      <dsp:txXfrm>
        <a:off x="240444" y="3646171"/>
        <a:ext cx="1500310" cy="380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DCB23-E263-4A87-B611-5BE9DA6B5CD5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B1012-1F28-4C81-B645-0FF715B5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2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ATM : Asynchronous</a:t>
            </a:r>
            <a:r>
              <a:rPr lang="id-ID" baseline="0" dirty="0" smtClean="0"/>
              <a:t> Transfer Mode = teknologi switching &amp; multiplexing</a:t>
            </a:r>
          </a:p>
          <a:p>
            <a:r>
              <a:rPr lang="id-ID" baseline="0" dirty="0" smtClean="0"/>
              <a:t>FDDI : fiber distribute data interfaces</a:t>
            </a:r>
          </a:p>
          <a:p>
            <a:r>
              <a:rPr lang="id-ID" baseline="0" dirty="0" smtClean="0"/>
              <a:t>Frame relay = protokol wan – 2 lapisan osi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B1012-1F28-4C81-B645-0FF715B5BE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B1012-1F28-4C81-B645-0FF715B5BE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0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7B6F-B84B-4350-B19E-4C560814FD0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3D71-5D25-4E18-9639-B884733ED0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7B6F-B84B-4350-B19E-4C560814FD0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3D71-5D25-4E18-9639-B884733ED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7B6F-B84B-4350-B19E-4C560814FD0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3D71-5D25-4E18-9639-B884733ED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ABFE-81D7-46EE-B8F8-0448D41467B1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10/20/2015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C648-5F18-4266-8E8C-B1FB9B049DA3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77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ABFE-81D7-46EE-B8F8-0448D41467B1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C648-5F18-4266-8E8C-B1FB9B049DA3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75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ABFE-81D7-46EE-B8F8-0448D41467B1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10/20/2015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C648-5F18-4266-8E8C-B1FB9B049DA3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48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ABFE-81D7-46EE-B8F8-0448D41467B1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C648-5F18-4266-8E8C-B1FB9B049DA3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37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ABFE-81D7-46EE-B8F8-0448D41467B1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C648-5F18-4266-8E8C-B1FB9B049DA3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66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ABFE-81D7-46EE-B8F8-0448D41467B1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C648-5F18-4266-8E8C-B1FB9B049DA3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13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ABFE-81D7-46EE-B8F8-0448D41467B1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C648-5F18-4266-8E8C-B1FB9B049DA3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85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ABFE-81D7-46EE-B8F8-0448D41467B1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C648-5F18-4266-8E8C-B1FB9B049DA3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35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7B6F-B84B-4350-B19E-4C560814FD0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3D71-5D25-4E18-9639-B884733ED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DB6ABFE-81D7-46EE-B8F8-0448D41467B1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5C648-5F18-4266-8E8C-B1FB9B049DA3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72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ABFE-81D7-46EE-B8F8-0448D41467B1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C648-5F18-4266-8E8C-B1FB9B049DA3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33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ABFE-81D7-46EE-B8F8-0448D41467B1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C648-5F18-4266-8E8C-B1FB9B049DA3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0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7B6F-B84B-4350-B19E-4C560814FD0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3D71-5D25-4E18-9639-B884733ED0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7B6F-B84B-4350-B19E-4C560814FD0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3D71-5D25-4E18-9639-B884733ED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7B6F-B84B-4350-B19E-4C560814FD0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3D71-5D25-4E18-9639-B884733ED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7B6F-B84B-4350-B19E-4C560814FD0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3D71-5D25-4E18-9639-B884733ED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7B6F-B84B-4350-B19E-4C560814FD0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3D71-5D25-4E18-9639-B884733ED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7B6F-B84B-4350-B19E-4C560814FD0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3D71-5D25-4E18-9639-B884733ED0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3AA7B6F-B84B-4350-B19E-4C560814FD0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4EA3D71-5D25-4E18-9639-B884733ED0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3AA7B6F-B84B-4350-B19E-4C560814FD0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4EA3D71-5D25-4E18-9639-B884733ED0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DB6ABFE-81D7-46EE-B8F8-0448D41467B1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5C648-5F18-4266-8E8C-B1FB9B049DA3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1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3.%20OSI%20model.mov%20(Low).flv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PROTOKOL &amp; STANDARISASI PROTOKOL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</a:t>
            </a:r>
            <a:r>
              <a:rPr lang="en-US" dirty="0" err="1" smtClean="0"/>
              <a:t>Yusril</a:t>
            </a:r>
            <a:r>
              <a:rPr lang="en-US" dirty="0" smtClean="0"/>
              <a:t> </a:t>
            </a:r>
            <a:r>
              <a:rPr lang="en-US" dirty="0" err="1" smtClean="0"/>
              <a:t>Helmi</a:t>
            </a:r>
            <a:r>
              <a:rPr lang="en-US" dirty="0" smtClean="0"/>
              <a:t> </a:t>
            </a:r>
            <a:r>
              <a:rPr lang="en-US" dirty="0" err="1" smtClean="0"/>
              <a:t>Setyawan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33400"/>
            <a:ext cx="280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PERTEMUAN 01 – SLIDE 0</a:t>
            </a:r>
            <a:r>
              <a:rPr lang="id-ID" dirty="0" smtClean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48600" y="164068"/>
            <a:ext cx="113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YJAR010</a:t>
            </a:r>
            <a:r>
              <a:rPr lang="id-ID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1471" y="228600"/>
            <a:ext cx="263372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Computer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06843"/>
            <a:ext cx="67151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6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&amp; Protokol</a:t>
            </a:r>
            <a:endParaRPr lang="id-ID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6200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2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TCP/IP MODEL</a:t>
            </a:r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84101"/>
            <a:ext cx="4953000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615456"/>
            <a:ext cx="7543800" cy="93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524000"/>
            <a:ext cx="2597150" cy="38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7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Protocol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1916112"/>
            <a:ext cx="2362200" cy="18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Application Layer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5357812"/>
            <a:ext cx="2362200" cy="119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Network Interface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" y="4646612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Internet Layer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3960812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Transport layer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52800" y="1903412"/>
            <a:ext cx="2362200" cy="1892300"/>
          </a:xfrm>
          <a:prstGeom prst="rect">
            <a:avLst/>
          </a:prstGeom>
          <a:solidFill>
            <a:srgbClr val="AFABF7"/>
          </a:solidFill>
          <a:ln>
            <a:solidFill>
              <a:srgbClr val="AFA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Application Layer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52800" y="4633912"/>
            <a:ext cx="2362200" cy="533400"/>
          </a:xfrm>
          <a:prstGeom prst="rect">
            <a:avLst/>
          </a:prstGeom>
          <a:solidFill>
            <a:srgbClr val="AFABF7"/>
          </a:solidFill>
          <a:ln>
            <a:solidFill>
              <a:srgbClr val="AFA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Network Layer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52800" y="3948112"/>
            <a:ext cx="2362200" cy="533400"/>
          </a:xfrm>
          <a:prstGeom prst="rect">
            <a:avLst/>
          </a:prstGeom>
          <a:solidFill>
            <a:srgbClr val="AFABF7"/>
          </a:solidFill>
          <a:ln>
            <a:solidFill>
              <a:srgbClr val="AFA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Transport Layer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52800" y="5332412"/>
            <a:ext cx="2362200" cy="533400"/>
          </a:xfrm>
          <a:prstGeom prst="rect">
            <a:avLst/>
          </a:prstGeom>
          <a:solidFill>
            <a:srgbClr val="AFABF7"/>
          </a:solidFill>
          <a:ln>
            <a:solidFill>
              <a:srgbClr val="AFA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Data Link Layer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52800" y="6018212"/>
            <a:ext cx="2362200" cy="533400"/>
          </a:xfrm>
          <a:prstGeom prst="rect">
            <a:avLst/>
          </a:prstGeom>
          <a:solidFill>
            <a:srgbClr val="AFABF7"/>
          </a:solidFill>
          <a:ln>
            <a:solidFill>
              <a:srgbClr val="AFA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Physical Layer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0800" y="2589212"/>
            <a:ext cx="2362200" cy="533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Presentation Layer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00800" y="1903412"/>
            <a:ext cx="2362200" cy="533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Application Layer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00800" y="3287712"/>
            <a:ext cx="2362200" cy="533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Session Layer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00800" y="4633912"/>
            <a:ext cx="2362200" cy="533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Network Layer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00800" y="3948112"/>
            <a:ext cx="2362200" cy="533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Transport Layer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00800" y="5332412"/>
            <a:ext cx="2362200" cy="533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Data Link Layer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00800" y="6018212"/>
            <a:ext cx="2362200" cy="533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Physical Layer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819400" y="3808412"/>
            <a:ext cx="381000" cy="1588"/>
          </a:xfrm>
          <a:prstGeom prst="line">
            <a:avLst/>
          </a:prstGeom>
          <a:ln w="444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819400" y="1903412"/>
            <a:ext cx="381000" cy="1588"/>
          </a:xfrm>
          <a:prstGeom prst="line">
            <a:avLst/>
          </a:prstGeom>
          <a:ln w="444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67400" y="3808412"/>
            <a:ext cx="381000" cy="1588"/>
          </a:xfrm>
          <a:prstGeom prst="line">
            <a:avLst/>
          </a:prstGeom>
          <a:ln w="444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867400" y="1903412"/>
            <a:ext cx="381000" cy="1588"/>
          </a:xfrm>
          <a:prstGeom prst="line">
            <a:avLst/>
          </a:prstGeom>
          <a:ln w="444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819400" y="4265612"/>
            <a:ext cx="381000" cy="1588"/>
          </a:xfrm>
          <a:prstGeom prst="line">
            <a:avLst/>
          </a:prstGeom>
          <a:ln w="444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819400" y="4875212"/>
            <a:ext cx="381000" cy="1588"/>
          </a:xfrm>
          <a:prstGeom prst="line">
            <a:avLst/>
          </a:prstGeom>
          <a:ln w="444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819400" y="5332412"/>
            <a:ext cx="381000" cy="1588"/>
          </a:xfrm>
          <a:prstGeom prst="line">
            <a:avLst/>
          </a:prstGeom>
          <a:ln w="444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19400" y="6551612"/>
            <a:ext cx="381000" cy="1588"/>
          </a:xfrm>
          <a:prstGeom prst="line">
            <a:avLst/>
          </a:prstGeom>
          <a:ln w="444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867400" y="4265612"/>
            <a:ext cx="381000" cy="1588"/>
          </a:xfrm>
          <a:prstGeom prst="line">
            <a:avLst/>
          </a:prstGeom>
          <a:ln w="444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67400" y="4875212"/>
            <a:ext cx="381000" cy="1588"/>
          </a:xfrm>
          <a:prstGeom prst="line">
            <a:avLst/>
          </a:prstGeom>
          <a:ln w="444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67400" y="5561012"/>
            <a:ext cx="381000" cy="1588"/>
          </a:xfrm>
          <a:prstGeom prst="line">
            <a:avLst/>
          </a:prstGeom>
          <a:ln w="444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67400" y="6245224"/>
            <a:ext cx="381000" cy="1588"/>
          </a:xfrm>
          <a:prstGeom prst="line">
            <a:avLst/>
          </a:prstGeom>
          <a:ln w="444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59897" y="14594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TCP/IP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14800" y="14478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HYBRID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15200" y="143599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OSI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17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2" grpId="0"/>
      <p:bldP spid="57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</a:t>
            </a:r>
            <a:r>
              <a:rPr lang="en-US" dirty="0" err="1" smtClean="0"/>
              <a:t>omponen</a:t>
            </a:r>
            <a:r>
              <a:rPr lang="id-ID" dirty="0" smtClean="0"/>
              <a:t> </a:t>
            </a:r>
            <a:r>
              <a:rPr lang="en-US" dirty="0" smtClean="0"/>
              <a:t>TCP/IP </a:t>
            </a:r>
            <a:r>
              <a:rPr lang="en-US" dirty="0"/>
              <a:t>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2362200" cy="18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Application Layer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5041900"/>
            <a:ext cx="2362200" cy="119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Network Interface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43307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Internet Layer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6449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Transport layer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20" idx="1"/>
          </p:cNvCxnSpPr>
          <p:nvPr/>
        </p:nvCxnSpPr>
        <p:spPr>
          <a:xfrm flipV="1">
            <a:off x="2743200" y="5213866"/>
            <a:ext cx="8382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23" idx="1"/>
          </p:cNvCxnSpPr>
          <p:nvPr/>
        </p:nvCxnSpPr>
        <p:spPr>
          <a:xfrm>
            <a:off x="2743200" y="5638800"/>
            <a:ext cx="8382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24" idx="1"/>
          </p:cNvCxnSpPr>
          <p:nvPr/>
        </p:nvCxnSpPr>
        <p:spPr>
          <a:xfrm>
            <a:off x="2743200" y="5638800"/>
            <a:ext cx="838200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386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1400" y="50292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Ethernet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1400" y="54864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FDDI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00" y="59436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ATM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57800" y="50292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Token Ring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57800" y="54864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Frame Relay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57800" y="59436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Dll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81400" y="4419600"/>
            <a:ext cx="18288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Internet Protocol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81400" y="3733800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TCP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34000" y="3733800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UDP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1400" y="16002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DHCP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1400" y="20574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DNS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81400" y="25146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FTP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81400" y="29718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Web Server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57800" y="16002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Proxy Server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57800" y="20574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Email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57800" y="25146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dll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5" name="Straight Arrow Connector 44"/>
          <p:cNvCxnSpPr>
            <a:stCxn id="4" idx="3"/>
            <a:endCxn id="38" idx="1"/>
          </p:cNvCxnSpPr>
          <p:nvPr/>
        </p:nvCxnSpPr>
        <p:spPr>
          <a:xfrm flipV="1">
            <a:off x="2743200" y="1784866"/>
            <a:ext cx="838200" cy="761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9" idx="1"/>
          </p:cNvCxnSpPr>
          <p:nvPr/>
        </p:nvCxnSpPr>
        <p:spPr>
          <a:xfrm flipV="1">
            <a:off x="2743200" y="2242066"/>
            <a:ext cx="838200" cy="304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3"/>
            <a:endCxn id="41" idx="1"/>
          </p:cNvCxnSpPr>
          <p:nvPr/>
        </p:nvCxnSpPr>
        <p:spPr>
          <a:xfrm>
            <a:off x="2743200" y="2546350"/>
            <a:ext cx="838200" cy="61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" idx="3"/>
            <a:endCxn id="40" idx="1"/>
          </p:cNvCxnSpPr>
          <p:nvPr/>
        </p:nvCxnSpPr>
        <p:spPr>
          <a:xfrm>
            <a:off x="2743200" y="2546350"/>
            <a:ext cx="838200" cy="152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3"/>
            <a:endCxn id="36" idx="1"/>
          </p:cNvCxnSpPr>
          <p:nvPr/>
        </p:nvCxnSpPr>
        <p:spPr>
          <a:xfrm>
            <a:off x="2743200" y="3911600"/>
            <a:ext cx="838200" cy="6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3"/>
            <a:endCxn id="34" idx="1"/>
          </p:cNvCxnSpPr>
          <p:nvPr/>
        </p:nvCxnSpPr>
        <p:spPr>
          <a:xfrm>
            <a:off x="2743200" y="4597400"/>
            <a:ext cx="838200" cy="6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90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0" grpId="0" animBg="1"/>
      <p:bldP spid="23" grpId="0" animBg="1"/>
      <p:bldP spid="24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625609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600" dirty="0" err="1" smtClean="0">
                <a:solidFill>
                  <a:srgbClr val="FFFF00"/>
                </a:solidFill>
              </a:rPr>
              <a:t>Analogi</a:t>
            </a:r>
            <a:r>
              <a:rPr sz="3600" dirty="0" smtClean="0">
                <a:solidFill>
                  <a:srgbClr val="FFFF00"/>
                </a:solidFill>
              </a:rPr>
              <a:t> Proses </a:t>
            </a:r>
            <a:r>
              <a:rPr sz="3600" dirty="0" err="1" smtClean="0">
                <a:solidFill>
                  <a:srgbClr val="FFFF00"/>
                </a:solidFill>
              </a:rPr>
              <a:t>Kerja</a:t>
            </a:r>
            <a:r>
              <a:rPr sz="3600" dirty="0" smtClean="0">
                <a:solidFill>
                  <a:srgbClr val="FFFF00"/>
                </a:solidFill>
              </a:rPr>
              <a:t> </a:t>
            </a:r>
            <a:r>
              <a:rPr sz="3600" dirty="0" err="1" smtClean="0">
                <a:solidFill>
                  <a:srgbClr val="FFFF00"/>
                </a:solidFill>
              </a:rPr>
              <a:t>Pengiriman</a:t>
            </a:r>
            <a:r>
              <a:rPr sz="3600" dirty="0" smtClean="0">
                <a:solidFill>
                  <a:srgbClr val="FFFF00"/>
                </a:solidFill>
              </a:rPr>
              <a:t> Data 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981200"/>
            <a:ext cx="7531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 l="45976"/>
          <a:stretch>
            <a:fillRect/>
          </a:stretch>
        </p:blipFill>
        <p:spPr bwMode="auto">
          <a:xfrm>
            <a:off x="5943600" y="2133600"/>
            <a:ext cx="895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2943225"/>
            <a:ext cx="1657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3581400"/>
            <a:ext cx="23526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24250" y="4238625"/>
            <a:ext cx="38671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24250" y="5486400"/>
            <a:ext cx="38671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6147" y="6248400"/>
            <a:ext cx="846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/>
              <a:t>FCS (frame check sequence) adalah field dalam data link protokol trailer yang mengijinkan penerima frame menentukan apakah frame mengalami </a:t>
            </a:r>
            <a:r>
              <a:rPr lang="id-ID" sz="1200" dirty="0" smtClean="0"/>
              <a:t>eror</a:t>
            </a:r>
            <a:r>
              <a:rPr lang="en-US" sz="1200" dirty="0" smtClean="0"/>
              <a:t> </a:t>
            </a:r>
            <a:r>
              <a:rPr lang="en-US" sz="1200" dirty="0"/>
              <a:t>s</a:t>
            </a:r>
            <a:r>
              <a:rPr lang="id-ID" sz="1200" dirty="0" smtClean="0"/>
              <a:t>elama </a:t>
            </a:r>
            <a:r>
              <a:rPr lang="id-ID" sz="1200" dirty="0"/>
              <a:t>transmisi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493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00104 0.1145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1.11022E-16 0.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0.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1888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0"/>
                            </p:stCondLst>
                            <p:childTnLst>
                              <p:par>
                                <p:cTn id="4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1.01355 0.0076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?</a:t>
            </a:r>
            <a:endParaRPr lang="en-US" dirty="0"/>
          </a:p>
        </p:txBody>
      </p:sp>
      <p:sp>
        <p:nvSpPr>
          <p:cNvPr id="4" name="AutoShape 2" descr="Image result for e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867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382000" cy="3810000"/>
          </a:xfrm>
        </p:spPr>
        <p:txBody>
          <a:bodyPr>
            <a:normAutofit/>
          </a:bodyPr>
          <a:lstStyle/>
          <a:p>
            <a:r>
              <a:rPr lang="id-ID" sz="2800" dirty="0" smtClean="0"/>
              <a:t>Protokol</a:t>
            </a:r>
          </a:p>
          <a:p>
            <a:r>
              <a:rPr lang="id-ID" sz="2800" dirty="0" smtClean="0"/>
              <a:t>Standarisasi</a:t>
            </a:r>
          </a:p>
          <a:p>
            <a:r>
              <a:rPr lang="id-ID" sz="2800" dirty="0" smtClean="0"/>
              <a:t>Data, segment, packets, frame, bit</a:t>
            </a:r>
          </a:p>
          <a:p>
            <a:r>
              <a:rPr lang="id-ID" sz="2800" smtClean="0"/>
              <a:t>OSI vs TCP/IP Model</a:t>
            </a:r>
            <a:endParaRPr lang="id-ID" sz="2800" dirty="0" smtClean="0"/>
          </a:p>
          <a:p>
            <a:endParaRPr lang="id-ID" sz="2800" dirty="0" smtClean="0"/>
          </a:p>
          <a:p>
            <a:endParaRPr lang="en-US" sz="2800" dirty="0"/>
          </a:p>
        </p:txBody>
      </p:sp>
      <p:pic>
        <p:nvPicPr>
          <p:cNvPr id="20482" name="Picture 2" descr="Image result for BRAIN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2400"/>
            <a:ext cx="29718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4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Materi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Karakteristik Protokol</a:t>
            </a:r>
          </a:p>
          <a:p>
            <a:r>
              <a:rPr lang="id-ID" dirty="0" smtClean="0"/>
              <a:t>Standarisasi protokol</a:t>
            </a:r>
          </a:p>
          <a:p>
            <a:r>
              <a:rPr lang="id-ID" dirty="0" smtClean="0"/>
              <a:t>Model Referensi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37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Sekumpulan aturan yang mendefinisikan beberapa fungsi seperti pembuatan hubungan; mengirim pesan, data, informasi atau file; yang harus dipenuhi oleh pengirim dan penerima agar suatu sesi komunikasi data dapat berlangsung dengan baik dan benar</a:t>
            </a:r>
          </a:p>
          <a:p>
            <a:r>
              <a:rPr lang="id-ID" dirty="0" smtClean="0"/>
              <a:t>Sekumpulan aturan untuk untuk memecahkan masalah-masalah khusus yang terjadi antar alat-alat komunikasi agar transmisi data dapat berjalan baik dan benar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828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Faktor – faktor acuan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Syntax (format data)</a:t>
            </a:r>
          </a:p>
          <a:p>
            <a:r>
              <a:rPr lang="id-ID" dirty="0" smtClean="0"/>
              <a:t>Semantik (mengetahui maksud dan mengkoreksi informasi yang dikirim)</a:t>
            </a:r>
          </a:p>
          <a:p>
            <a:r>
              <a:rPr lang="id-ID" dirty="0" smtClean="0"/>
              <a:t>Timing (kecepatan transmisi data)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31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Fragmentasi dan reassembly</a:t>
            </a:r>
          </a:p>
          <a:p>
            <a:r>
              <a:rPr lang="id-ID" dirty="0" smtClean="0"/>
              <a:t>Encapsulasi</a:t>
            </a:r>
          </a:p>
          <a:p>
            <a:r>
              <a:rPr lang="id-ID" dirty="0" smtClean="0"/>
              <a:t>Connection control</a:t>
            </a:r>
          </a:p>
          <a:p>
            <a:r>
              <a:rPr lang="id-ID" dirty="0" smtClean="0"/>
              <a:t>Flow control</a:t>
            </a:r>
          </a:p>
          <a:p>
            <a:r>
              <a:rPr lang="id-ID" dirty="0" smtClean="0"/>
              <a:t>Error control</a:t>
            </a:r>
          </a:p>
          <a:p>
            <a:r>
              <a:rPr lang="id-ID" dirty="0" smtClean="0"/>
              <a:t>Transmission service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62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600" dirty="0" smtClean="0"/>
              <a:t>Organisasi Standarisasi Komunikasi Data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/>
              <a:t>EIA </a:t>
            </a:r>
            <a:r>
              <a:rPr lang="id-ID" dirty="0" smtClean="0"/>
              <a:t>(Electronic Industries Assosiation)</a:t>
            </a:r>
          </a:p>
          <a:p>
            <a:r>
              <a:rPr lang="id-ID" b="1" dirty="0" smtClean="0"/>
              <a:t>CCITT</a:t>
            </a:r>
            <a:r>
              <a:rPr lang="id-ID" dirty="0" smtClean="0"/>
              <a:t> (Committe Consultative Internationale de Telegrapque etTelephonique)</a:t>
            </a:r>
          </a:p>
          <a:p>
            <a:r>
              <a:rPr lang="id-ID" b="1" dirty="0" smtClean="0"/>
              <a:t>ISO</a:t>
            </a:r>
            <a:r>
              <a:rPr lang="id-ID" dirty="0" smtClean="0"/>
              <a:t> (International Standards Organization)</a:t>
            </a:r>
          </a:p>
          <a:p>
            <a:r>
              <a:rPr lang="id-ID" b="1" dirty="0" smtClean="0"/>
              <a:t>ANSI</a:t>
            </a:r>
            <a:r>
              <a:rPr lang="id-ID" dirty="0" smtClean="0"/>
              <a:t> (American National Standard Institute)</a:t>
            </a:r>
          </a:p>
          <a:p>
            <a:r>
              <a:rPr lang="id-ID" b="1" dirty="0" smtClean="0"/>
              <a:t>IEEE </a:t>
            </a:r>
            <a:r>
              <a:rPr lang="id-ID" dirty="0" smtClean="0"/>
              <a:t>(Institute of Electrical and Electronic Engineers)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9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STANDAR OSI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191000" cy="4625609"/>
          </a:xfrm>
        </p:spPr>
        <p:txBody>
          <a:bodyPr>
            <a:normAutofit fontScale="62500" lnSpcReduction="20000"/>
          </a:bodyPr>
          <a:lstStyle/>
          <a:p>
            <a:r>
              <a:rPr lang="id-ID" dirty="0" smtClean="0"/>
              <a:t>OSI (Open System Interconnection) = gambaran tentang fungsi, tujuan, dan kerangka kerja  suatu struktur model  referensi untuk proses yang bersifat logis dalam sistem komunikasi</a:t>
            </a:r>
          </a:p>
          <a:p>
            <a:r>
              <a:rPr lang="id-ID" dirty="0" smtClean="0"/>
              <a:t>Tujuan :</a:t>
            </a:r>
          </a:p>
          <a:p>
            <a:pPr marL="633222" indent="-514350">
              <a:buFont typeface="+mj-lt"/>
              <a:buAutoNum type="arabicPeriod"/>
            </a:pPr>
            <a:r>
              <a:rPr lang="id-ID" dirty="0" smtClean="0"/>
              <a:t>Sebagai patokan bagi pengembang prosedur komunikasi pada masa mendatang</a:t>
            </a:r>
          </a:p>
          <a:p>
            <a:pPr marL="633222" indent="-514350">
              <a:buFont typeface="+mj-lt"/>
              <a:buAutoNum type="arabicPeriod"/>
            </a:pPr>
            <a:r>
              <a:rPr lang="id-ID" dirty="0" smtClean="0"/>
              <a:t>Mengatasi masalah hubungan</a:t>
            </a:r>
          </a:p>
          <a:p>
            <a:pPr marL="633222" indent="-514350">
              <a:buFont typeface="+mj-lt"/>
              <a:buAutoNum type="arabicPeriod"/>
            </a:pPr>
            <a:r>
              <a:rPr lang="id-ID" dirty="0" smtClean="0"/>
              <a:t>Membagi permasalahan prosedur penyambungan menjadi substruktur</a:t>
            </a:r>
            <a:endParaRPr lang="id-ID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55113248"/>
              </p:ext>
            </p:extLst>
          </p:nvPr>
        </p:nvGraphicFramePr>
        <p:xfrm>
          <a:off x="4343400" y="1676400"/>
          <a:ext cx="19812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490" y="1600200"/>
            <a:ext cx="3016876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hlinkClick r:id="rId8" action="ppaction://hlinkfile"/>
          </p:cNvPr>
          <p:cNvSpPr txBox="1"/>
          <p:nvPr/>
        </p:nvSpPr>
        <p:spPr>
          <a:xfrm>
            <a:off x="7467600" y="6211910"/>
            <a:ext cx="92044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dirty="0" smtClean="0"/>
              <a:t>ilustrasi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067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Encapsulasi Data</a:t>
            </a:r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643063"/>
            <a:ext cx="6600825" cy="50387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3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524625" cy="395287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887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794</TotalTime>
  <Words>390</Words>
  <Application>Microsoft Office PowerPoint</Application>
  <PresentationFormat>On-screen Show (4:3)</PresentationFormat>
  <Paragraphs>100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1_Module</vt:lpstr>
      <vt:lpstr>PROTOKOL &amp; STANDARISASI PROTOKOL</vt:lpstr>
      <vt:lpstr>Materi</vt:lpstr>
      <vt:lpstr>Protokol</vt:lpstr>
      <vt:lpstr>Faktor – faktor acuan</vt:lpstr>
      <vt:lpstr>Fungsi</vt:lpstr>
      <vt:lpstr>Organisasi Standarisasi Komunikasi Data</vt:lpstr>
      <vt:lpstr>STANDAR OSI</vt:lpstr>
      <vt:lpstr>Encapsulasi Data</vt:lpstr>
      <vt:lpstr>PowerPoint Presentation</vt:lpstr>
      <vt:lpstr>PowerPoint Presentation</vt:lpstr>
      <vt:lpstr>Data &amp; Protokol</vt:lpstr>
      <vt:lpstr>TCP/IP MODEL</vt:lpstr>
      <vt:lpstr>Perbandingan Protocol </vt:lpstr>
      <vt:lpstr>Komponen TCP/IP Layer</vt:lpstr>
      <vt:lpstr>Analogi Proses Kerja Pengiriman Data </vt:lpstr>
      <vt:lpstr>Any Questions ?</vt:lpstr>
      <vt:lpstr>BRAIN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JARINGAN KOMPUTER</dc:title>
  <dc:creator>Yusrilhelmi@yahoo.com</dc:creator>
  <cp:lastModifiedBy>BigUSE500</cp:lastModifiedBy>
  <cp:revision>73</cp:revision>
  <dcterms:created xsi:type="dcterms:W3CDTF">2015-09-21T02:44:10Z</dcterms:created>
  <dcterms:modified xsi:type="dcterms:W3CDTF">2015-10-20T16:44:00Z</dcterms:modified>
</cp:coreProperties>
</file>