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4016363-4342-4563-92B8-4D95B0923E0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76F28B-2AF4-408D-A35E-AEA0B1C4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4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868A-90F0-4481-B22B-B4845C887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89" y="1435700"/>
            <a:ext cx="11238564" cy="2971051"/>
          </a:xfrm>
        </p:spPr>
        <p:txBody>
          <a:bodyPr/>
          <a:lstStyle/>
          <a:p>
            <a:r>
              <a:rPr lang="en-US" dirty="0"/>
              <a:t>HOTEL RESERVATION ANALYSIS WITH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B6A04-7B9C-4A2D-87C8-859E9DCB71C4}"/>
              </a:ext>
            </a:extLst>
          </p:cNvPr>
          <p:cNvSpPr txBox="1"/>
          <p:nvPr/>
        </p:nvSpPr>
        <p:spPr>
          <a:xfrm>
            <a:off x="635189" y="5719460"/>
            <a:ext cx="400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BY KINGS BLESSING DIANE</a:t>
            </a:r>
          </a:p>
        </p:txBody>
      </p:sp>
    </p:spTree>
    <p:extLst>
      <p:ext uri="{BB962C8B-B14F-4D97-AF65-F5344CB8AC3E}">
        <p14:creationId xmlns:p14="http://schemas.microsoft.com/office/powerpoint/2010/main" val="32291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767B-73DB-434E-8797-4E5988B9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6C4D71-5833-416A-9EFC-46C58E6A059B}"/>
              </a:ext>
            </a:extLst>
          </p:cNvPr>
          <p:cNvSpPr txBox="1">
            <a:spLocks/>
          </p:cNvSpPr>
          <p:nvPr/>
        </p:nvSpPr>
        <p:spPr>
          <a:xfrm>
            <a:off x="590112" y="2235733"/>
            <a:ext cx="6550275" cy="10856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QUESTION 13: What is the average number of nights (both weekend and weekday) spent by guests for each room type?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5A055-AAEA-4158-BC80-758E4C2CA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1" y="3301319"/>
            <a:ext cx="8849723" cy="108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DC582-85B8-4FD1-A981-70D453B8E58F}"/>
              </a:ext>
            </a:extLst>
          </p:cNvPr>
          <p:cNvSpPr txBox="1"/>
          <p:nvPr/>
        </p:nvSpPr>
        <p:spPr>
          <a:xfrm>
            <a:off x="809999" y="4679576"/>
            <a:ext cx="5173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this,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&amp;the average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no_of_weekend_nights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no_of_week_nights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AB3-E23B-4683-BED5-1ACC2CAE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73770-BA03-4D01-81E7-B0764A5894D0}"/>
              </a:ext>
            </a:extLst>
          </p:cNvPr>
          <p:cNvSpPr txBox="1">
            <a:spLocks/>
          </p:cNvSpPr>
          <p:nvPr/>
        </p:nvSpPr>
        <p:spPr>
          <a:xfrm>
            <a:off x="590112" y="2235733"/>
            <a:ext cx="6550275" cy="10856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14:  For reservations involving children, what is the most common room type, and what is the average price for that room type?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FA51-6BDA-41A5-A60B-D805B631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2" y="3388660"/>
            <a:ext cx="9324975" cy="186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F356F0-13E0-47EA-AE1F-C241117AF67D}"/>
              </a:ext>
            </a:extLst>
          </p:cNvPr>
          <p:cNvSpPr txBox="1"/>
          <p:nvPr/>
        </p:nvSpPr>
        <p:spPr>
          <a:xfrm>
            <a:off x="590113" y="5392271"/>
            <a:ext cx="5931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count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filtered for reservations involving children, was grouped by room type, and ordered in descending order by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count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E964A-EB87-44EF-AFFA-D32BA8687EC3}"/>
              </a:ext>
            </a:extLst>
          </p:cNvPr>
          <p:cNvSpPr txBox="1"/>
          <p:nvPr/>
        </p:nvSpPr>
        <p:spPr>
          <a:xfrm>
            <a:off x="6884893" y="3983975"/>
            <a:ext cx="5495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most common room type for reservations involving children was seen to be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find the average price for that room, the average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avg_price_per_room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1 was the filtered out using the WHERE clause.</a:t>
            </a:r>
          </a:p>
        </p:txBody>
      </p:sp>
    </p:spTree>
    <p:extLst>
      <p:ext uri="{BB962C8B-B14F-4D97-AF65-F5344CB8AC3E}">
        <p14:creationId xmlns:p14="http://schemas.microsoft.com/office/powerpoint/2010/main" val="30372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DD48-A932-4D79-8EED-8CBC880B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8B190-78F2-4650-9D6F-AF85B9AA718C}"/>
              </a:ext>
            </a:extLst>
          </p:cNvPr>
          <p:cNvSpPr txBox="1">
            <a:spLocks/>
          </p:cNvSpPr>
          <p:nvPr/>
        </p:nvSpPr>
        <p:spPr>
          <a:xfrm>
            <a:off x="590112" y="2235733"/>
            <a:ext cx="6550275" cy="10856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15:  Find the market segment type that generates the highest average price per room.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0797A-C1A3-4FD4-844C-78AF5773E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8" y="3321424"/>
            <a:ext cx="6886575" cy="970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43606-31CD-4FBC-98B3-F8843CC1AD2A}"/>
              </a:ext>
            </a:extLst>
          </p:cNvPr>
          <p:cNvSpPr txBox="1"/>
          <p:nvPr/>
        </p:nvSpPr>
        <p:spPr>
          <a:xfrm>
            <a:off x="702888" y="4715845"/>
            <a:ext cx="565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find this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market_segment_type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&amp; average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avg_price_per_room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were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market_segment_type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was then ordered by the average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avg_price_per_room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descending to arrange the values from highest to lowest.</a:t>
            </a:r>
          </a:p>
        </p:txBody>
      </p:sp>
    </p:spTree>
    <p:extLst>
      <p:ext uri="{BB962C8B-B14F-4D97-AF65-F5344CB8AC3E}">
        <p14:creationId xmlns:p14="http://schemas.microsoft.com/office/powerpoint/2010/main" val="117856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49A7-7E5E-4AE2-B76C-9B1D8A5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1D85-0B1B-4040-9674-2F2A7EB6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4675"/>
            <a:ext cx="10554574" cy="363651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most popular meal plan among guests is Meal Plan 1.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average price per room for reservations involving children is 144.5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the year 2017, 123 reservations were made while For the year 2018, 577 reservations were made.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most commonly booked room type is Room Type 1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383 reservations fall on a weekend.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highest and lowest lead time for reservations were 433 and 0 respectively.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online market segment is the most common market segment type for reservations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493 reservations have a booking status of "Confirmed“ or “Not Canceled”.</a:t>
            </a:r>
          </a:p>
        </p:txBody>
      </p:sp>
    </p:spTree>
    <p:extLst>
      <p:ext uri="{BB962C8B-B14F-4D97-AF65-F5344CB8AC3E}">
        <p14:creationId xmlns:p14="http://schemas.microsoft.com/office/powerpoint/2010/main" val="174721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F324-3D2C-4DBF-A419-0CC4F98C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3233-FBBA-4EBF-93C9-61321BC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7099"/>
            <a:ext cx="10554574" cy="363651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Across all reservations, the total number of adults is 1316 and the total number of children is 69.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average number of weekend nights for reservations involving children is 1.00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reservations involving children, the most common room type is Room Type 1, and the average price for that room type is 96.9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market segment type that generates the highest average price per room is the Online market segment type.</a:t>
            </a:r>
          </a:p>
        </p:txBody>
      </p:sp>
    </p:spTree>
    <p:extLst>
      <p:ext uri="{BB962C8B-B14F-4D97-AF65-F5344CB8AC3E}">
        <p14:creationId xmlns:p14="http://schemas.microsoft.com/office/powerpoint/2010/main" val="414220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E07C-24E4-465E-A1B6-0C9DFA11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0757-C325-46F8-BCBC-BAEC3878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45018"/>
            <a:ext cx="10554574" cy="21076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query and analyze the data, I made use of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PostgreSQL.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first step I carried out was to create a database called ‘Hotel Reservation Analysis”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Next, I created a table for the dataset in PostgreSQL, and imported the dataset.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Next, I went to analyzing the dataset and writing SQL queries to answer the mentioned questions.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708F0-1B7F-4619-A014-23709929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0" y="3907346"/>
            <a:ext cx="4985683" cy="28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C54B-282E-440B-ACC8-105B160C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D792-95C8-42C9-B2E2-B0A6514F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06" y="1962919"/>
            <a:ext cx="10554574" cy="12067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1: What is the total number of reservations in the dataset?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B9A1-3BE5-4CFE-A153-9E36E878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" y="3169631"/>
            <a:ext cx="6684746" cy="136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C7E8F-84EE-4AF9-A356-E9A5ACDC9AC3}"/>
              </a:ext>
            </a:extLst>
          </p:cNvPr>
          <p:cNvSpPr txBox="1"/>
          <p:nvPr/>
        </p:nvSpPr>
        <p:spPr>
          <a:xfrm>
            <a:off x="482536" y="4908177"/>
            <a:ext cx="891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find total number of reservations,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count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booking_id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column was selected. This will show the total number of reservations whether canceled or not. </a:t>
            </a:r>
          </a:p>
        </p:txBody>
      </p:sp>
    </p:spTree>
    <p:extLst>
      <p:ext uri="{BB962C8B-B14F-4D97-AF65-F5344CB8AC3E}">
        <p14:creationId xmlns:p14="http://schemas.microsoft.com/office/powerpoint/2010/main" val="269281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BCAA-62A3-448C-B931-6B4DC95D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7A15-F9D1-454A-8FE0-B31CEF3E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59" y="2406305"/>
            <a:ext cx="5985500" cy="17042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2: Which meal plan is the most popular among guests?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6BE93-A8D8-4B19-B532-0EA23C34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9" y="3520009"/>
            <a:ext cx="6362700" cy="1181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F4A78-929F-497B-A991-4BB244ECCD5C}"/>
              </a:ext>
            </a:extLst>
          </p:cNvPr>
          <p:cNvSpPr txBox="1">
            <a:spLocks/>
          </p:cNvSpPr>
          <p:nvPr/>
        </p:nvSpPr>
        <p:spPr>
          <a:xfrm>
            <a:off x="6490252" y="2208840"/>
            <a:ext cx="5514853" cy="12201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3:  What is the average price per room for reservations involving children?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2A664-7075-4984-B447-81E36F9D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18" y="3520008"/>
            <a:ext cx="5514853" cy="103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B1073-6993-418C-83F6-42F23A3859D3}"/>
              </a:ext>
            </a:extLst>
          </p:cNvPr>
          <p:cNvSpPr txBox="1"/>
          <p:nvPr/>
        </p:nvSpPr>
        <p:spPr>
          <a:xfrm>
            <a:off x="374959" y="5029983"/>
            <a:ext cx="5721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type_of_meal_plan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 count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type_of_meal_plan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type_of_meal_plan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ordered in descending order so that we can see the number of meal plan ordered from highest to lowest.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811FF-A3F2-4D32-9705-9D8D4C60B054}"/>
              </a:ext>
            </a:extLst>
          </p:cNvPr>
          <p:cNvSpPr txBox="1"/>
          <p:nvPr/>
        </p:nvSpPr>
        <p:spPr>
          <a:xfrm>
            <a:off x="6503017" y="5029983"/>
            <a:ext cx="531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find this, the average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avg_price_per_room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column is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has been filtered to make sure the reservations involve children, that means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no_of_children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must be greater than 0</a:t>
            </a:r>
          </a:p>
        </p:txBody>
      </p:sp>
    </p:spTree>
    <p:extLst>
      <p:ext uri="{BB962C8B-B14F-4D97-AF65-F5344CB8AC3E}">
        <p14:creationId xmlns:p14="http://schemas.microsoft.com/office/powerpoint/2010/main" val="29405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BE0C-3111-4473-A8F0-ACBB4A62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91BD-9660-4307-8571-455DC978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10" y="2329864"/>
            <a:ext cx="5582089" cy="108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4:  How many reservations were made for the year 20XX (replace XX with the desired year)?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EF291-9004-488A-BC92-095E0BC892BE}"/>
              </a:ext>
            </a:extLst>
          </p:cNvPr>
          <p:cNvSpPr txBox="1">
            <a:spLocks/>
          </p:cNvSpPr>
          <p:nvPr/>
        </p:nvSpPr>
        <p:spPr>
          <a:xfrm>
            <a:off x="6609911" y="2329864"/>
            <a:ext cx="5582089" cy="12201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5:  What is the most commonly booked room type?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AED95-6BB1-4A02-82AD-5D35A6ED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41" y="3580406"/>
            <a:ext cx="5582090" cy="1133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A655C-D8DF-4C0B-9FF3-F65B88613E45}"/>
              </a:ext>
            </a:extLst>
          </p:cNvPr>
          <p:cNvSpPr txBox="1"/>
          <p:nvPr/>
        </p:nvSpPr>
        <p:spPr>
          <a:xfrm>
            <a:off x="513909" y="5002306"/>
            <a:ext cx="5582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PostgreSQL, to extract each year, we use the extract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the number of reservations for both years,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count of booking_id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were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CC38C0-86D9-456A-B272-34B13106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8" y="3550024"/>
            <a:ext cx="5389350" cy="1085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9EAF6-57F8-4668-9E88-72D43455EE09}"/>
              </a:ext>
            </a:extLst>
          </p:cNvPr>
          <p:cNvSpPr txBox="1"/>
          <p:nvPr/>
        </p:nvSpPr>
        <p:spPr>
          <a:xfrm>
            <a:off x="6593541" y="5002306"/>
            <a:ext cx="5465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count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room_type_reserved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ordered in descending order so that we can see the number of reserved room types from highest to lowest.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34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AD5A-EDCC-4D87-92D6-DE8A7F16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74CC-A390-4B92-93FE-4BA7295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83" y="2235736"/>
            <a:ext cx="5380382" cy="13411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6: How many reservations fall on a weekend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no_of_weekend_nights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&gt; 0)?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290FAD-CFD0-470D-9410-21B1FE108082}"/>
              </a:ext>
            </a:extLst>
          </p:cNvPr>
          <p:cNvSpPr txBox="1">
            <a:spLocks/>
          </p:cNvSpPr>
          <p:nvPr/>
        </p:nvSpPr>
        <p:spPr>
          <a:xfrm>
            <a:off x="6389875" y="2296248"/>
            <a:ext cx="5532783" cy="12201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7: What is the highest and lowest lead time for reservations?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6AE6-C8E2-4C57-8010-97659293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" y="3429000"/>
            <a:ext cx="5380382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ACA3C-F060-449F-9260-E0C88C6E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429000"/>
            <a:ext cx="5705475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0CF65-CA8B-4D6E-BB03-C8C0D3A54A8B}"/>
              </a:ext>
            </a:extLst>
          </p:cNvPr>
          <p:cNvSpPr txBox="1"/>
          <p:nvPr/>
        </p:nvSpPr>
        <p:spPr>
          <a:xfrm>
            <a:off x="513909" y="5002306"/>
            <a:ext cx="558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Count of booking_id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filtered with no_of_weekend_nights &gt;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96DD4-F9B4-496B-A0B4-0AC8ED32DCBB}"/>
              </a:ext>
            </a:extLst>
          </p:cNvPr>
          <p:cNvSpPr txBox="1"/>
          <p:nvPr/>
        </p:nvSpPr>
        <p:spPr>
          <a:xfrm>
            <a:off x="6486525" y="5015753"/>
            <a:ext cx="412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the highest and lowest lead time, I made use of the max() and min()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7064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1C0E-6C46-448D-8455-2ABB115A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DB369-5EAB-4160-983C-D2555C77F30D}"/>
              </a:ext>
            </a:extLst>
          </p:cNvPr>
          <p:cNvSpPr txBox="1">
            <a:spLocks/>
          </p:cNvSpPr>
          <p:nvPr/>
        </p:nvSpPr>
        <p:spPr>
          <a:xfrm>
            <a:off x="495983" y="2235736"/>
            <a:ext cx="5380382" cy="13411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8: What is the most common market segment type for reservations?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0C10FF-AB1E-4087-A496-AED3199451A3}"/>
              </a:ext>
            </a:extLst>
          </p:cNvPr>
          <p:cNvSpPr txBox="1">
            <a:spLocks/>
          </p:cNvSpPr>
          <p:nvPr/>
        </p:nvSpPr>
        <p:spPr>
          <a:xfrm>
            <a:off x="6548840" y="2239262"/>
            <a:ext cx="5356412" cy="13680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9: How many reservations have a booking status of "Confirmed"?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B149C-CDB7-4D47-A4AD-81AE6CDB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3" y="3385368"/>
            <a:ext cx="5600017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B5361-6B9A-43A7-AF40-466370E2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77" y="3428230"/>
            <a:ext cx="5286375" cy="923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19C445-C9B1-4C52-9CCF-FDA86B1F7760}"/>
              </a:ext>
            </a:extLst>
          </p:cNvPr>
          <p:cNvSpPr txBox="1"/>
          <p:nvPr/>
        </p:nvSpPr>
        <p:spPr>
          <a:xfrm>
            <a:off x="495983" y="4726552"/>
            <a:ext cx="5463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market_segment_type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count of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market_segment_type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market_segment_type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ordered in descending order so that we can see the number of types of market segment from highest to lowest.</a:t>
            </a:r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3D6B3-9A69-4ABE-AABA-6BBE46F1AA3E}"/>
              </a:ext>
            </a:extLst>
          </p:cNvPr>
          <p:cNvSpPr txBox="1"/>
          <p:nvPr/>
        </p:nvSpPr>
        <p:spPr>
          <a:xfrm>
            <a:off x="6618877" y="4726552"/>
            <a:ext cx="4787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“Confirmed” can also be said to be “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Not_Canceled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Count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booking_id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filtered with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booking_status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equal to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Not_Canceled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2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9DBF-693D-49E5-8719-3E04F9A9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3A3F5-F42F-43AB-B032-9BBF1C89D053}"/>
              </a:ext>
            </a:extLst>
          </p:cNvPr>
          <p:cNvSpPr txBox="1">
            <a:spLocks/>
          </p:cNvSpPr>
          <p:nvPr/>
        </p:nvSpPr>
        <p:spPr>
          <a:xfrm>
            <a:off x="495983" y="2087816"/>
            <a:ext cx="5380382" cy="13411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10:  What is the total number of adults and children across all reservations?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38AB02-8228-436B-9B69-127418D5A6C9}"/>
              </a:ext>
            </a:extLst>
          </p:cNvPr>
          <p:cNvSpPr txBox="1">
            <a:spLocks/>
          </p:cNvSpPr>
          <p:nvPr/>
        </p:nvSpPr>
        <p:spPr>
          <a:xfrm>
            <a:off x="6217707" y="2087256"/>
            <a:ext cx="5380382" cy="13411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11:  What is the average number of weekend nights for reservations involving children?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631F9-9C8D-47E3-A8DD-23A3CECE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1" y="3342061"/>
            <a:ext cx="4986618" cy="947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A96DB1-D891-4AB9-B9A7-5E2F35EA9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37" y="3342061"/>
            <a:ext cx="5765424" cy="1122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71012-79D9-4461-A46A-44EC756B9893}"/>
              </a:ext>
            </a:extLst>
          </p:cNvPr>
          <p:cNvSpPr txBox="1"/>
          <p:nvPr/>
        </p:nvSpPr>
        <p:spPr>
          <a:xfrm>
            <a:off x="593911" y="4831163"/>
            <a:ext cx="498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the total number of adults and children, the sum of the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no_of_adults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&amp; the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no_of_children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selected.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0815F-561C-4625-B922-3CF77673FF95}"/>
              </a:ext>
            </a:extLst>
          </p:cNvPr>
          <p:cNvSpPr txBox="1"/>
          <p:nvPr/>
        </p:nvSpPr>
        <p:spPr>
          <a:xfrm>
            <a:off x="6315637" y="4831162"/>
            <a:ext cx="5282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the average number of weekend nights for reservations involving children, the average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no_of_weekend_nights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column was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then filtered with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no_of_children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&gt; 0 to </a:t>
            </a:r>
          </a:p>
        </p:txBody>
      </p:sp>
    </p:spTree>
    <p:extLst>
      <p:ext uri="{BB962C8B-B14F-4D97-AF65-F5344CB8AC3E}">
        <p14:creationId xmlns:p14="http://schemas.microsoft.com/office/powerpoint/2010/main" val="423753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C6B9-4765-441A-8464-3E1A612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EBB7CD-91B9-4CCF-BED1-A13D5D8BB534}"/>
              </a:ext>
            </a:extLst>
          </p:cNvPr>
          <p:cNvSpPr txBox="1">
            <a:spLocks/>
          </p:cNvSpPr>
          <p:nvPr/>
        </p:nvSpPr>
        <p:spPr>
          <a:xfrm>
            <a:off x="648383" y="2191883"/>
            <a:ext cx="5380382" cy="13411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12: How many reservations were made in each month of the year?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D1982-6701-4FE9-96BC-CD7648EF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3" y="3429000"/>
            <a:ext cx="7231593" cy="1160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84F8C-1767-4B20-B3C3-D6CF419BF9B4}"/>
              </a:ext>
            </a:extLst>
          </p:cNvPr>
          <p:cNvSpPr txBox="1"/>
          <p:nvPr/>
        </p:nvSpPr>
        <p:spPr>
          <a:xfrm>
            <a:off x="810000" y="4854388"/>
            <a:ext cx="5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get this,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MONTH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&amp;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YEAR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were extracted and selected. Count of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booking_id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was also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selection was grouped by the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MONTH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905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4231</TotalTime>
  <Words>1155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Century Gothic</vt:lpstr>
      <vt:lpstr>Wingdings 2</vt:lpstr>
      <vt:lpstr>Quotable</vt:lpstr>
      <vt:lpstr>HOTEL RESERVATION ANALYSIS WITH SQL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KEY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Blessing Kings</dc:creator>
  <cp:lastModifiedBy>Blessing Kings</cp:lastModifiedBy>
  <cp:revision>94</cp:revision>
  <dcterms:created xsi:type="dcterms:W3CDTF">2024-02-03T12:31:24Z</dcterms:created>
  <dcterms:modified xsi:type="dcterms:W3CDTF">2024-06-26T22:08:45Z</dcterms:modified>
</cp:coreProperties>
</file>