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9" r:id="rId4"/>
    <p:sldId id="265" r:id="rId5"/>
    <p:sldId id="266" r:id="rId6"/>
    <p:sldId id="261" r:id="rId7"/>
    <p:sldId id="262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3B99-E744-4EA5-B085-364DE85F086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4A1A-0F14-4CEE-B9DF-131F885D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8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7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3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2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5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4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4916-3694-4FAF-98BF-C5AFB949F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Mouth Travelers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46F2-DE11-4E7B-A888-037C5EA5F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 Recipes from the world!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1B14-A8CD-4904-A877-F2AAA23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CD2C-89B4-4B95-9886-BDFD9859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Diane Cambrillat INEW 2434</a:t>
            </a:r>
          </a:p>
        </p:txBody>
      </p:sp>
    </p:spTree>
    <p:extLst>
      <p:ext uri="{BB962C8B-B14F-4D97-AF65-F5344CB8AC3E}">
        <p14:creationId xmlns:p14="http://schemas.microsoft.com/office/powerpoint/2010/main" val="242695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4303-A1FA-43DB-8052-A2086F51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F675E-3F8A-4115-A2CD-18F5D293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23BB1-5EEA-4AF1-A611-2F4A310B3096}"/>
              </a:ext>
            </a:extLst>
          </p:cNvPr>
          <p:cNvSpPr txBox="1"/>
          <p:nvPr/>
        </p:nvSpPr>
        <p:spPr>
          <a:xfrm>
            <a:off x="3096610" y="2940269"/>
            <a:ext cx="5998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08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F0A5-5655-4428-9506-9ED2688E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Recipe Website?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16484-604F-4B99-B590-43E893E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552FC-99FE-426C-B4DF-81B7BF56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1F289-15B1-409D-A9D3-8C0386F7EC95}"/>
              </a:ext>
            </a:extLst>
          </p:cNvPr>
          <p:cNvSpPr txBox="1"/>
          <p:nvPr/>
        </p:nvSpPr>
        <p:spPr>
          <a:xfrm>
            <a:off x="1694793" y="2798378"/>
            <a:ext cx="7756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knowledge of a foreign cuisine is often limited to famous dishes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the cuisine reflects a part of the culture and history of a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recipe websites can be overwhelming with their quantity of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I love cooking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I love traveling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I want to share my knowledge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33176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FF3-CA43-4CC4-A6E4-DFFA583F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9F719-5DCB-4080-96E4-29C0BA3E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DD366-45E8-4927-8818-8B039F37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B981E-1F22-4549-87E8-F4EF990E0F8C}"/>
              </a:ext>
            </a:extLst>
          </p:cNvPr>
          <p:cNvSpPr txBox="1"/>
          <p:nvPr/>
        </p:nvSpPr>
        <p:spPr>
          <a:xfrm>
            <a:off x="1576552" y="2806262"/>
            <a:ext cx="8994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Recipes will be based on my own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focus on the area and how to eat the dish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/>
              <a:t>Target user is someone who wants to travel through food</a:t>
            </a:r>
          </a:p>
        </p:txBody>
      </p:sp>
    </p:spTree>
    <p:extLst>
      <p:ext uri="{BB962C8B-B14F-4D97-AF65-F5344CB8AC3E}">
        <p14:creationId xmlns:p14="http://schemas.microsoft.com/office/powerpoint/2010/main" val="180993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9198-BD44-475B-B991-D2ACE1F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21181-04D3-4531-868D-F21C5D65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2F18B-6C65-4DC9-9F82-ABEF9088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66322-6CF3-4E1E-98BB-07D3EB4A3F41}"/>
              </a:ext>
            </a:extLst>
          </p:cNvPr>
          <p:cNvPicPr/>
          <p:nvPr/>
        </p:nvPicPr>
        <p:blipFill rotWithShape="1">
          <a:blip r:embed="rId2"/>
          <a:srcRect t="12711" b="4718"/>
          <a:stretch/>
        </p:blipFill>
        <p:spPr bwMode="auto">
          <a:xfrm>
            <a:off x="3124835" y="2573452"/>
            <a:ext cx="5942330" cy="3270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8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9198-BD44-475B-B991-D2ACE1F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21181-04D3-4531-868D-F21C5D65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2F18B-6C65-4DC9-9F82-ABEF9088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380E2-0DED-4360-8EA7-725CC4D70AE4}"/>
              </a:ext>
            </a:extLst>
          </p:cNvPr>
          <p:cNvPicPr/>
          <p:nvPr/>
        </p:nvPicPr>
        <p:blipFill rotWithShape="1">
          <a:blip r:embed="rId2"/>
          <a:srcRect t="11971" b="4606"/>
          <a:stretch/>
        </p:blipFill>
        <p:spPr bwMode="auto">
          <a:xfrm>
            <a:off x="935579" y="1910772"/>
            <a:ext cx="4330104" cy="2661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983C1-5CAE-41DC-8E11-51ECF1A97536}"/>
              </a:ext>
            </a:extLst>
          </p:cNvPr>
          <p:cNvPicPr/>
          <p:nvPr/>
        </p:nvPicPr>
        <p:blipFill rotWithShape="1">
          <a:blip r:embed="rId3"/>
          <a:srcRect t="12834" b="8678"/>
          <a:stretch/>
        </p:blipFill>
        <p:spPr bwMode="auto">
          <a:xfrm>
            <a:off x="6637283" y="1945720"/>
            <a:ext cx="4482662" cy="2859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125F1-6B17-4832-B05C-BAF778CCB225}"/>
              </a:ext>
            </a:extLst>
          </p:cNvPr>
          <p:cNvPicPr/>
          <p:nvPr/>
        </p:nvPicPr>
        <p:blipFill rotWithShape="1">
          <a:blip r:embed="rId4"/>
          <a:srcRect b="11765"/>
          <a:stretch/>
        </p:blipFill>
        <p:spPr bwMode="auto">
          <a:xfrm>
            <a:off x="2703786" y="3016830"/>
            <a:ext cx="4130565" cy="2859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50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54EC-F65B-4E78-B4B8-0FBD403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technical 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5196-358A-4777-A433-42089E2B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9852B-6FFF-438B-A651-BD16D3FD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7AA53-45FD-42B3-9E06-960D1CD0EEDF}"/>
              </a:ext>
            </a:extLst>
          </p:cNvPr>
          <p:cNvSpPr txBox="1"/>
          <p:nvPr/>
        </p:nvSpPr>
        <p:spPr>
          <a:xfrm>
            <a:off x="2538248" y="3105807"/>
            <a:ext cx="730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Hibernate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Opening </a:t>
            </a:r>
            <a:r>
              <a:rPr lang="en-US" sz="2400" dirty="0" err="1"/>
              <a:t>Youtube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Day countdown in banner </a:t>
            </a:r>
          </a:p>
        </p:txBody>
      </p:sp>
    </p:spTree>
    <p:extLst>
      <p:ext uri="{BB962C8B-B14F-4D97-AF65-F5344CB8AC3E}">
        <p14:creationId xmlns:p14="http://schemas.microsoft.com/office/powerpoint/2010/main" val="112783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706C-AF7E-48DB-A84B-C0DB26E3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development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185E-2E33-4D86-919C-247C1981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A6B4E-7AA0-458D-B514-7D5FD897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FEE28-FD5F-476E-A821-583AD94A9E5B}"/>
              </a:ext>
            </a:extLst>
          </p:cNvPr>
          <p:cNvSpPr txBox="1"/>
          <p:nvPr/>
        </p:nvSpPr>
        <p:spPr>
          <a:xfrm>
            <a:off x="2010103" y="2869324"/>
            <a:ext cx="8631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work on the recipe information=&gt; I must confirm with grandma for the French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database information=&gt; general information in text and ingredients as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should make my own cooking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I need a sign in functionality? </a:t>
            </a:r>
          </a:p>
        </p:txBody>
      </p:sp>
    </p:spTree>
    <p:extLst>
      <p:ext uri="{BB962C8B-B14F-4D97-AF65-F5344CB8AC3E}">
        <p14:creationId xmlns:p14="http://schemas.microsoft.com/office/powerpoint/2010/main" val="106760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72E0-9217-429E-8E4D-51BD036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to develop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C543C-1828-452C-AEE6-1B0CCA2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F641F-98F5-4736-B43E-01D052B6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839D9-86B8-4406-88EA-647F8AA01145}"/>
              </a:ext>
            </a:extLst>
          </p:cNvPr>
          <p:cNvSpPr txBox="1"/>
          <p:nvPr/>
        </p:nvSpPr>
        <p:spPr>
          <a:xfrm>
            <a:off x="1749973" y="2837793"/>
            <a:ext cx="87813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adjust ingredient quantity with the number of servings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Button to print the recipe in a printer friendly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Interactive map where the user clicks to see where the recipes are from =&gt; any idea of the best way to do that?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8D01-14E1-47EE-A308-390C7C7D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Mouth travelers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0232B-44D7-4F27-B6ED-7109B1AD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8E9B2-4417-4234-B457-C46FA3F6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B445D-1F70-415D-B584-6060AE9CC766}"/>
              </a:ext>
            </a:extLst>
          </p:cNvPr>
          <p:cNvSpPr txBox="1"/>
          <p:nvPr/>
        </p:nvSpPr>
        <p:spPr>
          <a:xfrm>
            <a:off x="2617076" y="2822028"/>
            <a:ext cx="695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Let’s see the dynamic website </a:t>
            </a:r>
          </a:p>
        </p:txBody>
      </p:sp>
    </p:spTree>
    <p:extLst>
      <p:ext uri="{BB962C8B-B14F-4D97-AF65-F5344CB8AC3E}">
        <p14:creationId xmlns:p14="http://schemas.microsoft.com/office/powerpoint/2010/main" val="3625918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263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Symbol</vt:lpstr>
      <vt:lpstr>Organic</vt:lpstr>
      <vt:lpstr>Mouth Travelers</vt:lpstr>
      <vt:lpstr>Why Another Recipe Website?</vt:lpstr>
      <vt:lpstr>The Idea</vt:lpstr>
      <vt:lpstr>Functionalities</vt:lpstr>
      <vt:lpstr>Functionalities</vt:lpstr>
      <vt:lpstr>Current technical Challenges</vt:lpstr>
      <vt:lpstr>Content development</vt:lpstr>
      <vt:lpstr>Applications to develop</vt:lpstr>
      <vt:lpstr>Mouth travelers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diane.cambrillat-W211844135</dc:creator>
  <cp:lastModifiedBy>diane.cambrillat-W211844135</cp:lastModifiedBy>
  <cp:revision>29</cp:revision>
  <dcterms:created xsi:type="dcterms:W3CDTF">2020-12-04T21:38:58Z</dcterms:created>
  <dcterms:modified xsi:type="dcterms:W3CDTF">2020-12-05T00:19:16Z</dcterms:modified>
</cp:coreProperties>
</file>