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12E2B39-0109-48DF-B148-B5A2E5AF0647}" type="datetimeFigureOut">
              <a:rPr lang="en-PH" smtClean="0"/>
              <a:t>31/10/2019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3114C11-EB45-4021-9A12-F0638C5ADBF0}" type="slidenum">
              <a:rPr lang="en-PH" smtClean="0"/>
              <a:t>‹#›</a:t>
            </a:fld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GREEN PORTAL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970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980728"/>
            <a:ext cx="6781800" cy="1600200"/>
          </a:xfrm>
        </p:spPr>
        <p:txBody>
          <a:bodyPr/>
          <a:lstStyle/>
          <a:p>
            <a:r>
              <a:rPr lang="en-PH" dirty="0" smtClean="0"/>
              <a:t>PROBLEMS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1. STRUGGLE IN FINDING BUYERS.</a:t>
            </a:r>
          </a:p>
          <a:p>
            <a:pPr marL="0" indent="0">
              <a:buNone/>
            </a:pPr>
            <a:r>
              <a:rPr lang="en-PH" dirty="0" smtClean="0"/>
              <a:t>2. OVER SUPPLIES.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643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620688"/>
            <a:ext cx="6781800" cy="1600200"/>
          </a:xfrm>
        </p:spPr>
        <p:txBody>
          <a:bodyPr/>
          <a:lstStyle/>
          <a:p>
            <a:r>
              <a:rPr lang="en-PH" dirty="0" smtClean="0"/>
              <a:t>SOLUTION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1.  EASY TO ACCESS TO THE BUYERS AND SELLERS</a:t>
            </a:r>
          </a:p>
          <a:p>
            <a:pPr marL="0" indent="0">
              <a:buNone/>
            </a:pPr>
            <a:r>
              <a:rPr lang="en-PH" dirty="0" smtClean="0"/>
              <a:t>2. </a:t>
            </a:r>
            <a:r>
              <a:rPr lang="en-PH" dirty="0"/>
              <a:t> </a:t>
            </a:r>
            <a:r>
              <a:rPr lang="en-PH" dirty="0" smtClean="0"/>
              <a:t>CAN CONDUCT ANOTHER WAY TO HOW TO SELL THE PRODUCTS.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5896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6">
      <a:dk1>
        <a:srgbClr val="00B050"/>
      </a:dk1>
      <a:lt1>
        <a:sysClr val="window" lastClr="FFFFFF"/>
      </a:lt1>
      <a:dk2>
        <a:srgbClr val="212745"/>
      </a:dk2>
      <a:lt2>
        <a:srgbClr val="B4DCFA"/>
      </a:lt2>
      <a:accent1>
        <a:srgbClr val="81D319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46</TotalTime>
  <Words>39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NewsPrint</vt:lpstr>
      <vt:lpstr>GREEN PORTAL</vt:lpstr>
      <vt:lpstr>PROBLEMS 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SA. PAZ</dc:creator>
  <cp:lastModifiedBy>DIANE SA. PAZ</cp:lastModifiedBy>
  <cp:revision>3</cp:revision>
  <dcterms:created xsi:type="dcterms:W3CDTF">2019-10-31T03:07:39Z</dcterms:created>
  <dcterms:modified xsi:type="dcterms:W3CDTF">2019-10-31T03:54:39Z</dcterms:modified>
</cp:coreProperties>
</file>