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0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9819-5D89-4F4A-8550-C8A8236C9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27AE3-9EA7-C946-8C1D-AAD8663BF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209DF-A95E-9440-9D2D-0F66940D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2070B-3F3F-4B49-BD0A-6BECEA12A02D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D443F-38F3-1C46-BB26-C2ACCF09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D1A24-4509-724A-968A-0DBC1B48C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3306-39AC-9445-9599-058FD004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8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497FB-1128-AF47-8C15-3F5E9964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F0854-458F-3F44-8F63-230E4991E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9D8FB-71A1-6A41-A0C0-61CAA1F13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2070B-3F3F-4B49-BD0A-6BECEA12A02D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D4F97-DD3C-E745-A30B-3869EE2F3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CDF08-71A3-234E-A95B-B81DAFBB4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3306-39AC-9445-9599-058FD004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57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FBF361-A37D-8449-B4B2-CB652053D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D1C2E-83E8-2E4F-9553-E4533A016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E1D57-5476-6F49-9B53-7348E88E2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2070B-3F3F-4B49-BD0A-6BECEA12A02D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959FF-F077-7040-9BFD-856B361C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05B06-93F4-5D44-AAC3-AE0E9DD78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3306-39AC-9445-9599-058FD004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8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C7C54-6BFD-AB43-8444-28027BD0E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506D5-B394-424D-ACCA-2AF80B079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E9D1F-88D8-6747-8AC9-C4E4E7F2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2070B-3F3F-4B49-BD0A-6BECEA12A02D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EBB72-0A39-594D-B52B-1E5F898CE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AFA87-58D8-EE48-A2FA-0CF51791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3306-39AC-9445-9599-058FD004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1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003E3-5288-7B44-87D3-AC26398D7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640C8-2BEB-2542-8804-6EC3F0979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305F9-FB15-F742-95DF-A797CDD19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2070B-3F3F-4B49-BD0A-6BECEA12A02D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08A1C-51D7-6B48-A88A-8042C2F3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9AF78-A2D8-804F-865E-F82325408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3306-39AC-9445-9599-058FD004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6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B7D4-8801-1A40-8223-AFAA6D41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4D11D-8A34-2648-9603-86FE5D6E2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FD429-F7FD-E84D-84A0-EC5A44739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5C5DB-D032-BF49-A378-18D88376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2070B-3F3F-4B49-BD0A-6BECEA12A02D}" type="datetimeFigureOut">
              <a:rPr lang="en-US" smtClean="0"/>
              <a:t>6/23/20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59DE9-355A-7F43-A564-EBA39AA21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F486E-3F93-CD4B-BBC2-AB141A7F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3306-39AC-9445-9599-058FD004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906D-A94E-E44A-AED4-6CB9F5940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18241-E03C-244B-BF01-3360C0132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F9EFA-C0B4-BD43-A271-D45CC6671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DE70B-E9D0-A54E-B504-E354505A5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4226BE-79CB-7141-8225-A3373EA2B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2E683C-750C-9D42-81BB-D880F6E34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2070B-3F3F-4B49-BD0A-6BECEA12A02D}" type="datetimeFigureOut">
              <a:rPr lang="en-US" smtClean="0"/>
              <a:t>6/23/20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DD4920-B0A5-B844-9EBA-C1539580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E6BE77-569F-464B-936D-013B0D0B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3306-39AC-9445-9599-058FD004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63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A06F9-4530-B444-B2BB-C137D69D3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A5FC73-E179-E840-BFB8-ADC41DE42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2070B-3F3F-4B49-BD0A-6BECEA12A02D}" type="datetimeFigureOut">
              <a:rPr lang="en-US" smtClean="0"/>
              <a:t>6/23/20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873D3-8A84-864D-9344-B6B224575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02E93-2460-8A49-A713-E6FC6119F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3306-39AC-9445-9599-058FD004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36E74B-3F4B-5B4E-9DA5-B9B5AE80E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2070B-3F3F-4B49-BD0A-6BECEA12A02D}" type="datetimeFigureOut">
              <a:rPr lang="en-US" smtClean="0"/>
              <a:t>6/23/20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9EDA44-59BB-0544-8514-F2890A45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A0CB8-F12E-404A-AAD0-137300D2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3306-39AC-9445-9599-058FD004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0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0030-7FAE-AE40-B59E-90617DAA3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76510-E31A-9D46-8ACF-B303E7019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ED006-8289-3A47-8EE7-D0A3DBE84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82DAE-561F-E04A-BCC3-02BF190BF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2070B-3F3F-4B49-BD0A-6BECEA12A02D}" type="datetimeFigureOut">
              <a:rPr lang="en-US" smtClean="0"/>
              <a:t>6/23/20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100E0-746D-1845-AEA6-7F5C0B38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CCCC8-84D2-5E4E-B1CC-F4B43420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3306-39AC-9445-9599-058FD004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5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2C22-829D-7840-9587-37C37115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E07026-847A-BB44-9684-9EBAA26E2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B4434-CA81-9743-B611-F20794E0A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90480-B4AC-9744-80D0-606465CB6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2070B-3F3F-4B49-BD0A-6BECEA12A02D}" type="datetimeFigureOut">
              <a:rPr lang="en-US" smtClean="0"/>
              <a:t>6/23/20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F4D50-6469-CA45-89DD-7B9840CEC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F62A3-078A-944F-8538-6D3F23DC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3306-39AC-9445-9599-058FD004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E21AFB-79E6-2342-A523-B7627DC5B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5F3D6-C743-C248-AAB6-09083E7C8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C2CD6-9853-6A41-9FED-DC7E5D530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2070B-3F3F-4B49-BD0A-6BECEA12A02D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6EF11-9C69-9F44-A63A-8D3FBDE83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277AB-FFCF-8F4D-ADF7-06A08EF90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C3306-39AC-9445-9599-058FD004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learn/introduction-to-javascript/modules/learn-javascript-introduction/cheatsheet" TargetMode="External"/><Relationship Id="rId2" Type="http://schemas.openxmlformats.org/officeDocument/2006/relationships/hyperlink" Target="https://www.codecademy.com/learn/introduction-to-javascrip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JavaScript/Reference/Global_Objects/Str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CB54B-908E-4E48-97E0-0C910C4D0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909762"/>
          </a:xfrm>
        </p:spPr>
        <p:txBody>
          <a:bodyPr>
            <a:normAutofit fontScale="90000"/>
          </a:bodyPr>
          <a:lstStyle/>
          <a:p>
            <a:r>
              <a:rPr lang="en-US" dirty="0"/>
              <a:t>RBC Code Club – Introduction to JavaScript – Bite size session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615B6-2170-EF4E-94E7-5A0B0095DE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Diane </a:t>
            </a:r>
            <a:r>
              <a:rPr lang="en-US" dirty="0" err="1"/>
              <a:t>Reddell</a:t>
            </a:r>
            <a:endParaRPr lang="en-US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5F6362B-3217-A747-98BE-3D2F1E029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325" y="150812"/>
            <a:ext cx="1270000" cy="127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E214A62-ABD8-9B48-9E69-4E7F0267DAF8}"/>
              </a:ext>
            </a:extLst>
          </p:cNvPr>
          <p:cNvSpPr/>
          <p:nvPr/>
        </p:nvSpPr>
        <p:spPr>
          <a:xfrm>
            <a:off x="0" y="0"/>
            <a:ext cx="528638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71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B0BC1-07B5-F94B-A8FE-F37ED411D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F8887-7F50-224B-9B70-935102A2F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https://www.codecademy.com/learn/introduction-to-javascript</a:t>
            </a:r>
            <a:endParaRPr lang="en-GB" dirty="0"/>
          </a:p>
          <a:p>
            <a:endParaRPr lang="en-GB" dirty="0"/>
          </a:p>
          <a:p>
            <a:r>
              <a:rPr lang="en-GB" dirty="0"/>
              <a:t>Cheat sheets - </a:t>
            </a:r>
            <a:r>
              <a:rPr lang="en-GB" dirty="0">
                <a:hlinkClick r:id="rId3"/>
              </a:rPr>
              <a:t>https://www.codecademy.com/learn/introduction-to-javascript/modules/learn-javascript-introduction/cheatsheet</a:t>
            </a:r>
            <a:endParaRPr lang="en-GB" dirty="0"/>
          </a:p>
          <a:p>
            <a:endParaRPr lang="en-GB" dirty="0"/>
          </a:p>
          <a:p>
            <a:r>
              <a:rPr lang="en-US" dirty="0"/>
              <a:t>A list of the string methods - </a:t>
            </a:r>
            <a:r>
              <a:rPr lang="en-GB" dirty="0">
                <a:hlinkClick r:id="rId4"/>
              </a:rPr>
              <a:t>https://developer.mozilla.org/en-US/docs/Web/JavaScript/Reference/Global_Objects/String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7E40E-D125-1B41-BC38-4E32080FB939}"/>
              </a:ext>
            </a:extLst>
          </p:cNvPr>
          <p:cNvSpPr/>
          <p:nvPr/>
        </p:nvSpPr>
        <p:spPr>
          <a:xfrm>
            <a:off x="0" y="0"/>
            <a:ext cx="528638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85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A8FCB-3E6F-F24A-B5C3-CC9EA12A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9E571-AE38-F74A-A4B9-7457EBB71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work a computer does is invisible to us by default</a:t>
            </a:r>
          </a:p>
          <a:p>
            <a:r>
              <a:rPr lang="en-US" dirty="0"/>
              <a:t>If we would like to see things on our screen, we can print or log to the console directly</a:t>
            </a:r>
          </a:p>
          <a:p>
            <a:r>
              <a:rPr lang="en-US" dirty="0"/>
              <a:t>In JavaScript, the ‘console’ keyword refers to an object which is a collection of data and actions, that we can use in our code</a:t>
            </a:r>
          </a:p>
          <a:p>
            <a:r>
              <a:rPr lang="en-US" dirty="0"/>
              <a:t>Keywords are words which are built into the JavaScript language, so the computer can recognize them and process them in a special way</a:t>
            </a:r>
          </a:p>
          <a:p>
            <a:r>
              <a:rPr lang="en-US" dirty="0"/>
              <a:t>Within an object there are actions, these actions are called ‘methods’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37A75-AC02-214C-9C5E-23C2FA200E46}"/>
              </a:ext>
            </a:extLst>
          </p:cNvPr>
          <p:cNvSpPr/>
          <p:nvPr/>
        </p:nvSpPr>
        <p:spPr>
          <a:xfrm>
            <a:off x="0" y="0"/>
            <a:ext cx="528638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4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4466-8FD9-514C-B9D6-BC39327F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C9C4B-5315-484F-A7A6-081E6349B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console object contains a method called ‘log’</a:t>
            </a:r>
          </a:p>
          <a:p>
            <a:r>
              <a:rPr lang="en-US" dirty="0"/>
              <a:t>To use the log method in the console object we use the following format:</a:t>
            </a:r>
          </a:p>
          <a:p>
            <a:pPr lvl="1"/>
            <a:r>
              <a:rPr lang="en-US" dirty="0"/>
              <a:t>Numbers - </a:t>
            </a:r>
            <a:r>
              <a:rPr lang="en-US" dirty="0" err="1"/>
              <a:t>console.log</a:t>
            </a:r>
            <a:r>
              <a:rPr lang="en-US" dirty="0"/>
              <a:t>(5)  displays the number 5 on the screen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Text – </a:t>
            </a:r>
            <a:r>
              <a:rPr lang="en-US" dirty="0" err="1"/>
              <a:t>console.log</a:t>
            </a:r>
            <a:r>
              <a:rPr lang="en-US" dirty="0"/>
              <a:t>(‘The cat sat on the mat’) displays the text The cat sat on the mat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Variables – </a:t>
            </a:r>
            <a:r>
              <a:rPr lang="en-US" dirty="0" err="1"/>
              <a:t>console.log</a:t>
            </a:r>
            <a:r>
              <a:rPr lang="en-US" dirty="0"/>
              <a:t>(trees)  displays the value stored in trees</a:t>
            </a:r>
          </a:p>
          <a:p>
            <a:r>
              <a:rPr lang="en-US" dirty="0"/>
              <a:t>You can combine numbers, text and variables in the </a:t>
            </a:r>
            <a:r>
              <a:rPr lang="en-US" dirty="0" err="1"/>
              <a:t>console.log</a:t>
            </a:r>
            <a:r>
              <a:rPr lang="en-US" dirty="0"/>
              <a:t>() using the ‘+’ (plus sign)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864CE8-DD2A-4642-867B-E363839F4445}"/>
              </a:ext>
            </a:extLst>
          </p:cNvPr>
          <p:cNvSpPr/>
          <p:nvPr/>
        </p:nvSpPr>
        <p:spPr>
          <a:xfrm>
            <a:off x="0" y="0"/>
            <a:ext cx="528638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8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BFFB0-36A0-EE4B-9D0F-D6199F0C1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864CB-5470-5848-9225-728935AF1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 can explain what the code is doing and leave instructions for developers using the code </a:t>
            </a:r>
          </a:p>
          <a:p>
            <a:r>
              <a:rPr lang="en-US" dirty="0"/>
              <a:t>There are two types of code comments:- </a:t>
            </a:r>
          </a:p>
          <a:p>
            <a:pPr lvl="1"/>
            <a:r>
              <a:rPr lang="en-US" dirty="0"/>
              <a:t>single line which is preceded with a // </a:t>
            </a:r>
          </a:p>
          <a:p>
            <a:pPr lvl="2"/>
            <a:r>
              <a:rPr lang="en-US" dirty="0"/>
              <a:t>e.g. //prints 5 to the console</a:t>
            </a:r>
          </a:p>
          <a:p>
            <a:pPr lvl="1"/>
            <a:r>
              <a:rPr lang="en-US" dirty="0"/>
              <a:t>multi line which is preceded /* and ended with */</a:t>
            </a:r>
          </a:p>
          <a:p>
            <a:pPr lvl="2"/>
            <a:r>
              <a:rPr lang="en-US" dirty="0"/>
              <a:t>e.g. </a:t>
            </a:r>
            <a:r>
              <a:rPr lang="en-GB" dirty="0"/>
              <a:t>/* This is all commented The cat sat on the mat. None of this is going to run! </a:t>
            </a:r>
            <a:r>
              <a:rPr lang="en-GB" dirty="0" err="1"/>
              <a:t>console.log</a:t>
            </a:r>
            <a:r>
              <a:rPr lang="en-GB" dirty="0"/>
              <a:t>(cat); */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9D21B7-2D44-A942-87B4-DE0209BC76BE}"/>
              </a:ext>
            </a:extLst>
          </p:cNvPr>
          <p:cNvSpPr/>
          <p:nvPr/>
        </p:nvSpPr>
        <p:spPr>
          <a:xfrm>
            <a:off x="0" y="0"/>
            <a:ext cx="528638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0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7372B-4826-454C-98D5-D738ABA6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8AB84-6B76-EA41-AE5E-B637F8DAA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 there are 7 types of datatype:</a:t>
            </a:r>
          </a:p>
          <a:p>
            <a:pPr lvl="1"/>
            <a:r>
              <a:rPr lang="en-US" dirty="0"/>
              <a:t>Numbers – Integers, decimal</a:t>
            </a:r>
          </a:p>
          <a:p>
            <a:pPr lvl="1"/>
            <a:r>
              <a:rPr lang="en-US" dirty="0"/>
              <a:t>Strings – Alphanumeric, text</a:t>
            </a:r>
          </a:p>
          <a:p>
            <a:pPr lvl="1"/>
            <a:r>
              <a:rPr lang="en-US" dirty="0"/>
              <a:t>Boolean – True or False</a:t>
            </a:r>
          </a:p>
          <a:p>
            <a:pPr lvl="1"/>
            <a:r>
              <a:rPr lang="en-US" dirty="0"/>
              <a:t>Null - An empty defined variable</a:t>
            </a:r>
          </a:p>
          <a:p>
            <a:pPr lvl="1"/>
            <a:r>
              <a:rPr lang="en-US" dirty="0"/>
              <a:t>Undefined – An empty undefined variable</a:t>
            </a:r>
          </a:p>
          <a:p>
            <a:pPr lvl="1"/>
            <a:r>
              <a:rPr lang="en-US" dirty="0"/>
              <a:t>Symbol - symbols</a:t>
            </a:r>
          </a:p>
          <a:p>
            <a:pPr lvl="1"/>
            <a:r>
              <a:rPr lang="en-US" dirty="0"/>
              <a:t>Object – a container for properties </a:t>
            </a:r>
            <a:r>
              <a:rPr lang="en-US"/>
              <a:t>or methods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3D0D3F-9C9D-064E-892C-72116C12F779}"/>
              </a:ext>
            </a:extLst>
          </p:cNvPr>
          <p:cNvSpPr/>
          <p:nvPr/>
        </p:nvSpPr>
        <p:spPr>
          <a:xfrm>
            <a:off x="0" y="0"/>
            <a:ext cx="528638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03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F673C-7494-8B46-AD1D-047BB772D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8E948-89C4-F24E-8C1B-0BD3DBF44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has several built-in arithmetic operators that allows us to perform mathematical calculations on numbers.</a:t>
            </a:r>
          </a:p>
          <a:p>
            <a:r>
              <a:rPr lang="en-US" dirty="0"/>
              <a:t>These are:</a:t>
            </a:r>
          </a:p>
          <a:p>
            <a:pPr lvl="1"/>
            <a:r>
              <a:rPr lang="en-US" dirty="0"/>
              <a:t>Add - which has the symbol ‘+’</a:t>
            </a:r>
          </a:p>
          <a:p>
            <a:pPr lvl="1"/>
            <a:r>
              <a:rPr lang="en-US" dirty="0"/>
              <a:t>Subtract – which has the symbol ‘-’</a:t>
            </a:r>
          </a:p>
          <a:p>
            <a:pPr lvl="1"/>
            <a:r>
              <a:rPr lang="en-US" dirty="0"/>
              <a:t>Multiply – which has the symbol ‘*’</a:t>
            </a:r>
          </a:p>
          <a:p>
            <a:pPr lvl="1"/>
            <a:r>
              <a:rPr lang="en-US" dirty="0"/>
              <a:t>Divide – which has the symbol ‘/’</a:t>
            </a:r>
          </a:p>
          <a:p>
            <a:pPr lvl="1"/>
            <a:r>
              <a:rPr lang="en-US" dirty="0"/>
              <a:t>Remainder/Modulus – which has the symbol ‘%’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287F74-2C92-9E47-A4A0-02FE1A00A7B0}"/>
              </a:ext>
            </a:extLst>
          </p:cNvPr>
          <p:cNvSpPr/>
          <p:nvPr/>
        </p:nvSpPr>
        <p:spPr>
          <a:xfrm>
            <a:off x="0" y="0"/>
            <a:ext cx="528638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40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BD930-DCBB-4946-B164-85F52ECC2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3FE1F-ADB7-E149-A5A7-805C81BB1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appending one string to another is called concatenation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console.log</a:t>
            </a:r>
            <a:r>
              <a:rPr lang="en-US" dirty="0"/>
              <a:t>(‘The Smiths’ + ‘  ‘ + ‘are cool!’) will display The Smiths are cool!</a:t>
            </a:r>
          </a:p>
          <a:p>
            <a:pPr lvl="1"/>
            <a:r>
              <a:rPr lang="en-US" dirty="0"/>
              <a:t>Var </a:t>
            </a:r>
            <a:r>
              <a:rPr lang="en-US" dirty="0" err="1"/>
              <a:t>StringAdd</a:t>
            </a:r>
            <a:r>
              <a:rPr lang="en-US" dirty="0"/>
              <a:t> = string1 + string2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5AE218-8113-7E4D-BAE9-8C04350C5BAA}"/>
              </a:ext>
            </a:extLst>
          </p:cNvPr>
          <p:cNvSpPr/>
          <p:nvPr/>
        </p:nvSpPr>
        <p:spPr>
          <a:xfrm>
            <a:off x="0" y="0"/>
            <a:ext cx="528638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36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EE066-DC79-F24A-8184-1E201214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0D4AB-722A-2942-8100-A0E0CBEBE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new piece of data is saved as an instance of a data type by the browser</a:t>
            </a:r>
          </a:p>
          <a:p>
            <a:r>
              <a:rPr lang="en-US" dirty="0"/>
              <a:t>Instances have properties which can be used to manipulate the instance</a:t>
            </a:r>
          </a:p>
          <a:p>
            <a:r>
              <a:rPr lang="en-US" dirty="0"/>
              <a:t>To get the property of an instance we use the dot operator ‘ . ‘</a:t>
            </a:r>
          </a:p>
          <a:p>
            <a:r>
              <a:rPr lang="en-US" dirty="0"/>
              <a:t>String instances have a property called .length(), this gives the length of the string as a value, e.g. </a:t>
            </a:r>
            <a:r>
              <a:rPr lang="en-US" dirty="0" err="1"/>
              <a:t>console.log</a:t>
            </a:r>
            <a:r>
              <a:rPr lang="en-US" dirty="0"/>
              <a:t>(‘</a:t>
            </a:r>
            <a:r>
              <a:rPr lang="en-US" dirty="0" err="1"/>
              <a:t>pink’.length</a:t>
            </a:r>
            <a:r>
              <a:rPr lang="en-US" dirty="0"/>
              <a:t>) This will display ‘4’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1ED38F-DF0E-5D4D-AA83-9E30A062D5A0}"/>
              </a:ext>
            </a:extLst>
          </p:cNvPr>
          <p:cNvSpPr/>
          <p:nvPr/>
        </p:nvSpPr>
        <p:spPr>
          <a:xfrm>
            <a:off x="0" y="0"/>
            <a:ext cx="528638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38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8282-23FD-634B-800A-F5C25B6E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D3CDF-E9A9-C248-A371-9694C165D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are actions we can perform</a:t>
            </a:r>
          </a:p>
          <a:p>
            <a:r>
              <a:rPr lang="en-US" dirty="0"/>
              <a:t>We call or use these methods by appending an instance with:</a:t>
            </a:r>
          </a:p>
          <a:p>
            <a:pPr lvl="1"/>
            <a:r>
              <a:rPr lang="en-US" dirty="0"/>
              <a:t>The dot operator</a:t>
            </a:r>
          </a:p>
          <a:p>
            <a:pPr lvl="1"/>
            <a:r>
              <a:rPr lang="en-US" dirty="0"/>
              <a:t>The method name</a:t>
            </a:r>
          </a:p>
          <a:p>
            <a:pPr lvl="1"/>
            <a:r>
              <a:rPr lang="en-US" dirty="0"/>
              <a:t>Opening and closing parentheses</a:t>
            </a:r>
          </a:p>
          <a:p>
            <a:pPr lvl="2"/>
            <a:r>
              <a:rPr lang="en-US" dirty="0"/>
              <a:t>e.g. </a:t>
            </a:r>
            <a:r>
              <a:rPr lang="en-US" dirty="0" err="1"/>
              <a:t>console.log</a:t>
            </a:r>
            <a:r>
              <a:rPr lang="en-US" dirty="0"/>
              <a:t>(‘hello’.</a:t>
            </a:r>
            <a:r>
              <a:rPr lang="en-US" dirty="0" err="1"/>
              <a:t>toUpperCase</a:t>
            </a:r>
            <a:r>
              <a:rPr lang="en-US" dirty="0"/>
              <a:t>());  Outputs to the screen ‘HELLO’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048BC-1FC5-B94F-928A-9FEDC5E2BBD1}"/>
              </a:ext>
            </a:extLst>
          </p:cNvPr>
          <p:cNvSpPr/>
          <p:nvPr/>
        </p:nvSpPr>
        <p:spPr>
          <a:xfrm>
            <a:off x="0" y="0"/>
            <a:ext cx="528638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66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643</Words>
  <Application>Microsoft Macintosh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RBC Code Club – Introduction to JavaScript – Bite size session 1</vt:lpstr>
      <vt:lpstr>Console</vt:lpstr>
      <vt:lpstr>Console (Cont.)</vt:lpstr>
      <vt:lpstr>Comments</vt:lpstr>
      <vt:lpstr>Data Types</vt:lpstr>
      <vt:lpstr>Arithmetic Operators</vt:lpstr>
      <vt:lpstr>String Concatenation</vt:lpstr>
      <vt:lpstr>Properties</vt:lpstr>
      <vt:lpstr>Methods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RBC Code Club – Introduction to JavaScript – Bite size session 1</dc:title>
  <dc:creator>Diane Reddell</dc:creator>
  <cp:lastModifiedBy>Diane Reddell</cp:lastModifiedBy>
  <cp:revision>16</cp:revision>
  <dcterms:created xsi:type="dcterms:W3CDTF">2020-06-12T14:48:32Z</dcterms:created>
  <dcterms:modified xsi:type="dcterms:W3CDTF">2020-06-23T18:23:35Z</dcterms:modified>
</cp:coreProperties>
</file>