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BBB8-6285-6942-91A7-FDF717E9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B0F69-8443-4E43-AF85-C4D5AAA6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077D-9643-3547-97E9-00A7BDEB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59394-D3F7-014C-88CE-2A6CB68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3EDC-F29A-C346-BE57-05A51E2F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5909-7A3A-4343-9733-B0ABA126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C7C40-B606-7B49-83AA-C381A173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B983-813D-7142-B5BB-226B94B6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708A-5F07-954A-8CB4-9AF50D62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06E8-2F34-6A40-9E84-E30C73EE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B25C-1A9B-7A48-9D9A-1876AA40C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F123F-2230-6F47-8B9F-74672E81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DC1F-78E2-AF40-A672-B780B795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3350-E191-0B4C-99CA-3551FB7B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739D-0BE1-5D46-9747-5CE8952A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9134-D522-D840-B253-E0986D6C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0200-EFCF-CA42-B731-7A919512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A8BA-F169-1B48-BDE0-33F6842B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68F5-BA01-D343-887D-F2962E37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DC2E-9015-7D4F-93C4-8C579A1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2A25-B7D1-9243-8F3A-E42D072F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0F3F-A651-A24E-8EDB-AB43AB3C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1EAE-CA86-2A47-A39E-EF154EDF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838F-EE1A-FB43-94C2-280B600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C5DAC-D011-B745-8D44-C54CEAB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DED9-0F1B-AA44-84D7-F2BBD085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9B68-21BE-8949-9F63-4E25DCB1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6C36D-A5A6-CD42-B24A-1A119F02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312F-2918-7E4C-BDDB-62C9C830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91971-DF5D-0E4D-B1D8-7DBDFA2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057E-9E6E-2F44-8629-5F05711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BC42-3FBB-8B40-BFF8-7AB0FDC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3D19-E60D-AD49-A405-28F81855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6ADC-57DA-ED40-8D5C-773C3EF6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72AFC-8A07-8D4C-87BA-D58A1659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0D58E-CF1A-7E4B-A43E-9BF6D3B1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33DF5-56F7-224F-8EB9-7E035E30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DD479-5817-1742-82BB-1CCA41A3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08FA0-C779-ED4A-AC92-F55FDF36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7AC1-3596-5F46-B1A9-FCCF47E0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22D5C-5A49-4A4F-B948-1F644598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B3455-083B-2345-A35C-B8AC4230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DD20-F0F9-C348-A202-726264AA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3747E-A219-8348-A5CB-07E8AA90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E136B-0ECB-474D-B002-6695117D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15528-B5EB-3643-833D-B2F7D000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E149-35A0-694B-A823-15F6DEF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CEFB-2DEB-854A-8EA3-20DEA70C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38F05-3F42-3242-83D5-E17A2419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DF25-5D65-5D4D-B208-D6C1B29E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8148-A9D7-C242-9A2D-EDFECFFD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943D-AC91-0A4C-9F0C-D05E4C0C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B73A-DEBC-3642-9694-A2E0DC2D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CE76B-1959-0146-83D6-9CDF3760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D2B0C-F279-C64B-B6D0-95D06E5C6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1D73-91FC-214D-86CF-77650388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0DD51-9E08-D442-942A-000507E6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4033A-CF99-5149-BF70-3BC9F2CE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C83D0-A882-524C-8301-DCB8C44C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7E53-1B00-C14D-9357-A73CFDFA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B6D9-BCE7-F248-8F40-189B62147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2671-A281-2D41-974E-4DFAE8E42C8D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3AF5-D8DA-774B-8B32-B93F9EE10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8D1B-FBFB-274A-9FDE-263CBAD4B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6346-5B4D-5E48-9900-7AE8E9B26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unretro.io/publicboard/FK9ZgjcAb4dn6jIZHYMzRwyno2g1/6ea9decf-ad94-42f4-bb84-c223f435045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how-to-code" TargetMode="External"/><Relationship Id="rId2" Type="http://schemas.openxmlformats.org/officeDocument/2006/relationships/hyperlink" Target="https://www.codecademy.com/learn/welcome-to-codecadem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wa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0BE2-1CED-B446-BCB2-F2658B42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RBC Code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5F66-040B-E449-88CD-62429DACA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Diane </a:t>
            </a:r>
            <a:r>
              <a:rPr lang="en-US" dirty="0" err="1"/>
              <a:t>Reddell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4BE00BB-A89E-4440-AF71-C7C0E61F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936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82C3-4502-764E-A127-95BD43C7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Retrospective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22A8-CE3B-F246-BD12-5051221B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 tooltip="https://funretro.io/publicboard/FK9ZgjcAb4dn6jIZHYMzRwyno2g1/6ea9decf-ad94-42f4-bb84-c223f4350457"/>
              </a:rPr>
              <a:t>https://funretro.io/publicboard/FK9ZgjcAb4dn6jIZHYMzRwyno2g1/6ea9decf-ad94-42f4-bb84-c223f4350457</a:t>
            </a:r>
            <a:endParaRPr lang="en-US" dirty="0"/>
          </a:p>
          <a:p>
            <a:r>
              <a:rPr lang="en-US" dirty="0"/>
              <a:t>Complete beginners programme wanted</a:t>
            </a:r>
          </a:p>
          <a:p>
            <a:r>
              <a:rPr lang="en-US" dirty="0"/>
              <a:t>Group learning was preferred – mini hackathons, weekly group learning meetings-show and code, build a work-related project</a:t>
            </a:r>
          </a:p>
          <a:p>
            <a:r>
              <a:rPr lang="en-US" dirty="0"/>
              <a:t>An experienced mentor to help the learning journey wanted</a:t>
            </a:r>
          </a:p>
          <a:p>
            <a:r>
              <a:rPr lang="en-US" dirty="0"/>
              <a:t>More experienced Software Engineer can learn soft skills as well as new languages if they are not full stack</a:t>
            </a:r>
          </a:p>
          <a:p>
            <a:r>
              <a:rPr lang="en-US" dirty="0"/>
              <a:t>Code club to be open to all employees in RBC and is voluntary</a:t>
            </a:r>
          </a:p>
          <a:p>
            <a:r>
              <a:rPr lang="en-US" dirty="0"/>
              <a:t>Can add to team objectives</a:t>
            </a:r>
          </a:p>
          <a:p>
            <a:r>
              <a:rPr lang="en-US" dirty="0"/>
              <a:t>Can add to more formal learning such as apprenticeships/career development</a:t>
            </a:r>
          </a:p>
          <a:p>
            <a:r>
              <a:rPr lang="en-US" dirty="0"/>
              <a:t>Opportunity to balance learning with delivery and can build capability within the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8F7-C493-A940-966C-2BBF8DD4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B177-2919-0548-B5D1-EE2DB21D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pPr lvl="1"/>
            <a:r>
              <a:rPr lang="en-US" dirty="0"/>
              <a:t>They allow us to share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 us to re-use a value in our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us to change a value in our program easily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4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BB8D-78CE-2F4F-A0C2-F9E3718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DF37-8326-BC4C-91D4-D84F5068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  <a:p>
            <a:endParaRPr lang="en-US" dirty="0"/>
          </a:p>
          <a:p>
            <a:pPr lvl="1"/>
            <a:r>
              <a:rPr lang="en-US" dirty="0"/>
              <a:t>Catagorising information using data types is a way for the computer to distinguish different types of input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Primitives are the are the simplest data types and are shared across many programming languages. These are:</a:t>
            </a:r>
          </a:p>
          <a:p>
            <a:pPr lvl="2"/>
            <a:r>
              <a:rPr lang="en-US" dirty="0"/>
              <a:t>Numbers – numerical values to use in calculations</a:t>
            </a:r>
          </a:p>
          <a:p>
            <a:pPr lvl="2"/>
            <a:r>
              <a:rPr lang="en-US" dirty="0"/>
              <a:t>Strings – Text or symbols</a:t>
            </a:r>
          </a:p>
          <a:p>
            <a:pPr lvl="2"/>
            <a:r>
              <a:rPr lang="en-US" dirty="0"/>
              <a:t>Boolean -logical values-True or False</a:t>
            </a:r>
          </a:p>
        </p:txBody>
      </p:sp>
    </p:spTree>
    <p:extLst>
      <p:ext uri="{BB962C8B-B14F-4D97-AF65-F5344CB8AC3E}">
        <p14:creationId xmlns:p14="http://schemas.microsoft.com/office/powerpoint/2010/main" val="33395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A7DC-7D7C-774B-A49E-BF25ED44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6FF5-89AE-D84B-8C54-584DA6A3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Operators are symbols that represent different ways of modifying, comparing and evaluating information. They can be:</a:t>
            </a:r>
          </a:p>
          <a:p>
            <a:pPr lvl="2"/>
            <a:r>
              <a:rPr lang="en-US" dirty="0"/>
              <a:t>Arithmetic - used to make calculations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Comparison – determines the relationship between two values which results in a Boolean value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Logical – determinates the logical state of multiple Boolean values or expressions which result in another Boolean value</a:t>
            </a:r>
          </a:p>
        </p:txBody>
      </p:sp>
    </p:spTree>
    <p:extLst>
      <p:ext uri="{BB962C8B-B14F-4D97-AF65-F5344CB8AC3E}">
        <p14:creationId xmlns:p14="http://schemas.microsoft.com/office/powerpoint/2010/main" val="18112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B60C-C24C-F844-A6C4-602C2A47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1CD2-3AC6-304D-8D70-B99F8651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A function is a sequence of instructions that performs a specific task, packaged as a unit</a:t>
            </a:r>
          </a:p>
          <a:p>
            <a:pPr lvl="1"/>
            <a:r>
              <a:rPr lang="en-US" dirty="0"/>
              <a:t>When we define a function - we specify the instructions, inputs and the name of the function </a:t>
            </a:r>
          </a:p>
          <a:p>
            <a:pPr lvl="1"/>
            <a:r>
              <a:rPr lang="en-US" dirty="0"/>
              <a:t>When we call a function all the instructions are executed</a:t>
            </a:r>
          </a:p>
          <a:p>
            <a:pPr lvl="1"/>
            <a:r>
              <a:rPr lang="en-US" dirty="0"/>
              <a:t>Functions can be executed many times, making its instructions reusable</a:t>
            </a:r>
          </a:p>
          <a:p>
            <a:pPr lvl="1"/>
            <a:r>
              <a:rPr lang="en-US" dirty="0"/>
              <a:t>Functions can have parameters which accept input values, making its instructions flexible</a:t>
            </a:r>
          </a:p>
          <a:p>
            <a:pPr lvl="1"/>
            <a:r>
              <a:rPr lang="en-US" dirty="0"/>
              <a:t>Functions organise a program into distinct units-editing is easier and makes your entire program more organised and modular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3C60-A37C-7544-AACD-82982BF2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9F16-8B65-2F45-9E55-3A740E2E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Flow</a:t>
            </a:r>
          </a:p>
          <a:p>
            <a:endParaRPr lang="en-US" dirty="0"/>
          </a:p>
          <a:p>
            <a:pPr lvl="1"/>
            <a:r>
              <a:rPr lang="en-US" dirty="0"/>
              <a:t>Control flow is the order in which instructions are executed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Control structures alter the control flow in a program. These are: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Conditional – If some condition is met then do X otherwise do 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Loop – do something a number of times or do something repeatedly until a condition is met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Exception – do steps A,B and C, If an error occurs, stop and do steps J, K and L</a:t>
            </a:r>
          </a:p>
        </p:txBody>
      </p:sp>
    </p:spTree>
    <p:extLst>
      <p:ext uri="{BB962C8B-B14F-4D97-AF65-F5344CB8AC3E}">
        <p14:creationId xmlns:p14="http://schemas.microsoft.com/office/powerpoint/2010/main" val="231979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3F2C-9822-0140-9F82-3C3F8170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318C-F0C2-6E40-98AE-C9C49D9F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Lists/Arrays</a:t>
            </a:r>
          </a:p>
          <a:p>
            <a:endParaRPr lang="en-US" dirty="0"/>
          </a:p>
          <a:p>
            <a:pPr lvl="1"/>
            <a:r>
              <a:rPr lang="en-US" dirty="0"/>
              <a:t>A list is an ordered sequence of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access an item in a list by using its index position. The index position starts from zero.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append items to the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remove items from the list</a:t>
            </a:r>
          </a:p>
        </p:txBody>
      </p:sp>
    </p:spTree>
    <p:extLst>
      <p:ext uri="{BB962C8B-B14F-4D97-AF65-F5344CB8AC3E}">
        <p14:creationId xmlns:p14="http://schemas.microsoft.com/office/powerpoint/2010/main" val="386454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DA5F-6FAA-CC42-9BDD-89BA0EA3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4A40-22ED-2142-B3A3-58E73221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Academy</a:t>
            </a:r>
          </a:p>
          <a:p>
            <a:endParaRPr lang="en-US" dirty="0"/>
          </a:p>
          <a:p>
            <a:pPr lvl="1"/>
            <a:r>
              <a:rPr lang="en-GB" dirty="0">
                <a:hlinkClick r:id="rId2"/>
              </a:rPr>
              <a:t>https://www.codecademy.com/learn/welcome-to-codecademy</a:t>
            </a:r>
            <a:endParaRPr lang="en-US" dirty="0"/>
          </a:p>
          <a:p>
            <a:pPr lvl="1"/>
            <a:r>
              <a:rPr lang="en-GB" dirty="0">
                <a:hlinkClick r:id="rId3"/>
              </a:rPr>
              <a:t>https://www.codecademy.com/learn/learn-how-to-code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Code Wars</a:t>
            </a:r>
          </a:p>
          <a:p>
            <a:r>
              <a:rPr lang="en-GB" dirty="0">
                <a:hlinkClick r:id="rId4"/>
              </a:rPr>
              <a:t>https://www.codewars.com/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514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RBC Code Club</vt:lpstr>
      <vt:lpstr>Review of Retrospective Exercise</vt:lpstr>
      <vt:lpstr>Coding Basics</vt:lpstr>
      <vt:lpstr>Coding Basics</vt:lpstr>
      <vt:lpstr>Coding Basics</vt:lpstr>
      <vt:lpstr>Coding basics</vt:lpstr>
      <vt:lpstr>Code Basics</vt:lpstr>
      <vt:lpstr>Coding Basics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Club</dc:title>
  <dc:creator>Diane Reddell</dc:creator>
  <cp:lastModifiedBy>Diane Reddell</cp:lastModifiedBy>
  <cp:revision>11</cp:revision>
  <dcterms:created xsi:type="dcterms:W3CDTF">2020-06-11T06:32:04Z</dcterms:created>
  <dcterms:modified xsi:type="dcterms:W3CDTF">2020-08-20T08:37:57Z</dcterms:modified>
</cp:coreProperties>
</file>