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4EB0BCA-44CB-47D9-BB7C-68FF7BD029E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Information Retrieval in Tech Zone and CSC Content Using Latent Semantic Analysis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is the Problem?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Hard to find similar CSC's that have been resolved to avoid redundant work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Linking CSC's with TechZone articles are difficult due to propriety taxonomy in Cisco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Solution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Extract semantic information from textual and attribute information in order to perform a quantitative similarity analysis between CSC or TZ articles with either query texts or other CSC or TZ articles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Uses Latent Semantic Analysis and TFIDF vectorization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Use Solr and Spark to perform this at very large scale</a:t>
            </a:r>
            <a:endParaRPr/>
          </a:p>
        </p:txBody>
      </p:sp>
      <p:pic>
        <p:nvPicPr>
          <p:cNvPr id="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5480" y="3840480"/>
            <a:ext cx="7147080" cy="35661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41360" y="4754880"/>
            <a:ext cx="2051280" cy="784440"/>
          </a:xfrm>
          <a:prstGeom prst="rect">
            <a:avLst/>
          </a:prstGeom>
          <a:ln>
            <a:noFill/>
          </a:ln>
        </p:spPr>
      </p:pic>
      <p:sp>
        <p:nvSpPr>
          <p:cNvPr id="46" name="Line 3"/>
          <p:cNvSpPr/>
          <p:nvPr/>
        </p:nvSpPr>
        <p:spPr>
          <a:xfrm flipH="1">
            <a:off x="7498080" y="5486400"/>
            <a:ext cx="82296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Recommendation 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2264400" y="2214000"/>
            <a:ext cx="274320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500">
                <a:latin typeface="Arial"/>
              </a:rPr>
              <a:t>TFIDF + Latent Semantic Analysis</a:t>
            </a:r>
            <a:endParaRPr/>
          </a:p>
          <a:p>
            <a:pPr algn="ctr"/>
            <a:r>
              <a:rPr lang="en-US">
                <a:latin typeface="Arial"/>
              </a:rPr>
              <a:t>(Python/</a:t>
            </a:r>
            <a:r>
              <a:rPr i="1" lang="en-US">
                <a:latin typeface="Arial"/>
              </a:rPr>
              <a:t>Spark</a:t>
            </a:r>
            <a:r>
              <a:rPr lang="en-US">
                <a:latin typeface="Arial"/>
              </a:rPr>
              <a:t>)</a:t>
            </a:r>
            <a:endParaRPr/>
          </a:p>
        </p:txBody>
      </p:sp>
      <p:sp>
        <p:nvSpPr>
          <p:cNvPr id="49" name="TextShape 3"/>
          <p:cNvSpPr txBox="1"/>
          <p:nvPr/>
        </p:nvSpPr>
        <p:spPr>
          <a:xfrm>
            <a:off x="6653520" y="4865760"/>
            <a:ext cx="32119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Italics – Partially Implemented</a:t>
            </a:r>
            <a:endParaRPr/>
          </a:p>
        </p:txBody>
      </p:sp>
      <p:sp>
        <p:nvSpPr>
          <p:cNvPr id="50" name="TextShape 4"/>
          <p:cNvSpPr txBox="1"/>
          <p:nvPr/>
        </p:nvSpPr>
        <p:spPr>
          <a:xfrm>
            <a:off x="69840" y="2031120"/>
            <a:ext cx="210312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Historical CSC Discussions</a:t>
            </a:r>
            <a:endParaRPr/>
          </a:p>
        </p:txBody>
      </p:sp>
      <p:sp>
        <p:nvSpPr>
          <p:cNvPr id="51" name="TextShape 5"/>
          <p:cNvSpPr txBox="1"/>
          <p:nvPr/>
        </p:nvSpPr>
        <p:spPr>
          <a:xfrm>
            <a:off x="69840" y="2800440"/>
            <a:ext cx="210312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Historical Tech Zone Articles</a:t>
            </a:r>
            <a:endParaRPr/>
          </a:p>
        </p:txBody>
      </p:sp>
      <p:sp>
        <p:nvSpPr>
          <p:cNvPr id="52" name="CustomShape 6"/>
          <p:cNvSpPr/>
          <p:nvPr/>
        </p:nvSpPr>
        <p:spPr>
          <a:xfrm>
            <a:off x="5739120" y="2214000"/>
            <a:ext cx="146304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i="1" lang="en-US">
                <a:latin typeface="Arial"/>
              </a:rPr>
              <a:t>Solr</a:t>
            </a:r>
            <a:endParaRPr/>
          </a:p>
        </p:txBody>
      </p:sp>
      <p:sp>
        <p:nvSpPr>
          <p:cNvPr id="53" name="Line 7"/>
          <p:cNvSpPr/>
          <p:nvPr/>
        </p:nvSpPr>
        <p:spPr>
          <a:xfrm flipH="1">
            <a:off x="7202160" y="2671200"/>
            <a:ext cx="914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4" name="Line 8"/>
          <p:cNvSpPr/>
          <p:nvPr/>
        </p:nvSpPr>
        <p:spPr>
          <a:xfrm>
            <a:off x="5007600" y="257976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5" name="Line 9"/>
          <p:cNvSpPr/>
          <p:nvPr/>
        </p:nvSpPr>
        <p:spPr>
          <a:xfrm flipV="1">
            <a:off x="1624320" y="2671200"/>
            <a:ext cx="64008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6" name="Line 10"/>
          <p:cNvSpPr/>
          <p:nvPr/>
        </p:nvSpPr>
        <p:spPr>
          <a:xfrm>
            <a:off x="1624320" y="2396880"/>
            <a:ext cx="64008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7" name="TextShape 11"/>
          <p:cNvSpPr txBox="1"/>
          <p:nvPr/>
        </p:nvSpPr>
        <p:spPr>
          <a:xfrm>
            <a:off x="7553520" y="2068920"/>
            <a:ext cx="24134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Query terms or web page visits</a:t>
            </a:r>
            <a:endParaRPr/>
          </a:p>
        </p:txBody>
      </p:sp>
      <p:sp>
        <p:nvSpPr>
          <p:cNvPr id="58" name="Line 12"/>
          <p:cNvSpPr/>
          <p:nvPr/>
        </p:nvSpPr>
        <p:spPr>
          <a:xfrm>
            <a:off x="7293600" y="2671200"/>
            <a:ext cx="100584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9" name="TextShape 13"/>
          <p:cNvSpPr txBox="1"/>
          <p:nvPr/>
        </p:nvSpPr>
        <p:spPr>
          <a:xfrm>
            <a:off x="7385040" y="3585600"/>
            <a:ext cx="25002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Similar Resolved CSC,</a:t>
            </a:r>
            <a:endParaRPr/>
          </a:p>
          <a:p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428760" y="2103120"/>
            <a:ext cx="1125720" cy="168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Concept 12: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queue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srr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srr queue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shape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peter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burst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tc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solarwinds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01 21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customer</a:t>
            </a:r>
            <a:endParaRPr/>
          </a:p>
        </p:txBody>
      </p:sp>
      <p:sp>
        <p:nvSpPr>
          <p:cNvPr id="62" name="TextShape 3"/>
          <p:cNvSpPr txBox="1"/>
          <p:nvPr/>
        </p:nvSpPr>
        <p:spPr>
          <a:xfrm>
            <a:off x="3931920" y="2011680"/>
            <a:ext cx="1476000" cy="1682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Concept 19: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tunnel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7600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cisco 7600 series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cisco 7600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7600 series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plus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shape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01 21 2013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mon 01 21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overhead</a:t>
            </a:r>
            <a:endParaRPr/>
          </a:p>
        </p:txBody>
      </p:sp>
      <p:sp>
        <p:nvSpPr>
          <p:cNvPr id="63" name="TextShape 4"/>
          <p:cNvSpPr txBox="1"/>
          <p:nvPr/>
        </p:nvSpPr>
        <p:spPr>
          <a:xfrm>
            <a:off x="7027920" y="2378880"/>
            <a:ext cx="1018800" cy="18273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Concept 27: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sup32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supervisors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bus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thu 03 01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gbps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03 01 2012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t1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voip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thu 03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hosts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