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25772B-7162-4716-A3ED-50B98ED8763B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7" autoAdjust="0"/>
  </p:normalViewPr>
  <p:slideViewPr>
    <p:cSldViewPr>
      <p:cViewPr varScale="1">
        <p:scale>
          <a:sx n="66" d="100"/>
          <a:sy n="66" d="100"/>
        </p:scale>
        <p:origin x="-20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7287D-6C5C-4A64-A696-153B9F9AEC17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A18E8-BC8E-4C9E-964D-AAE3EA40CB4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069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I’ve build a analytical tool which helps</a:t>
            </a:r>
            <a:r>
              <a:rPr lang="en-AU" baseline="0" dirty="0" smtClean="0"/>
              <a:t> to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analyse and explore similar bugs (clusters) 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Slice and dice clusters against different dimensions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Monitor bugs over time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+ sentiment score for bugs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A18E8-BC8E-4C9E-964D-AAE3EA40CB4D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8058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26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501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286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176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5887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256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407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560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11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287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186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C9A9-3AF1-4FFB-B1EB-B97914DA9EC1}" type="datetimeFigureOut">
              <a:rPr lang="lv-LV" smtClean="0"/>
              <a:t>2015.11.08.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D65C-43D7-4FEA-A21F-BED4E374E398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96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4944"/>
            <a:ext cx="7772400" cy="6755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2015 World Finals</a:t>
            </a:r>
            <a:b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Jurijs Jefimovs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0" t="11048" r="13800" b="12308"/>
          <a:stretch/>
        </p:blipFill>
        <p:spPr>
          <a:xfrm>
            <a:off x="2119085" y="980728"/>
            <a:ext cx="4949371" cy="14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Problem </a:t>
            </a:r>
            <a:r>
              <a:rPr lang="en-A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definition &amp; Solution</a:t>
            </a:r>
            <a:endParaRPr lang="lv-LV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Bug similarity and </a:t>
            </a:r>
            <a:r>
              <a:rPr lang="en-AU" b="1" dirty="0" smtClean="0"/>
              <a:t>sentiment analysis </a:t>
            </a:r>
            <a:endParaRPr lang="en-AU" b="1" dirty="0" smtClean="0"/>
          </a:p>
          <a:p>
            <a:pPr marL="0" indent="0">
              <a:buNone/>
            </a:pPr>
            <a:r>
              <a:rPr lang="en-AU" dirty="0" smtClean="0"/>
              <a:t>+ Dimensional modelling </a:t>
            </a:r>
          </a:p>
          <a:p>
            <a:pPr marL="0" indent="0">
              <a:buNone/>
            </a:pPr>
            <a:r>
              <a:rPr lang="en-AU" dirty="0" smtClean="0"/>
              <a:t>+ V</a:t>
            </a:r>
            <a:r>
              <a:rPr lang="en-AU" dirty="0" smtClean="0"/>
              <a:t>isualization 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How this can be used?</a:t>
            </a:r>
          </a:p>
          <a:p>
            <a:r>
              <a:rPr lang="en-AU" dirty="0" smtClean="0"/>
              <a:t>Data </a:t>
            </a:r>
            <a:r>
              <a:rPr lang="en-AU" dirty="0" smtClean="0"/>
              <a:t>exploratory analysis</a:t>
            </a:r>
            <a:endParaRPr lang="en-AU" dirty="0" smtClean="0"/>
          </a:p>
          <a:p>
            <a:r>
              <a:rPr lang="en-AU" dirty="0" smtClean="0"/>
              <a:t>Bug monitoring</a:t>
            </a:r>
            <a:endParaRPr lang="en-AU" dirty="0" smtClean="0"/>
          </a:p>
          <a:p>
            <a:r>
              <a:rPr lang="en-AU" dirty="0" smtClean="0"/>
              <a:t>Bug similarity analysis</a:t>
            </a:r>
            <a:endParaRPr lang="en-AU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715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13" y="548680"/>
            <a:ext cx="9718062" cy="5466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704" y="116632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71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</Words>
  <Application>Microsoft Office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2015 World Finals </vt:lpstr>
      <vt:lpstr>Problem definition &amp;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World Finals</dc:title>
  <dc:creator>Jurijs Jefimovs</dc:creator>
  <cp:lastModifiedBy>Jurijs Jefimovs</cp:lastModifiedBy>
  <cp:revision>46</cp:revision>
  <dcterms:created xsi:type="dcterms:W3CDTF">2015-11-08T15:32:25Z</dcterms:created>
  <dcterms:modified xsi:type="dcterms:W3CDTF">2015-11-08T20:04:15Z</dcterms:modified>
</cp:coreProperties>
</file>