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3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7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7942-4EF1-4242-BBF1-C59CA793655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AEFD-AECC-A44F-9747-3A371B25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72842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700" b="1" dirty="0" smtClean="0">
                <a:solidFill>
                  <a:srgbClr val="F4800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Definition: Automated </a:t>
            </a:r>
            <a:r>
              <a:rPr lang="en-AU" sz="2700" b="1" dirty="0" smtClean="0">
                <a:solidFill>
                  <a:srgbClr val="F4800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 of Conversations</a:t>
            </a:r>
            <a:endParaRPr lang="en-AU" sz="2700" b="1" dirty="0">
              <a:solidFill>
                <a:srgbClr val="F4800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483618"/>
            <a:ext cx="882047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Cisco application: Support engineer can perform keyword search and the top results will have expandable summary attached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 world example – smart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search (next slide)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 approach: Python NLTK library, word stemming, tokenization and sentence scoring from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tf-idf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weights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Scalability: Python code easily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portabale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spark MLLIB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tf-idf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Improvements: Better stop word removal,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tfidf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tuning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107504" y="6356350"/>
            <a:ext cx="8244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© 2015, Cisco and/or its affiliates for the TEXATA 2015 Big Data Analytics World Championships. All rights reserved. Confidential.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0B88-BC7F-437A-A017-E1DEA70508C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52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852" b="7852"/>
          <a:stretch>
            <a:fillRect/>
          </a:stretch>
        </p:blipFill>
        <p:spPr>
          <a:xfrm>
            <a:off x="457200" y="82483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3288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10" y="1600200"/>
            <a:ext cx="8098589" cy="271964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rgbClr val="F4800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Auto-categorize posts into groups – auto-tagging into clusters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10" y="2446421"/>
            <a:ext cx="8098590" cy="36797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Cisco use case – Broadly categorize support forum posts from answers automatically into common categories like – 1) switch-issue 2) router-issue 3)user-issue</a:t>
            </a:r>
          </a:p>
          <a:p>
            <a:r>
              <a:rPr lang="en-US" dirty="0" smtClean="0"/>
              <a:t>Real world example  - auto-complete music artists/genres</a:t>
            </a:r>
          </a:p>
          <a:p>
            <a:r>
              <a:rPr lang="en-US" dirty="0" smtClean="0"/>
              <a:t>Engineering approach – SVD, LSA, k-means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9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249" b="15249"/>
          <a:stretch>
            <a:fillRect/>
          </a:stretch>
        </p:blipFill>
        <p:spPr>
          <a:xfrm>
            <a:off x="457200" y="905042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1307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rgbClr val="F4800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similar posts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0"/>
            <a:ext cx="8229600" cy="3954463"/>
          </a:xfrm>
        </p:spPr>
        <p:txBody>
          <a:bodyPr/>
          <a:lstStyle/>
          <a:p>
            <a:r>
              <a:rPr lang="en-US" dirty="0" smtClean="0"/>
              <a:t>Cisco application: Support engineer stumbles upon a some what relevant post and wants to explore similar topics</a:t>
            </a:r>
          </a:p>
          <a:p>
            <a:r>
              <a:rPr lang="en-US" dirty="0" smtClean="0"/>
              <a:t>Real world example – </a:t>
            </a:r>
            <a:r>
              <a:rPr lang="en-US" dirty="0" err="1" smtClean="0"/>
              <a:t>Quora</a:t>
            </a:r>
            <a:r>
              <a:rPr lang="en-US" dirty="0" smtClean="0"/>
              <a:t> find similar questions, answers</a:t>
            </a:r>
          </a:p>
          <a:p>
            <a:r>
              <a:rPr lang="en-US" dirty="0" smtClean="0"/>
              <a:t>Engineering approach – Cosine similarity based on current post being viewed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4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7150" r="7150"/>
          <a:stretch>
            <a:fillRect/>
          </a:stretch>
        </p:blipFill>
        <p:spPr>
          <a:xfrm>
            <a:off x="280737" y="1503152"/>
            <a:ext cx="8406063" cy="4623011"/>
          </a:xfrm>
        </p:spPr>
      </p:pic>
    </p:spTree>
    <p:extLst>
      <p:ext uri="{BB962C8B-B14F-4D97-AF65-F5344CB8AC3E}">
        <p14:creationId xmlns:p14="http://schemas.microsoft.com/office/powerpoint/2010/main" val="425350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211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Auto-categorize posts into groups – auto-tagging into clusters </vt:lpstr>
      <vt:lpstr>PowerPoint Presentation</vt:lpstr>
      <vt:lpstr>Find similar posts</vt:lpstr>
      <vt:lpstr>PowerPoint Presentation</vt:lpstr>
    </vt:vector>
  </TitlesOfParts>
  <Company>Castlight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 Satish</dc:creator>
  <cp:lastModifiedBy>Suhas Satish</cp:lastModifiedBy>
  <cp:revision>3</cp:revision>
  <dcterms:created xsi:type="dcterms:W3CDTF">2015-11-08T19:29:40Z</dcterms:created>
  <dcterms:modified xsi:type="dcterms:W3CDTF">2015-11-08T20:01:32Z</dcterms:modified>
</cp:coreProperties>
</file>