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l-PL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08/11/15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Click to edit Master text styles</a:t>
            </a:r>
          </a:p>
          <a:p>
            <a:pPr lvl="1" eaLnBrk="1" latinLnBrk="0" hangingPunct="1"/>
            <a:r>
              <a:rPr lang="pl-PL" smtClean="0"/>
              <a:t>Second level</a:t>
            </a:r>
          </a:p>
          <a:p>
            <a:pPr lvl="2" eaLnBrk="1" latinLnBrk="0" hangingPunct="1"/>
            <a:r>
              <a:rPr lang="pl-PL" smtClean="0"/>
              <a:t>Third level</a:t>
            </a:r>
          </a:p>
          <a:p>
            <a:pPr lvl="3" eaLnBrk="1" latinLnBrk="0" hangingPunct="1"/>
            <a:r>
              <a:rPr lang="pl-PL" smtClean="0"/>
              <a:t>Fourth level</a:t>
            </a:r>
          </a:p>
          <a:p>
            <a:pPr lvl="4" eaLnBrk="1" latinLnBrk="0" hangingPunct="1"/>
            <a:r>
              <a:rPr lang="pl-PL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08/11/15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l-PL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Click to edit Master text styles</a:t>
            </a:r>
          </a:p>
          <a:p>
            <a:pPr lvl="1" eaLnBrk="1" latinLnBrk="0" hangingPunct="1"/>
            <a:r>
              <a:rPr lang="pl-PL" smtClean="0"/>
              <a:t>Second level</a:t>
            </a:r>
          </a:p>
          <a:p>
            <a:pPr lvl="2" eaLnBrk="1" latinLnBrk="0" hangingPunct="1"/>
            <a:r>
              <a:rPr lang="pl-PL" smtClean="0"/>
              <a:t>Third level</a:t>
            </a:r>
          </a:p>
          <a:p>
            <a:pPr lvl="3" eaLnBrk="1" latinLnBrk="0" hangingPunct="1"/>
            <a:r>
              <a:rPr lang="pl-PL" smtClean="0"/>
              <a:t>Fourth level</a:t>
            </a:r>
          </a:p>
          <a:p>
            <a:pPr lvl="4" eaLnBrk="1" latinLnBrk="0" hangingPunct="1"/>
            <a:r>
              <a:rPr lang="pl-PL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08/11/15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l-PL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08/11/15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Click to edit Master text styles</a:t>
            </a:r>
          </a:p>
          <a:p>
            <a:pPr lvl="1" eaLnBrk="1" latinLnBrk="0" hangingPunct="1"/>
            <a:r>
              <a:rPr lang="pl-PL" smtClean="0"/>
              <a:t>Second level</a:t>
            </a:r>
          </a:p>
          <a:p>
            <a:pPr lvl="2" eaLnBrk="1" latinLnBrk="0" hangingPunct="1"/>
            <a:r>
              <a:rPr lang="pl-PL" smtClean="0"/>
              <a:t>Third level</a:t>
            </a:r>
          </a:p>
          <a:p>
            <a:pPr lvl="3" eaLnBrk="1" latinLnBrk="0" hangingPunct="1"/>
            <a:r>
              <a:rPr lang="pl-PL" smtClean="0"/>
              <a:t>Fourth level</a:t>
            </a:r>
          </a:p>
          <a:p>
            <a:pPr lvl="4" eaLnBrk="1" latinLnBrk="0" hangingPunct="1"/>
            <a:r>
              <a:rPr lang="pl-PL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08/11/15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Click to edit Master text styles</a:t>
            </a:r>
          </a:p>
          <a:p>
            <a:pPr lvl="1" eaLnBrk="1" latinLnBrk="0" hangingPunct="1"/>
            <a:r>
              <a:rPr lang="pl-PL" smtClean="0"/>
              <a:t>Second level</a:t>
            </a:r>
          </a:p>
          <a:p>
            <a:pPr lvl="2" eaLnBrk="1" latinLnBrk="0" hangingPunct="1"/>
            <a:r>
              <a:rPr lang="pl-PL" smtClean="0"/>
              <a:t>Third level</a:t>
            </a:r>
          </a:p>
          <a:p>
            <a:pPr lvl="3" eaLnBrk="1" latinLnBrk="0" hangingPunct="1"/>
            <a:r>
              <a:rPr lang="pl-PL" smtClean="0"/>
              <a:t>Fourth level</a:t>
            </a:r>
          </a:p>
          <a:p>
            <a:pPr lvl="4" eaLnBrk="1" latinLnBrk="0" hangingPunct="1"/>
            <a:r>
              <a:rPr lang="pl-PL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Click to edit Master text styles</a:t>
            </a:r>
          </a:p>
          <a:p>
            <a:pPr lvl="1" eaLnBrk="1" latinLnBrk="0" hangingPunct="1"/>
            <a:r>
              <a:rPr lang="pl-PL" smtClean="0"/>
              <a:t>Second level</a:t>
            </a:r>
          </a:p>
          <a:p>
            <a:pPr lvl="2" eaLnBrk="1" latinLnBrk="0" hangingPunct="1"/>
            <a:r>
              <a:rPr lang="pl-PL" smtClean="0"/>
              <a:t>Third level</a:t>
            </a:r>
          </a:p>
          <a:p>
            <a:pPr lvl="3" eaLnBrk="1" latinLnBrk="0" hangingPunct="1"/>
            <a:r>
              <a:rPr lang="pl-PL" smtClean="0"/>
              <a:t>Fourth level</a:t>
            </a:r>
          </a:p>
          <a:p>
            <a:pPr lvl="4" eaLnBrk="1" latinLnBrk="0" hangingPunct="1"/>
            <a:r>
              <a:rPr lang="pl-PL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08/11/15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Click to edit Master text styles</a:t>
            </a:r>
          </a:p>
          <a:p>
            <a:pPr lvl="1" eaLnBrk="1" latinLnBrk="0" hangingPunct="1"/>
            <a:r>
              <a:rPr lang="pl-PL" smtClean="0"/>
              <a:t>Second level</a:t>
            </a:r>
          </a:p>
          <a:p>
            <a:pPr lvl="2" eaLnBrk="1" latinLnBrk="0" hangingPunct="1"/>
            <a:r>
              <a:rPr lang="pl-PL" smtClean="0"/>
              <a:t>Third level</a:t>
            </a:r>
          </a:p>
          <a:p>
            <a:pPr lvl="3" eaLnBrk="1" latinLnBrk="0" hangingPunct="1"/>
            <a:r>
              <a:rPr lang="pl-PL" smtClean="0"/>
              <a:t>Fourth level</a:t>
            </a:r>
          </a:p>
          <a:p>
            <a:pPr lvl="4" eaLnBrk="1" latinLnBrk="0" hangingPunct="1"/>
            <a:r>
              <a:rPr lang="pl-PL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Click to edit Master text styles</a:t>
            </a:r>
          </a:p>
          <a:p>
            <a:pPr lvl="1" eaLnBrk="1" latinLnBrk="0" hangingPunct="1"/>
            <a:r>
              <a:rPr lang="pl-PL" smtClean="0"/>
              <a:t>Second level</a:t>
            </a:r>
          </a:p>
          <a:p>
            <a:pPr lvl="2" eaLnBrk="1" latinLnBrk="0" hangingPunct="1"/>
            <a:r>
              <a:rPr lang="pl-PL" smtClean="0"/>
              <a:t>Third level</a:t>
            </a:r>
          </a:p>
          <a:p>
            <a:pPr lvl="3" eaLnBrk="1" latinLnBrk="0" hangingPunct="1"/>
            <a:r>
              <a:rPr lang="pl-PL" smtClean="0"/>
              <a:t>Fourth level</a:t>
            </a:r>
          </a:p>
          <a:p>
            <a:pPr lvl="4" eaLnBrk="1" latinLnBrk="0" hangingPunct="1"/>
            <a:r>
              <a:rPr lang="pl-PL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08/11/15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l-PL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l-PL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08/11/15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08/11/15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l-PL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08/11/15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Click to edit Master text styles</a:t>
            </a:r>
          </a:p>
          <a:p>
            <a:pPr lvl="1" eaLnBrk="1" latinLnBrk="0" hangingPunct="1"/>
            <a:r>
              <a:rPr lang="pl-PL" smtClean="0"/>
              <a:t>Second level</a:t>
            </a:r>
          </a:p>
          <a:p>
            <a:pPr lvl="2" eaLnBrk="1" latinLnBrk="0" hangingPunct="1"/>
            <a:r>
              <a:rPr lang="pl-PL" smtClean="0"/>
              <a:t>Third level</a:t>
            </a:r>
          </a:p>
          <a:p>
            <a:pPr lvl="3" eaLnBrk="1" latinLnBrk="0" hangingPunct="1"/>
            <a:r>
              <a:rPr lang="pl-PL" smtClean="0"/>
              <a:t>Fourth level</a:t>
            </a:r>
          </a:p>
          <a:p>
            <a:pPr lvl="4" eaLnBrk="1" latinLnBrk="0" hangingPunct="1"/>
            <a:r>
              <a:rPr lang="pl-PL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08/11/15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Click to edit Master text styles</a:t>
            </a:r>
          </a:p>
          <a:p>
            <a:pPr lvl="1" eaLnBrk="1" latinLnBrk="0" hangingPunct="1"/>
            <a:r>
              <a:rPr kumimoji="0" lang="pl-PL" smtClean="0"/>
              <a:t>Second level</a:t>
            </a:r>
          </a:p>
          <a:p>
            <a:pPr lvl="2" eaLnBrk="1" latinLnBrk="0" hangingPunct="1"/>
            <a:r>
              <a:rPr kumimoji="0" lang="pl-PL" smtClean="0"/>
              <a:t>Third level</a:t>
            </a:r>
          </a:p>
          <a:p>
            <a:pPr lvl="3" eaLnBrk="1" latinLnBrk="0" hangingPunct="1"/>
            <a:r>
              <a:rPr kumimoji="0" lang="pl-PL" smtClean="0"/>
              <a:t>Fourth level</a:t>
            </a:r>
          </a:p>
          <a:p>
            <a:pPr lvl="4" eaLnBrk="1" latinLnBrk="0" hangingPunct="1"/>
            <a:r>
              <a:rPr kumimoji="0" lang="pl-PL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08/11/15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CDETS data</a:t>
            </a:r>
          </a:p>
          <a:p>
            <a:r>
              <a:rPr lang="en-US" dirty="0" smtClean="0"/>
              <a:t>Hybrid of Q2-4: summarization / clustering /  </a:t>
            </a:r>
            <a:r>
              <a:rPr lang="en-US" dirty="0" smtClean="0"/>
              <a:t>recommendation</a:t>
            </a:r>
          </a:p>
          <a:p>
            <a:r>
              <a:rPr lang="en-US" dirty="0" smtClean="0"/>
              <a:t>Data specs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95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Python:</a:t>
            </a:r>
          </a:p>
          <a:p>
            <a:r>
              <a:rPr lang="en-US" dirty="0" smtClean="0"/>
              <a:t>XML parsing</a:t>
            </a:r>
            <a:endParaRPr lang="en-US" dirty="0" smtClean="0"/>
          </a:p>
          <a:p>
            <a:r>
              <a:rPr lang="en-US" dirty="0" smtClean="0"/>
              <a:t>Regex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R:</a:t>
            </a:r>
          </a:p>
          <a:p>
            <a:r>
              <a:rPr lang="en-US" dirty="0" smtClean="0"/>
              <a:t>NLP techniques</a:t>
            </a:r>
          </a:p>
          <a:p>
            <a:r>
              <a:rPr lang="en-US" dirty="0" smtClean="0"/>
              <a:t>ML algorithms</a:t>
            </a:r>
          </a:p>
          <a:p>
            <a:r>
              <a:rPr lang="en-US" dirty="0" smtClean="0"/>
              <a:t>visualizations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2118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ordcloud23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8" b="5888"/>
          <a:stretch>
            <a:fillRect/>
          </a:stretch>
        </p:blipFill>
        <p:spPr>
          <a:xfrm>
            <a:off x="612648" y="497007"/>
            <a:ext cx="8153400" cy="5598993"/>
          </a:xfrm>
        </p:spPr>
      </p:pic>
    </p:spTree>
    <p:extLst>
      <p:ext uri="{BB962C8B-B14F-4D97-AF65-F5344CB8AC3E}">
        <p14:creationId xmlns:p14="http://schemas.microsoft.com/office/powerpoint/2010/main" val="412555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clustering_documents.jpe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9" b="18819"/>
          <a:stretch>
            <a:fillRect/>
          </a:stretch>
        </p:blipFill>
        <p:spPr>
          <a:xfrm>
            <a:off x="612648" y="455589"/>
            <a:ext cx="8153400" cy="5640411"/>
          </a:xfrm>
        </p:spPr>
      </p:pic>
    </p:spTree>
    <p:extLst>
      <p:ext uri="{BB962C8B-B14F-4D97-AF65-F5344CB8AC3E}">
        <p14:creationId xmlns:p14="http://schemas.microsoft.com/office/powerpoint/2010/main" val="14783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and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P1: visualization - </a:t>
            </a:r>
            <a:r>
              <a:rPr lang="en-US" dirty="0" err="1" smtClean="0"/>
              <a:t>subsettable</a:t>
            </a:r>
            <a:r>
              <a:rPr lang="en-US" dirty="0" smtClean="0"/>
              <a:t> </a:t>
            </a:r>
            <a:r>
              <a:rPr lang="en-US" dirty="0" err="1" smtClean="0"/>
              <a:t>wordcloud</a:t>
            </a:r>
            <a:endParaRPr lang="en-US" dirty="0" smtClean="0"/>
          </a:p>
          <a:p>
            <a:r>
              <a:rPr lang="en-US" dirty="0" smtClean="0"/>
              <a:t>P2: document projection</a:t>
            </a:r>
          </a:p>
          <a:p>
            <a:r>
              <a:rPr lang="en-US" dirty="0" smtClean="0"/>
              <a:t>P3: per-user recommendation of documents / groups</a:t>
            </a:r>
          </a:p>
          <a:p>
            <a:endParaRPr lang="en-US" dirty="0" smtClean="0"/>
          </a:p>
          <a:p>
            <a:r>
              <a:rPr lang="en-US" dirty="0" smtClean="0"/>
              <a:t>Minimal infrastructure, scalable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1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124</TotalTime>
  <Words>57</Words>
  <Application>Microsoft Macintosh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Median</vt:lpstr>
      <vt:lpstr>The problem   </vt:lpstr>
      <vt:lpstr>Approach</vt:lpstr>
      <vt:lpstr>PowerPoint Presentation</vt:lpstr>
      <vt:lpstr>PowerPoint Presentation</vt:lpstr>
      <vt:lpstr>Impact and recommendation</vt:lpstr>
    </vt:vector>
  </TitlesOfParts>
  <Company>CMRE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Konrad Banachewicz</dc:creator>
  <cp:lastModifiedBy>Konrad Banachewicz</cp:lastModifiedBy>
  <cp:revision>57</cp:revision>
  <dcterms:created xsi:type="dcterms:W3CDTF">2015-11-08T02:49:50Z</dcterms:created>
  <dcterms:modified xsi:type="dcterms:W3CDTF">2015-11-08T19:55:06Z</dcterms:modified>
</cp:coreProperties>
</file>