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59"/>
    <p:restoredTop sz="94679"/>
  </p:normalViewPr>
  <p:slideViewPr>
    <p:cSldViewPr snapToGrid="0">
      <p:cViewPr varScale="1">
        <p:scale>
          <a:sx n="84" d="100"/>
          <a:sy n="84" d="100"/>
        </p:scale>
        <p:origin x="176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19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481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319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13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Graduate College Rankings Map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January 11, 2020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Diane </a:t>
            </a:r>
            <a:r>
              <a:rPr lang="en" dirty="0" err="1"/>
              <a:t>Scherpereel</a:t>
            </a:r>
            <a:r>
              <a:rPr lang="en" dirty="0"/>
              <a:t>, Gabriel, Roger J. </a:t>
            </a:r>
            <a:r>
              <a:rPr lang="en" dirty="0" err="1"/>
              <a:t>Albarran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Graduate College </a:t>
            </a:r>
            <a:r>
              <a:rPr lang="en-US"/>
              <a:t>Rankings Map </a:t>
            </a:r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page)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Decisions (which programs to include?)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U.S. News &amp; World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Approach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Webscraping</a:t>
            </a:r>
            <a:r>
              <a:rPr lang="en-US" dirty="0"/>
              <a:t>: Python, Pandas, Beautiful Soup, Selenium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scraped U.S. News &amp; World Report Graduate College Rankings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join: from </a:t>
            </a:r>
            <a:r>
              <a:rPr lang="en-US" dirty="0" err="1"/>
              <a:t>data.gov</a:t>
            </a:r>
            <a:r>
              <a:rPr lang="en-US" dirty="0"/>
              <a:t> Postsecondary School Location 2016-2017 + several look-ups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join in SQL using </a:t>
            </a:r>
            <a:r>
              <a:rPr lang="en-US" dirty="0" err="1"/>
              <a:t>PGAdmin</a:t>
            </a:r>
            <a:r>
              <a:rPr lang="en-US" dirty="0"/>
              <a:t>, save to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to </a:t>
            </a:r>
            <a:r>
              <a:rPr lang="en-US" dirty="0" err="1"/>
              <a:t>geoJSON</a:t>
            </a:r>
            <a:r>
              <a:rPr lang="en-US" dirty="0"/>
              <a:t>: online 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Webpages: JavaScript, Leaflet, </a:t>
            </a:r>
            <a:r>
              <a:rPr lang="en-US" dirty="0" err="1"/>
              <a:t>Mapbox</a:t>
            </a:r>
            <a:r>
              <a:rPr lang="en-US" dirty="0"/>
              <a:t>, HTML, CSS, jQuery,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conversion CSV to HTML: Python</a:t>
            </a:r>
          </a:p>
        </p:txBody>
      </p:sp>
    </p:spTree>
    <p:extLst>
      <p:ext uri="{BB962C8B-B14F-4D97-AF65-F5344CB8AC3E}">
        <p14:creationId xmlns:p14="http://schemas.microsoft.com/office/powerpoint/2010/main" val="3169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Postsecondary School Location 2016-2017:  CSV with LAT/LON  </a:t>
            </a:r>
          </a:p>
          <a:p>
            <a:pPr marL="0" lvl="0" indent="0">
              <a:buNone/>
            </a:pPr>
            <a:r>
              <a:rPr lang="en-US" dirty="0"/>
              <a:t>    7521 rows – delete beauty, cosmetology, hair, barber, salon, spa, golf, community coll.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5676 rows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scraping: match names from scraped data to Postsecondary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u="sng" dirty="0"/>
              <a:t>The</a:t>
            </a:r>
            <a:r>
              <a:rPr lang="en-US" dirty="0"/>
              <a:t> University of Texas </a:t>
            </a:r>
            <a:r>
              <a:rPr lang="en-US" u="sng" dirty="0"/>
              <a:t>at Austin</a:t>
            </a:r>
            <a:r>
              <a:rPr lang="en-US" dirty="0"/>
              <a:t>, Washington University in St </a:t>
            </a:r>
            <a:r>
              <a:rPr lang="en-US" u="sng" dirty="0"/>
              <a:t>.</a:t>
            </a:r>
            <a:r>
              <a:rPr lang="en-US" dirty="0"/>
              <a:t> Louis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again after SQL join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U.S. News &amp; World Report – schools TIED with 20</a:t>
            </a:r>
            <a:r>
              <a:rPr lang="en-US" baseline="30000" dirty="0"/>
              <a:t>th</a:t>
            </a:r>
            <a:r>
              <a:rPr lang="en-US" dirty="0"/>
              <a:t> school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- added an additional 21 schools (ALWAYS CHECK YOUR DATA!)</a:t>
            </a:r>
          </a:p>
        </p:txBody>
      </p:sp>
    </p:spTree>
    <p:extLst>
      <p:ext uri="{BB962C8B-B14F-4D97-AF65-F5344CB8AC3E}">
        <p14:creationId xmlns:p14="http://schemas.microsoft.com/office/powerpoint/2010/main" val="23338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63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C6CE7FA-C631-7D42-A4DB-F2398A33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" y="0"/>
            <a:ext cx="89960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198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275</Words>
  <Application>Microsoft Macintosh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Graduate College Rankings Map</vt:lpstr>
      <vt:lpstr>Theme</vt:lpstr>
      <vt:lpstr>Coding Approach</vt:lpstr>
      <vt:lpstr>Data Munging</vt:lpstr>
      <vt:lpstr>Final Visualization</vt:lpstr>
      <vt:lpstr>Final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Stocking Presidents</dc:title>
  <cp:lastModifiedBy>Christopher M Scherpereel</cp:lastModifiedBy>
  <cp:revision>16</cp:revision>
  <dcterms:modified xsi:type="dcterms:W3CDTF">2020-01-12T03:23:41Z</dcterms:modified>
</cp:coreProperties>
</file>