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3C0A5FF-6292-4DED-9431-42B62DE786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Model Accuracy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69C178B-CE3C-40F1-91F9-6EE96C78588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2/6/20 7:24:17 AM GMT-07:00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27B5CEB-E55D-4454-9D55-48B6F9C94F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550"/>
            <a:ext cx="12192000" cy="617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2020-02-06T14:24:17Z</dcterms:created>
  <dcterms:modified xsi:type="dcterms:W3CDTF">2020-02-06T14:24:17Z</dcterms:modified>
</cp:coreProperties>
</file>