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D1DD0B-7AFE-4B55-94D7-B963980F5E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Home 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0938E5-10F1-47EC-86E1-6174ECED9F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4/26/2019 7:00:18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B85664B-2331-4697-8B37-CB39E18B85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881062"/>
            <a:ext cx="5867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2AE31467-9B46-4FBD-B618-8241157727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A3B03AE1-E278-4C72-A821-293941CDED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08D911B8-0800-4099-916D-D5C28BD2E5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359D9CDA-1D91-4126-95D5-88FB41ECCE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3C494DC-FDC0-46A8-89C4-B8EBBB1F9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724025"/>
            <a:ext cx="571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29A18A9-D551-4484-9C45-AFCF22159E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747712"/>
            <a:ext cx="18478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B6F3D80-3D9C-43E8-AE71-0615A3AD04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1042987"/>
            <a:ext cx="53054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2578766-53CC-4B10-AEA7-D8685F69CC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962025"/>
            <a:ext cx="6343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1BF19E25-461C-40D5-80D9-E29848A2E4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5" y="962025"/>
            <a:ext cx="4438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E0FB139-FA7B-4FDE-BEC2-A7F47C20D6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962025"/>
            <a:ext cx="6343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A9851F7D-49BB-449E-8CA8-A4D864B058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962025"/>
            <a:ext cx="6343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4CF7F89E-5E71-402B-B6F5-F31CB845C2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671512"/>
            <a:ext cx="37909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