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62" r:id="rId4"/>
    <p:sldId id="263" r:id="rId5"/>
    <p:sldId id="261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oggy" initials="F" lastIdx="0" clrIdx="0">
    <p:extLst>
      <p:ext uri="{19B8F6BF-5375-455C-9EA6-DF929625EA0E}">
        <p15:presenceInfo xmlns:p15="http://schemas.microsoft.com/office/powerpoint/2012/main" userId="Frog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37C2-1046-4ADA-BC1D-224F25749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YORK CITY BIKE</a:t>
            </a:r>
          </a:p>
        </p:txBody>
      </p:sp>
    </p:spTree>
    <p:extLst>
      <p:ext uri="{BB962C8B-B14F-4D97-AF65-F5344CB8AC3E}">
        <p14:creationId xmlns:p14="http://schemas.microsoft.com/office/powerpoint/2010/main" val="349453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11">
            <a:extLst>
              <a:ext uri="{FF2B5EF4-FFF2-40B4-BE49-F238E27FC236}">
                <a16:creationId xmlns:a16="http://schemas.microsoft.com/office/drawing/2014/main" id="{81126322-3DEA-4BB0-A7DE-C1D5E6865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6" y="762000"/>
            <a:ext cx="6191250" cy="5334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4D3B67-D3F6-412F-8D85-AA072F12C17A}"/>
              </a:ext>
            </a:extLst>
          </p:cNvPr>
          <p:cNvSpPr txBox="1">
            <a:spLocks/>
          </p:cNvSpPr>
          <p:nvPr/>
        </p:nvSpPr>
        <p:spPr>
          <a:xfrm>
            <a:off x="8211670" y="1026459"/>
            <a:ext cx="3241817" cy="28533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Over 800,000 trips were taken in January and February.</a:t>
            </a:r>
          </a:p>
          <a:p>
            <a:r>
              <a:rPr lang="en-US" dirty="0">
                <a:solidFill>
                  <a:schemeClr val="bg1"/>
                </a:solidFill>
              </a:rPr>
              <a:t>Subscribers took more trips than one time customers.</a:t>
            </a:r>
          </a:p>
        </p:txBody>
      </p:sp>
    </p:spTree>
    <p:extLst>
      <p:ext uri="{BB962C8B-B14F-4D97-AF65-F5344CB8AC3E}">
        <p14:creationId xmlns:p14="http://schemas.microsoft.com/office/powerpoint/2010/main" val="182529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12">
            <a:extLst>
              <a:ext uri="{FF2B5EF4-FFF2-40B4-BE49-F238E27FC236}">
                <a16:creationId xmlns:a16="http://schemas.microsoft.com/office/drawing/2014/main" id="{83E9BFDC-EC0B-40E5-8178-50C0EA8D6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3" y="620233"/>
            <a:ext cx="6191250" cy="5334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5E32A-0B97-4C36-9763-6F5C246A1900}"/>
              </a:ext>
            </a:extLst>
          </p:cNvPr>
          <p:cNvSpPr txBox="1">
            <a:spLocks/>
          </p:cNvSpPr>
          <p:nvPr/>
        </p:nvSpPr>
        <p:spPr>
          <a:xfrm>
            <a:off x="8211670" y="1026459"/>
            <a:ext cx="3241817" cy="28533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peak time for bikers is 8am and 6pm.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These are rush hour times.</a:t>
            </a:r>
          </a:p>
        </p:txBody>
      </p:sp>
    </p:spTree>
    <p:extLst>
      <p:ext uri="{BB962C8B-B14F-4D97-AF65-F5344CB8AC3E}">
        <p14:creationId xmlns:p14="http://schemas.microsoft.com/office/powerpoint/2010/main" val="400099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13">
            <a:extLst>
              <a:ext uri="{FF2B5EF4-FFF2-40B4-BE49-F238E27FC236}">
                <a16:creationId xmlns:a16="http://schemas.microsoft.com/office/drawing/2014/main" id="{599F4EC9-FD46-4C72-861A-356A4A7C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1" y="168862"/>
            <a:ext cx="5651989" cy="48694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9F0BBF-110B-4EC5-A74D-709B42DE932C}"/>
              </a:ext>
            </a:extLst>
          </p:cNvPr>
          <p:cNvSpPr txBox="1">
            <a:spLocks/>
          </p:cNvSpPr>
          <p:nvPr/>
        </p:nvSpPr>
        <p:spPr>
          <a:xfrm>
            <a:off x="1035424" y="5190565"/>
            <a:ext cx="10192871" cy="13088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Station 3186 has the highest record for stating/end station.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Station 3426 has the lowest record for starting/end station </a:t>
            </a:r>
          </a:p>
        </p:txBody>
      </p:sp>
      <p:pic>
        <p:nvPicPr>
          <p:cNvPr id="8" name="slide14">
            <a:extLst>
              <a:ext uri="{FF2B5EF4-FFF2-40B4-BE49-F238E27FC236}">
                <a16:creationId xmlns:a16="http://schemas.microsoft.com/office/drawing/2014/main" id="{6CA2225E-5F81-439A-828D-B74456FA7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22" y="202352"/>
            <a:ext cx="5613117" cy="48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9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10">
            <a:extLst>
              <a:ext uri="{FF2B5EF4-FFF2-40B4-BE49-F238E27FC236}">
                <a16:creationId xmlns:a16="http://schemas.microsoft.com/office/drawing/2014/main" id="{24310ED5-3E8E-4EF2-BBBA-23907F8C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" y="801163"/>
            <a:ext cx="5867400" cy="50958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BC19FA-226C-4FB2-9E17-0008866F2817}"/>
              </a:ext>
            </a:extLst>
          </p:cNvPr>
          <p:cNvSpPr txBox="1">
            <a:spLocks/>
          </p:cNvSpPr>
          <p:nvPr/>
        </p:nvSpPr>
        <p:spPr>
          <a:xfrm>
            <a:off x="8211670" y="1026459"/>
            <a:ext cx="3241817" cy="28533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More than 3000 trips were taken within 4 </a:t>
            </a:r>
            <a:r>
              <a:rPr lang="en-US" dirty="0" err="1">
                <a:solidFill>
                  <a:schemeClr val="bg1"/>
                </a:solidFill>
              </a:rPr>
              <a:t>minuites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12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9">
            <a:extLst>
              <a:ext uri="{FF2B5EF4-FFF2-40B4-BE49-F238E27FC236}">
                <a16:creationId xmlns:a16="http://schemas.microsoft.com/office/drawing/2014/main" id="{BED4B8F5-1972-498A-8FDE-79A0213E6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5" y="228415"/>
            <a:ext cx="5556459" cy="652074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731CE1-6254-433E-9609-5F1F7F192854}"/>
              </a:ext>
            </a:extLst>
          </p:cNvPr>
          <p:cNvSpPr txBox="1">
            <a:spLocks/>
          </p:cNvSpPr>
          <p:nvPr/>
        </p:nvSpPr>
        <p:spPr>
          <a:xfrm>
            <a:off x="8238565" y="1075765"/>
            <a:ext cx="3241817" cy="28533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Most of those who ride bikes were born in the late 90’s</a:t>
            </a:r>
          </a:p>
        </p:txBody>
      </p:sp>
    </p:spTree>
    <p:extLst>
      <p:ext uri="{BB962C8B-B14F-4D97-AF65-F5344CB8AC3E}">
        <p14:creationId xmlns:p14="http://schemas.microsoft.com/office/powerpoint/2010/main" val="13675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3CF-82E3-40A3-8548-08972481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6A79-2D43-4C3A-936A-3A28E48E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046" y="2886635"/>
            <a:ext cx="3241817" cy="2853392"/>
          </a:xfrm>
        </p:spPr>
        <p:txBody>
          <a:bodyPr/>
          <a:lstStyle/>
          <a:p>
            <a:r>
              <a:rPr lang="en-US" dirty="0" err="1"/>
              <a:t>jjjj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665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122</TotalTime>
  <Words>87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NEW YORK CITY BIKE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Froggy</dc:creator>
  <cp:lastModifiedBy>Froggy</cp:lastModifiedBy>
  <cp:revision>9</cp:revision>
  <dcterms:created xsi:type="dcterms:W3CDTF">2019-04-27T00:09:03Z</dcterms:created>
  <dcterms:modified xsi:type="dcterms:W3CDTF">2019-04-27T02:14:50Z</dcterms:modified>
</cp:coreProperties>
</file>