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DD14C2-0616-4199-BA1A-56BD196332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Home 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E95790-ACAA-489C-AED4-8227B8D392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4/26/2019 7:35:33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988F54ED-BB2B-4A52-B196-4F66A347F8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8C0F240E-8201-4EB9-96B3-7D7DE033B4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092322CD-13ED-4AFE-A76A-06D090A54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9E629F9-CFC5-4AA2-957E-AD440E64BE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3B1AEE7-D803-4923-A2E4-D426ECE9E9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DCB2653-8F07-436E-A1DA-423961A04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724025"/>
            <a:ext cx="571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67449D4-195F-405B-BED2-A08A2DF9C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585787"/>
            <a:ext cx="42767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289383D-EFF2-4CEA-BC7E-4097FC3D1A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852487"/>
            <a:ext cx="6734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27FAC66-C1AE-4CE3-A16B-809FDE43C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6CAB6DF-0EB1-492E-AB97-DD3BA15232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0340EB2-FD46-4A86-9BCD-E6F19C478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AAC9AA4-A12C-430E-A9CB-0D0618633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EC9C15A-5130-4ED8-9E00-A78F85930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671512"/>
            <a:ext cx="3790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