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6"/>
  </p:notesMasterIdLst>
  <p:sldIdLst>
    <p:sldId id="256" r:id="rId2"/>
    <p:sldId id="257" r:id="rId3"/>
    <p:sldId id="299" r:id="rId4"/>
    <p:sldId id="298" r:id="rId5"/>
    <p:sldId id="300" r:id="rId6"/>
    <p:sldId id="260" r:id="rId7"/>
    <p:sldId id="294" r:id="rId8"/>
    <p:sldId id="308" r:id="rId9"/>
    <p:sldId id="310" r:id="rId10"/>
    <p:sldId id="313" r:id="rId11"/>
    <p:sldId id="314" r:id="rId12"/>
    <p:sldId id="289" r:id="rId13"/>
    <p:sldId id="305" r:id="rId14"/>
    <p:sldId id="309" r:id="rId15"/>
    <p:sldId id="307" r:id="rId16"/>
    <p:sldId id="271" r:id="rId17"/>
    <p:sldId id="272" r:id="rId18"/>
    <p:sldId id="301" r:id="rId19"/>
    <p:sldId id="278" r:id="rId20"/>
    <p:sldId id="296" r:id="rId21"/>
    <p:sldId id="295" r:id="rId22"/>
    <p:sldId id="280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832F9C1-73AC-4A45-B201-66727CBA3CD7}">
          <p14:sldIdLst>
            <p14:sldId id="256"/>
            <p14:sldId id="257"/>
          </p14:sldIdLst>
        </p14:section>
        <p14:section name="Topic Introduction &amp; Background" id="{B580954C-8A07-4C3F-9218-A5D48B57703E}">
          <p14:sldIdLst>
            <p14:sldId id="299"/>
            <p14:sldId id="298"/>
          </p14:sldIdLst>
        </p14:section>
        <p14:section name="CRISP-DM Framework" id="{C01A10E0-9948-46C3-A46A-0C48A27B548E}">
          <p14:sldIdLst>
            <p14:sldId id="300"/>
          </p14:sldIdLst>
        </p14:section>
        <p14:section name="Business &amp; Analytics Problem" id="{03F270F2-BC3E-4231-B059-589728DC6D6D}">
          <p14:sldIdLst>
            <p14:sldId id="260"/>
          </p14:sldIdLst>
        </p14:section>
        <p14:section name="Data Understanding &amp; Exploration" id="{7D704838-FDC3-49F9-872E-7EE32F46F5AD}">
          <p14:sldIdLst>
            <p14:sldId id="294"/>
            <p14:sldId id="308"/>
            <p14:sldId id="310"/>
            <p14:sldId id="313"/>
            <p14:sldId id="314"/>
          </p14:sldIdLst>
        </p14:section>
        <p14:section name="Data Preparation" id="{D81EEC13-3C0C-4C5E-B39D-6E5D9AF83B55}">
          <p14:sldIdLst>
            <p14:sldId id="289"/>
            <p14:sldId id="305"/>
            <p14:sldId id="309"/>
            <p14:sldId id="307"/>
            <p14:sldId id="271"/>
          </p14:sldIdLst>
        </p14:section>
        <p14:section name="Modelling" id="{FD8F2F71-0B63-4761-B63F-F6711D6ECDF2}">
          <p14:sldIdLst>
            <p14:sldId id="272"/>
            <p14:sldId id="301"/>
          </p14:sldIdLst>
        </p14:section>
        <p14:section name="Evaluation" id="{036A203D-B894-4F87-AA42-AB30FB4465A4}">
          <p14:sldIdLst>
            <p14:sldId id="278"/>
            <p14:sldId id="296"/>
            <p14:sldId id="295"/>
          </p14:sldIdLst>
        </p14:section>
        <p14:section name="Further Work, Conclusion &amp; Thanks" id="{58F7F5E1-F479-4B66-89E8-7ABAF55B83D9}">
          <p14:sldIdLst>
            <p14:sldId id="280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 DIANE YEO SU TING (UC-FT)" initials="#DYST(F" lastIdx="2" clrIdx="0">
    <p:extLst>
      <p:ext uri="{19B8F6BF-5375-455C-9EA6-DF929625EA0E}">
        <p15:presenceInfo xmlns:p15="http://schemas.microsoft.com/office/powerpoint/2012/main" userId="# DIANE YEO SU TING (UC-F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2" autoAdjust="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 DIANE YEO SU TING (UC-FT)" userId="2ea51659-6b35-4584-8895-1ef6102f19e2" providerId="ADAL" clId="{428A84AE-2C48-4824-92A4-B1E3ECF4F645}"/>
    <pc:docChg chg="modSld">
      <pc:chgData name="# DIANE YEO SU TING (UC-FT)" userId="2ea51659-6b35-4584-8895-1ef6102f19e2" providerId="ADAL" clId="{428A84AE-2C48-4824-92A4-B1E3ECF4F645}" dt="2021-09-24T11:05:59.918" v="20" actId="20577"/>
      <pc:docMkLst>
        <pc:docMk/>
      </pc:docMkLst>
      <pc:sldChg chg="modNotesTx">
        <pc:chgData name="# DIANE YEO SU TING (UC-FT)" userId="2ea51659-6b35-4584-8895-1ef6102f19e2" providerId="ADAL" clId="{428A84AE-2C48-4824-92A4-B1E3ECF4F645}" dt="2021-09-24T11:05:11.012" v="3" actId="20577"/>
        <pc:sldMkLst>
          <pc:docMk/>
          <pc:sldMk cId="839441002" sldId="260"/>
        </pc:sldMkLst>
      </pc:sldChg>
      <pc:sldChg chg="modNotesTx">
        <pc:chgData name="# DIANE YEO SU TING (UC-FT)" userId="2ea51659-6b35-4584-8895-1ef6102f19e2" providerId="ADAL" clId="{428A84AE-2C48-4824-92A4-B1E3ECF4F645}" dt="2021-09-24T11:05:42.119" v="13" actId="20577"/>
        <pc:sldMkLst>
          <pc:docMk/>
          <pc:sldMk cId="2986015763" sldId="271"/>
        </pc:sldMkLst>
      </pc:sldChg>
      <pc:sldChg chg="modNotesTx">
        <pc:chgData name="# DIANE YEO SU TING (UC-FT)" userId="2ea51659-6b35-4584-8895-1ef6102f19e2" providerId="ADAL" clId="{428A84AE-2C48-4824-92A4-B1E3ECF4F645}" dt="2021-09-24T11:05:45.331" v="14" actId="20577"/>
        <pc:sldMkLst>
          <pc:docMk/>
          <pc:sldMk cId="1418712536" sldId="272"/>
        </pc:sldMkLst>
      </pc:sldChg>
      <pc:sldChg chg="modNotesTx">
        <pc:chgData name="# DIANE YEO SU TING (UC-FT)" userId="2ea51659-6b35-4584-8895-1ef6102f19e2" providerId="ADAL" clId="{428A84AE-2C48-4824-92A4-B1E3ECF4F645}" dt="2021-09-24T11:05:59.918" v="20" actId="20577"/>
        <pc:sldMkLst>
          <pc:docMk/>
          <pc:sldMk cId="96855769" sldId="275"/>
        </pc:sldMkLst>
      </pc:sldChg>
      <pc:sldChg chg="modNotesTx">
        <pc:chgData name="# DIANE YEO SU TING (UC-FT)" userId="2ea51659-6b35-4584-8895-1ef6102f19e2" providerId="ADAL" clId="{428A84AE-2C48-4824-92A4-B1E3ECF4F645}" dt="2021-09-24T11:05:50.736" v="16" actId="20577"/>
        <pc:sldMkLst>
          <pc:docMk/>
          <pc:sldMk cId="3218267572" sldId="278"/>
        </pc:sldMkLst>
      </pc:sldChg>
      <pc:sldChg chg="modNotesTx">
        <pc:chgData name="# DIANE YEO SU TING (UC-FT)" userId="2ea51659-6b35-4584-8895-1ef6102f19e2" providerId="ADAL" clId="{428A84AE-2C48-4824-92A4-B1E3ECF4F645}" dt="2021-09-24T11:05:57.920" v="19" actId="20577"/>
        <pc:sldMkLst>
          <pc:docMk/>
          <pc:sldMk cId="1145503138" sldId="280"/>
        </pc:sldMkLst>
      </pc:sldChg>
      <pc:sldChg chg="modNotesTx">
        <pc:chgData name="# DIANE YEO SU TING (UC-FT)" userId="2ea51659-6b35-4584-8895-1ef6102f19e2" providerId="ADAL" clId="{428A84AE-2C48-4824-92A4-B1E3ECF4F645}" dt="2021-09-24T11:05:29.961" v="9" actId="20577"/>
        <pc:sldMkLst>
          <pc:docMk/>
          <pc:sldMk cId="4134180024" sldId="289"/>
        </pc:sldMkLst>
      </pc:sldChg>
      <pc:sldChg chg="modNotesTx">
        <pc:chgData name="# DIANE YEO SU TING (UC-FT)" userId="2ea51659-6b35-4584-8895-1ef6102f19e2" providerId="ADAL" clId="{428A84AE-2C48-4824-92A4-B1E3ECF4F645}" dt="2021-09-24T11:05:13.460" v="4" actId="20577"/>
        <pc:sldMkLst>
          <pc:docMk/>
          <pc:sldMk cId="2011192211" sldId="294"/>
        </pc:sldMkLst>
      </pc:sldChg>
      <pc:sldChg chg="modNotesTx">
        <pc:chgData name="# DIANE YEO SU TING (UC-FT)" userId="2ea51659-6b35-4584-8895-1ef6102f19e2" providerId="ADAL" clId="{428A84AE-2C48-4824-92A4-B1E3ECF4F645}" dt="2021-09-24T11:05:55.600" v="18" actId="20577"/>
        <pc:sldMkLst>
          <pc:docMk/>
          <pc:sldMk cId="3500831587" sldId="295"/>
        </pc:sldMkLst>
      </pc:sldChg>
      <pc:sldChg chg="modNotesTx">
        <pc:chgData name="# DIANE YEO SU TING (UC-FT)" userId="2ea51659-6b35-4584-8895-1ef6102f19e2" providerId="ADAL" clId="{428A84AE-2C48-4824-92A4-B1E3ECF4F645}" dt="2021-09-24T11:05:53.248" v="17" actId="20577"/>
        <pc:sldMkLst>
          <pc:docMk/>
          <pc:sldMk cId="3622411330" sldId="296"/>
        </pc:sldMkLst>
      </pc:sldChg>
      <pc:sldChg chg="modNotesTx">
        <pc:chgData name="# DIANE YEO SU TING (UC-FT)" userId="2ea51659-6b35-4584-8895-1ef6102f19e2" providerId="ADAL" clId="{428A84AE-2C48-4824-92A4-B1E3ECF4F645}" dt="2021-09-24T11:05:04.285" v="1" actId="20577"/>
        <pc:sldMkLst>
          <pc:docMk/>
          <pc:sldMk cId="2098662269" sldId="298"/>
        </pc:sldMkLst>
      </pc:sldChg>
      <pc:sldChg chg="modNotesTx">
        <pc:chgData name="# DIANE YEO SU TING (UC-FT)" userId="2ea51659-6b35-4584-8895-1ef6102f19e2" providerId="ADAL" clId="{428A84AE-2C48-4824-92A4-B1E3ECF4F645}" dt="2021-09-24T11:05:00.759" v="0" actId="20577"/>
        <pc:sldMkLst>
          <pc:docMk/>
          <pc:sldMk cId="174516694" sldId="299"/>
        </pc:sldMkLst>
      </pc:sldChg>
      <pc:sldChg chg="modNotesTx">
        <pc:chgData name="# DIANE YEO SU TING (UC-FT)" userId="2ea51659-6b35-4584-8895-1ef6102f19e2" providerId="ADAL" clId="{428A84AE-2C48-4824-92A4-B1E3ECF4F645}" dt="2021-09-24T11:05:07.382" v="2" actId="20577"/>
        <pc:sldMkLst>
          <pc:docMk/>
          <pc:sldMk cId="1775736339" sldId="300"/>
        </pc:sldMkLst>
      </pc:sldChg>
      <pc:sldChg chg="modNotesTx">
        <pc:chgData name="# DIANE YEO SU TING (UC-FT)" userId="2ea51659-6b35-4584-8895-1ef6102f19e2" providerId="ADAL" clId="{428A84AE-2C48-4824-92A4-B1E3ECF4F645}" dt="2021-09-24T11:05:47.962" v="15" actId="20577"/>
        <pc:sldMkLst>
          <pc:docMk/>
          <pc:sldMk cId="1434836974" sldId="301"/>
        </pc:sldMkLst>
      </pc:sldChg>
      <pc:sldChg chg="modNotesTx">
        <pc:chgData name="# DIANE YEO SU TING (UC-FT)" userId="2ea51659-6b35-4584-8895-1ef6102f19e2" providerId="ADAL" clId="{428A84AE-2C48-4824-92A4-B1E3ECF4F645}" dt="2021-09-24T11:05:32.658" v="10" actId="20577"/>
        <pc:sldMkLst>
          <pc:docMk/>
          <pc:sldMk cId="2585095620" sldId="305"/>
        </pc:sldMkLst>
      </pc:sldChg>
      <pc:sldChg chg="modNotesTx">
        <pc:chgData name="# DIANE YEO SU TING (UC-FT)" userId="2ea51659-6b35-4584-8895-1ef6102f19e2" providerId="ADAL" clId="{428A84AE-2C48-4824-92A4-B1E3ECF4F645}" dt="2021-09-24T11:05:38.983" v="12" actId="20577"/>
        <pc:sldMkLst>
          <pc:docMk/>
          <pc:sldMk cId="2158142605" sldId="307"/>
        </pc:sldMkLst>
      </pc:sldChg>
      <pc:sldChg chg="modNotesTx">
        <pc:chgData name="# DIANE YEO SU TING (UC-FT)" userId="2ea51659-6b35-4584-8895-1ef6102f19e2" providerId="ADAL" clId="{428A84AE-2C48-4824-92A4-B1E3ECF4F645}" dt="2021-09-24T11:05:16.462" v="5" actId="20577"/>
        <pc:sldMkLst>
          <pc:docMk/>
          <pc:sldMk cId="1362235011" sldId="308"/>
        </pc:sldMkLst>
      </pc:sldChg>
      <pc:sldChg chg="modNotesTx">
        <pc:chgData name="# DIANE YEO SU TING (UC-FT)" userId="2ea51659-6b35-4584-8895-1ef6102f19e2" providerId="ADAL" clId="{428A84AE-2C48-4824-92A4-B1E3ECF4F645}" dt="2021-09-24T11:05:35.661" v="11" actId="20577"/>
        <pc:sldMkLst>
          <pc:docMk/>
          <pc:sldMk cId="3281256574" sldId="309"/>
        </pc:sldMkLst>
      </pc:sldChg>
      <pc:sldChg chg="modNotesTx">
        <pc:chgData name="# DIANE YEO SU TING (UC-FT)" userId="2ea51659-6b35-4584-8895-1ef6102f19e2" providerId="ADAL" clId="{428A84AE-2C48-4824-92A4-B1E3ECF4F645}" dt="2021-09-24T11:05:22.038" v="6" actId="20577"/>
        <pc:sldMkLst>
          <pc:docMk/>
          <pc:sldMk cId="1104249252" sldId="310"/>
        </pc:sldMkLst>
      </pc:sldChg>
      <pc:sldChg chg="modNotesTx">
        <pc:chgData name="# DIANE YEO SU TING (UC-FT)" userId="2ea51659-6b35-4584-8895-1ef6102f19e2" providerId="ADAL" clId="{428A84AE-2C48-4824-92A4-B1E3ECF4F645}" dt="2021-09-24T11:05:24.487" v="7" actId="20577"/>
        <pc:sldMkLst>
          <pc:docMk/>
          <pc:sldMk cId="1788939811" sldId="313"/>
        </pc:sldMkLst>
      </pc:sldChg>
      <pc:sldChg chg="modNotesTx">
        <pc:chgData name="# DIANE YEO SU TING (UC-FT)" userId="2ea51659-6b35-4584-8895-1ef6102f19e2" providerId="ADAL" clId="{428A84AE-2C48-4824-92A4-B1E3ECF4F645}" dt="2021-09-24T11:05:26.600" v="8" actId="20577"/>
        <pc:sldMkLst>
          <pc:docMk/>
          <pc:sldMk cId="2073548153" sldId="314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E9D4-E0CD-4166-9A34-ACA52C2EEE0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0B8DD5-A2C6-415A-9F74-0DE2DB4F7220}">
      <dgm:prSet custT="1"/>
      <dgm:spPr/>
      <dgm:t>
        <a:bodyPr/>
        <a:lstStyle/>
        <a:p>
          <a:r>
            <a:rPr lang="en-SG" sz="2800"/>
            <a:t>Topic Introduction </a:t>
          </a:r>
          <a:endParaRPr lang="en-US" sz="2800"/>
        </a:p>
      </dgm:t>
    </dgm:pt>
    <dgm:pt modelId="{7ADF7346-ECB5-4060-8D2D-41A1F7649C1B}" type="parTrans" cxnId="{D5F11B61-E6B3-4169-AE0F-A1E1541FDE68}">
      <dgm:prSet/>
      <dgm:spPr/>
      <dgm:t>
        <a:bodyPr/>
        <a:lstStyle/>
        <a:p>
          <a:endParaRPr lang="en-US" sz="1200"/>
        </a:p>
      </dgm:t>
    </dgm:pt>
    <dgm:pt modelId="{366B59F9-760C-4273-AC92-83C2A3B037BB}" type="sibTrans" cxnId="{D5F11B61-E6B3-4169-AE0F-A1E1541FDE68}">
      <dgm:prSet/>
      <dgm:spPr/>
      <dgm:t>
        <a:bodyPr/>
        <a:lstStyle/>
        <a:p>
          <a:endParaRPr lang="en-US" sz="1200"/>
        </a:p>
      </dgm:t>
    </dgm:pt>
    <dgm:pt modelId="{082EF90B-F261-44ED-ACCB-9F6DEBFC1EF3}">
      <dgm:prSet custT="1"/>
      <dgm:spPr/>
      <dgm:t>
        <a:bodyPr/>
        <a:lstStyle/>
        <a:p>
          <a:r>
            <a:rPr lang="en-SG" sz="2800"/>
            <a:t>Related Work</a:t>
          </a:r>
          <a:endParaRPr lang="en-US" sz="2800"/>
        </a:p>
      </dgm:t>
    </dgm:pt>
    <dgm:pt modelId="{21DC6F2A-5F8A-404A-B61F-D961780D82BA}" type="parTrans" cxnId="{49FF8982-7853-4EED-BEC7-5431DA00AE92}">
      <dgm:prSet/>
      <dgm:spPr/>
      <dgm:t>
        <a:bodyPr/>
        <a:lstStyle/>
        <a:p>
          <a:endParaRPr lang="en-US" sz="1200"/>
        </a:p>
      </dgm:t>
    </dgm:pt>
    <dgm:pt modelId="{88A516EC-588F-463E-A67B-701DD272044F}" type="sibTrans" cxnId="{49FF8982-7853-4EED-BEC7-5431DA00AE92}">
      <dgm:prSet/>
      <dgm:spPr/>
      <dgm:t>
        <a:bodyPr/>
        <a:lstStyle/>
        <a:p>
          <a:endParaRPr lang="en-US" sz="1200"/>
        </a:p>
      </dgm:t>
    </dgm:pt>
    <dgm:pt modelId="{AC76D77A-F890-41FF-87F3-1C68A1F3462E}">
      <dgm:prSet custT="1"/>
      <dgm:spPr/>
      <dgm:t>
        <a:bodyPr/>
        <a:lstStyle/>
        <a:p>
          <a:r>
            <a:rPr lang="en-SG" sz="2800"/>
            <a:t>CRISP-DM</a:t>
          </a:r>
          <a:endParaRPr lang="en-US" sz="2800"/>
        </a:p>
      </dgm:t>
    </dgm:pt>
    <dgm:pt modelId="{02B9D5BB-7CCB-457B-91F0-7F417156A80C}" type="parTrans" cxnId="{5CF203BC-0627-4900-8EAA-8CEF7EC90677}">
      <dgm:prSet/>
      <dgm:spPr/>
      <dgm:t>
        <a:bodyPr/>
        <a:lstStyle/>
        <a:p>
          <a:endParaRPr lang="en-US" sz="1200"/>
        </a:p>
      </dgm:t>
    </dgm:pt>
    <dgm:pt modelId="{57A053C2-DE3B-47CA-AF60-8A2222A3C647}" type="sibTrans" cxnId="{5CF203BC-0627-4900-8EAA-8CEF7EC90677}">
      <dgm:prSet/>
      <dgm:spPr/>
      <dgm:t>
        <a:bodyPr/>
        <a:lstStyle/>
        <a:p>
          <a:endParaRPr lang="en-US" sz="1200"/>
        </a:p>
      </dgm:t>
    </dgm:pt>
    <dgm:pt modelId="{C468E93B-B5C2-40A7-8153-EC439A7CDFC8}">
      <dgm:prSet custT="1"/>
      <dgm:spPr/>
      <dgm:t>
        <a:bodyPr/>
        <a:lstStyle/>
        <a:p>
          <a:r>
            <a:rPr lang="en-SG" sz="2800"/>
            <a:t>Initial Model Evaluation</a:t>
          </a:r>
          <a:endParaRPr lang="en-US" sz="2800"/>
        </a:p>
      </dgm:t>
    </dgm:pt>
    <dgm:pt modelId="{BFEBF67A-3466-4DA8-9EEE-986D4ECFC68E}" type="parTrans" cxnId="{3B0C7869-9994-4521-B29F-E48347CBA1DE}">
      <dgm:prSet/>
      <dgm:spPr/>
      <dgm:t>
        <a:bodyPr/>
        <a:lstStyle/>
        <a:p>
          <a:endParaRPr lang="en-US" sz="1200"/>
        </a:p>
      </dgm:t>
    </dgm:pt>
    <dgm:pt modelId="{5D9E096F-6113-451D-84F4-D1A69D328E06}" type="sibTrans" cxnId="{3B0C7869-9994-4521-B29F-E48347CBA1DE}">
      <dgm:prSet/>
      <dgm:spPr/>
      <dgm:t>
        <a:bodyPr/>
        <a:lstStyle/>
        <a:p>
          <a:endParaRPr lang="en-US" sz="1200"/>
        </a:p>
      </dgm:t>
    </dgm:pt>
    <dgm:pt modelId="{0621548A-6709-43AD-ACE5-23B7B094262F}">
      <dgm:prSet custT="1"/>
      <dgm:spPr/>
      <dgm:t>
        <a:bodyPr/>
        <a:lstStyle/>
        <a:p>
          <a:r>
            <a:rPr lang="en-SG" sz="2800"/>
            <a:t>Conclusion</a:t>
          </a:r>
          <a:endParaRPr lang="en-US" sz="2800"/>
        </a:p>
      </dgm:t>
    </dgm:pt>
    <dgm:pt modelId="{69C9F037-B3BB-4706-B7BA-C863A2F2AACA}" type="parTrans" cxnId="{08570A43-5ED1-446C-9405-F4752A462DD9}">
      <dgm:prSet/>
      <dgm:spPr/>
      <dgm:t>
        <a:bodyPr/>
        <a:lstStyle/>
        <a:p>
          <a:endParaRPr lang="en-US" sz="1200"/>
        </a:p>
      </dgm:t>
    </dgm:pt>
    <dgm:pt modelId="{1CDA3972-0EDF-4943-939B-154A4DB2EDC1}" type="sibTrans" cxnId="{08570A43-5ED1-446C-9405-F4752A462DD9}">
      <dgm:prSet/>
      <dgm:spPr/>
      <dgm:t>
        <a:bodyPr/>
        <a:lstStyle/>
        <a:p>
          <a:endParaRPr lang="en-US" sz="1200"/>
        </a:p>
      </dgm:t>
    </dgm:pt>
    <dgm:pt modelId="{394623CB-2DF4-4697-B4DE-E708D6D49B7C}">
      <dgm:prSet custT="1"/>
      <dgm:spPr/>
      <dgm:t>
        <a:bodyPr/>
        <a:lstStyle/>
        <a:p>
          <a:r>
            <a:rPr lang="en-SG" sz="2800"/>
            <a:t>Further Work and Limitation(s)</a:t>
          </a:r>
          <a:endParaRPr lang="en-US" sz="2800"/>
        </a:p>
      </dgm:t>
    </dgm:pt>
    <dgm:pt modelId="{34768118-C959-4EE1-A47B-271FE4669D56}" type="parTrans" cxnId="{C38F4680-F21F-4B62-AC26-EC11A71A5093}">
      <dgm:prSet/>
      <dgm:spPr/>
      <dgm:t>
        <a:bodyPr/>
        <a:lstStyle/>
        <a:p>
          <a:endParaRPr lang="en-US" sz="1200"/>
        </a:p>
      </dgm:t>
    </dgm:pt>
    <dgm:pt modelId="{0CB5532B-51A8-4326-9088-68D475487D06}" type="sibTrans" cxnId="{C38F4680-F21F-4B62-AC26-EC11A71A5093}">
      <dgm:prSet/>
      <dgm:spPr/>
      <dgm:t>
        <a:bodyPr/>
        <a:lstStyle/>
        <a:p>
          <a:endParaRPr lang="en-US" sz="1200"/>
        </a:p>
      </dgm:t>
    </dgm:pt>
    <dgm:pt modelId="{77E42028-0A22-4391-8711-63ECE7E991ED}" type="pres">
      <dgm:prSet presAssocID="{9F0AE9D4-E0CD-4166-9A34-ACA52C2EEE0B}" presName="vert0" presStyleCnt="0">
        <dgm:presLayoutVars>
          <dgm:dir/>
          <dgm:animOne val="branch"/>
          <dgm:animLvl val="lvl"/>
        </dgm:presLayoutVars>
      </dgm:prSet>
      <dgm:spPr/>
    </dgm:pt>
    <dgm:pt modelId="{D8FBCC3E-42F3-4883-BD3A-75B6E7B1AF61}" type="pres">
      <dgm:prSet presAssocID="{5D0B8DD5-A2C6-415A-9F74-0DE2DB4F7220}" presName="thickLine" presStyleLbl="alignNode1" presStyleIdx="0" presStyleCnt="6"/>
      <dgm:spPr/>
    </dgm:pt>
    <dgm:pt modelId="{BBF3626F-AA90-49CC-8762-BFEE163B594E}" type="pres">
      <dgm:prSet presAssocID="{5D0B8DD5-A2C6-415A-9F74-0DE2DB4F7220}" presName="horz1" presStyleCnt="0"/>
      <dgm:spPr/>
    </dgm:pt>
    <dgm:pt modelId="{FC01174B-07E3-4BB4-AEF3-780064597CD6}" type="pres">
      <dgm:prSet presAssocID="{5D0B8DD5-A2C6-415A-9F74-0DE2DB4F7220}" presName="tx1" presStyleLbl="revTx" presStyleIdx="0" presStyleCnt="6"/>
      <dgm:spPr/>
    </dgm:pt>
    <dgm:pt modelId="{F581D5BE-30C4-4E69-8CCA-F1E007AF324E}" type="pres">
      <dgm:prSet presAssocID="{5D0B8DD5-A2C6-415A-9F74-0DE2DB4F7220}" presName="vert1" presStyleCnt="0"/>
      <dgm:spPr/>
    </dgm:pt>
    <dgm:pt modelId="{AF2C8BF8-3FDD-4D4F-B5B1-EE50FF7E4457}" type="pres">
      <dgm:prSet presAssocID="{082EF90B-F261-44ED-ACCB-9F6DEBFC1EF3}" presName="thickLine" presStyleLbl="alignNode1" presStyleIdx="1" presStyleCnt="6"/>
      <dgm:spPr/>
    </dgm:pt>
    <dgm:pt modelId="{9ADCC4E8-AAA4-4A67-A12B-C27EC7F8B262}" type="pres">
      <dgm:prSet presAssocID="{082EF90B-F261-44ED-ACCB-9F6DEBFC1EF3}" presName="horz1" presStyleCnt="0"/>
      <dgm:spPr/>
    </dgm:pt>
    <dgm:pt modelId="{D1E1B0D4-E7AE-4D0B-926C-A80629078F35}" type="pres">
      <dgm:prSet presAssocID="{082EF90B-F261-44ED-ACCB-9F6DEBFC1EF3}" presName="tx1" presStyleLbl="revTx" presStyleIdx="1" presStyleCnt="6"/>
      <dgm:spPr/>
    </dgm:pt>
    <dgm:pt modelId="{63C72334-A813-44F3-A6C4-A7525DE574DB}" type="pres">
      <dgm:prSet presAssocID="{082EF90B-F261-44ED-ACCB-9F6DEBFC1EF3}" presName="vert1" presStyleCnt="0"/>
      <dgm:spPr/>
    </dgm:pt>
    <dgm:pt modelId="{8DE4FDC0-B771-4390-8270-B08A90DC5B04}" type="pres">
      <dgm:prSet presAssocID="{AC76D77A-F890-41FF-87F3-1C68A1F3462E}" presName="thickLine" presStyleLbl="alignNode1" presStyleIdx="2" presStyleCnt="6"/>
      <dgm:spPr/>
    </dgm:pt>
    <dgm:pt modelId="{7463CA33-C9BD-47B4-ACD5-1719AA8321CD}" type="pres">
      <dgm:prSet presAssocID="{AC76D77A-F890-41FF-87F3-1C68A1F3462E}" presName="horz1" presStyleCnt="0"/>
      <dgm:spPr/>
    </dgm:pt>
    <dgm:pt modelId="{7C095AAF-53D3-401B-8684-4C15B84F74D1}" type="pres">
      <dgm:prSet presAssocID="{AC76D77A-F890-41FF-87F3-1C68A1F3462E}" presName="tx1" presStyleLbl="revTx" presStyleIdx="2" presStyleCnt="6"/>
      <dgm:spPr/>
    </dgm:pt>
    <dgm:pt modelId="{973A8335-3E6D-4A99-BD09-0EE2913FBCED}" type="pres">
      <dgm:prSet presAssocID="{AC76D77A-F890-41FF-87F3-1C68A1F3462E}" presName="vert1" presStyleCnt="0"/>
      <dgm:spPr/>
    </dgm:pt>
    <dgm:pt modelId="{3013AE80-658A-4C99-B017-A68A3C114B6F}" type="pres">
      <dgm:prSet presAssocID="{C468E93B-B5C2-40A7-8153-EC439A7CDFC8}" presName="thickLine" presStyleLbl="alignNode1" presStyleIdx="3" presStyleCnt="6"/>
      <dgm:spPr/>
    </dgm:pt>
    <dgm:pt modelId="{967C13F0-AEEB-4E44-8256-9FFAD1DA077E}" type="pres">
      <dgm:prSet presAssocID="{C468E93B-B5C2-40A7-8153-EC439A7CDFC8}" presName="horz1" presStyleCnt="0"/>
      <dgm:spPr/>
    </dgm:pt>
    <dgm:pt modelId="{B405717B-3F3E-4273-9A42-C795872E7B17}" type="pres">
      <dgm:prSet presAssocID="{C468E93B-B5C2-40A7-8153-EC439A7CDFC8}" presName="tx1" presStyleLbl="revTx" presStyleIdx="3" presStyleCnt="6"/>
      <dgm:spPr/>
    </dgm:pt>
    <dgm:pt modelId="{F4088802-E62F-4377-B985-C8D7C9E4F865}" type="pres">
      <dgm:prSet presAssocID="{C468E93B-B5C2-40A7-8153-EC439A7CDFC8}" presName="vert1" presStyleCnt="0"/>
      <dgm:spPr/>
    </dgm:pt>
    <dgm:pt modelId="{5655579F-1248-4985-BBA1-DDAD5C218343}" type="pres">
      <dgm:prSet presAssocID="{0621548A-6709-43AD-ACE5-23B7B094262F}" presName="thickLine" presStyleLbl="alignNode1" presStyleIdx="4" presStyleCnt="6"/>
      <dgm:spPr/>
    </dgm:pt>
    <dgm:pt modelId="{C1748FCB-D6CA-4019-8662-2BDF9A111C52}" type="pres">
      <dgm:prSet presAssocID="{0621548A-6709-43AD-ACE5-23B7B094262F}" presName="horz1" presStyleCnt="0"/>
      <dgm:spPr/>
    </dgm:pt>
    <dgm:pt modelId="{87DBA84A-13DD-4BB9-BCEB-062E097C6814}" type="pres">
      <dgm:prSet presAssocID="{0621548A-6709-43AD-ACE5-23B7B094262F}" presName="tx1" presStyleLbl="revTx" presStyleIdx="4" presStyleCnt="6"/>
      <dgm:spPr/>
    </dgm:pt>
    <dgm:pt modelId="{889B4FDD-69F5-4361-B63D-4A5849F0F23E}" type="pres">
      <dgm:prSet presAssocID="{0621548A-6709-43AD-ACE5-23B7B094262F}" presName="vert1" presStyleCnt="0"/>
      <dgm:spPr/>
    </dgm:pt>
    <dgm:pt modelId="{23445E4B-6680-4C89-8D1F-0BFC6FBEECE5}" type="pres">
      <dgm:prSet presAssocID="{394623CB-2DF4-4697-B4DE-E708D6D49B7C}" presName="thickLine" presStyleLbl="alignNode1" presStyleIdx="5" presStyleCnt="6"/>
      <dgm:spPr/>
    </dgm:pt>
    <dgm:pt modelId="{EBBDD7E4-216F-4603-A9C7-0E7D24BB40C0}" type="pres">
      <dgm:prSet presAssocID="{394623CB-2DF4-4697-B4DE-E708D6D49B7C}" presName="horz1" presStyleCnt="0"/>
      <dgm:spPr/>
    </dgm:pt>
    <dgm:pt modelId="{8209E9C5-2072-4286-8643-6D398214EF83}" type="pres">
      <dgm:prSet presAssocID="{394623CB-2DF4-4697-B4DE-E708D6D49B7C}" presName="tx1" presStyleLbl="revTx" presStyleIdx="5" presStyleCnt="6"/>
      <dgm:spPr/>
    </dgm:pt>
    <dgm:pt modelId="{E702C4D5-617A-4D81-9D21-6A44F28C134B}" type="pres">
      <dgm:prSet presAssocID="{394623CB-2DF4-4697-B4DE-E708D6D49B7C}" presName="vert1" presStyleCnt="0"/>
      <dgm:spPr/>
    </dgm:pt>
  </dgm:ptLst>
  <dgm:cxnLst>
    <dgm:cxn modelId="{D5F11B61-E6B3-4169-AE0F-A1E1541FDE68}" srcId="{9F0AE9D4-E0CD-4166-9A34-ACA52C2EEE0B}" destId="{5D0B8DD5-A2C6-415A-9F74-0DE2DB4F7220}" srcOrd="0" destOrd="0" parTransId="{7ADF7346-ECB5-4060-8D2D-41A1F7649C1B}" sibTransId="{366B59F9-760C-4273-AC92-83C2A3B037BB}"/>
    <dgm:cxn modelId="{08570A43-5ED1-446C-9405-F4752A462DD9}" srcId="{9F0AE9D4-E0CD-4166-9A34-ACA52C2EEE0B}" destId="{0621548A-6709-43AD-ACE5-23B7B094262F}" srcOrd="4" destOrd="0" parTransId="{69C9F037-B3BB-4706-B7BA-C863A2F2AACA}" sibTransId="{1CDA3972-0EDF-4943-939B-154A4DB2EDC1}"/>
    <dgm:cxn modelId="{3F66E268-B711-42EF-857B-507175131E1D}" type="presOf" srcId="{9F0AE9D4-E0CD-4166-9A34-ACA52C2EEE0B}" destId="{77E42028-0A22-4391-8711-63ECE7E991ED}" srcOrd="0" destOrd="0" presId="urn:microsoft.com/office/officeart/2008/layout/LinedList"/>
    <dgm:cxn modelId="{3B0C7869-9994-4521-B29F-E48347CBA1DE}" srcId="{9F0AE9D4-E0CD-4166-9A34-ACA52C2EEE0B}" destId="{C468E93B-B5C2-40A7-8153-EC439A7CDFC8}" srcOrd="3" destOrd="0" parTransId="{BFEBF67A-3466-4DA8-9EEE-986D4ECFC68E}" sibTransId="{5D9E096F-6113-451D-84F4-D1A69D328E06}"/>
    <dgm:cxn modelId="{F0B8B371-8894-48F1-96ED-7F2B6DD56EB6}" type="presOf" srcId="{394623CB-2DF4-4697-B4DE-E708D6D49B7C}" destId="{8209E9C5-2072-4286-8643-6D398214EF83}" srcOrd="0" destOrd="0" presId="urn:microsoft.com/office/officeart/2008/layout/LinedList"/>
    <dgm:cxn modelId="{C38F4680-F21F-4B62-AC26-EC11A71A5093}" srcId="{9F0AE9D4-E0CD-4166-9A34-ACA52C2EEE0B}" destId="{394623CB-2DF4-4697-B4DE-E708D6D49B7C}" srcOrd="5" destOrd="0" parTransId="{34768118-C959-4EE1-A47B-271FE4669D56}" sibTransId="{0CB5532B-51A8-4326-9088-68D475487D06}"/>
    <dgm:cxn modelId="{49FF8982-7853-4EED-BEC7-5431DA00AE92}" srcId="{9F0AE9D4-E0CD-4166-9A34-ACA52C2EEE0B}" destId="{082EF90B-F261-44ED-ACCB-9F6DEBFC1EF3}" srcOrd="1" destOrd="0" parTransId="{21DC6F2A-5F8A-404A-B61F-D961780D82BA}" sibTransId="{88A516EC-588F-463E-A67B-701DD272044F}"/>
    <dgm:cxn modelId="{8CAEABA0-BB60-4DA7-B569-C817120E6815}" type="presOf" srcId="{AC76D77A-F890-41FF-87F3-1C68A1F3462E}" destId="{7C095AAF-53D3-401B-8684-4C15B84F74D1}" srcOrd="0" destOrd="0" presId="urn:microsoft.com/office/officeart/2008/layout/LinedList"/>
    <dgm:cxn modelId="{5CF203BC-0627-4900-8EAA-8CEF7EC90677}" srcId="{9F0AE9D4-E0CD-4166-9A34-ACA52C2EEE0B}" destId="{AC76D77A-F890-41FF-87F3-1C68A1F3462E}" srcOrd="2" destOrd="0" parTransId="{02B9D5BB-7CCB-457B-91F0-7F417156A80C}" sibTransId="{57A053C2-DE3B-47CA-AF60-8A2222A3C647}"/>
    <dgm:cxn modelId="{8CC054BE-A5AF-4851-A9EB-10D63CB2986E}" type="presOf" srcId="{082EF90B-F261-44ED-ACCB-9F6DEBFC1EF3}" destId="{D1E1B0D4-E7AE-4D0B-926C-A80629078F35}" srcOrd="0" destOrd="0" presId="urn:microsoft.com/office/officeart/2008/layout/LinedList"/>
    <dgm:cxn modelId="{7C6BF0E4-FEE5-47C9-ACDA-E0297F632282}" type="presOf" srcId="{C468E93B-B5C2-40A7-8153-EC439A7CDFC8}" destId="{B405717B-3F3E-4273-9A42-C795872E7B17}" srcOrd="0" destOrd="0" presId="urn:microsoft.com/office/officeart/2008/layout/LinedList"/>
    <dgm:cxn modelId="{3A7988EB-02A8-47F8-A3A5-CDDA7D4FA44C}" type="presOf" srcId="{5D0B8DD5-A2C6-415A-9F74-0DE2DB4F7220}" destId="{FC01174B-07E3-4BB4-AEF3-780064597CD6}" srcOrd="0" destOrd="0" presId="urn:microsoft.com/office/officeart/2008/layout/LinedList"/>
    <dgm:cxn modelId="{C4B50BFC-7347-4114-BE40-0F012EE72D3A}" type="presOf" srcId="{0621548A-6709-43AD-ACE5-23B7B094262F}" destId="{87DBA84A-13DD-4BB9-BCEB-062E097C6814}" srcOrd="0" destOrd="0" presId="urn:microsoft.com/office/officeart/2008/layout/LinedList"/>
    <dgm:cxn modelId="{3C9A9033-19B5-4C1E-9CAE-D5EA6B425121}" type="presParOf" srcId="{77E42028-0A22-4391-8711-63ECE7E991ED}" destId="{D8FBCC3E-42F3-4883-BD3A-75B6E7B1AF61}" srcOrd="0" destOrd="0" presId="urn:microsoft.com/office/officeart/2008/layout/LinedList"/>
    <dgm:cxn modelId="{0538CC27-7952-4525-901F-69874E59654F}" type="presParOf" srcId="{77E42028-0A22-4391-8711-63ECE7E991ED}" destId="{BBF3626F-AA90-49CC-8762-BFEE163B594E}" srcOrd="1" destOrd="0" presId="urn:microsoft.com/office/officeart/2008/layout/LinedList"/>
    <dgm:cxn modelId="{62866B52-7D80-4C13-88BF-1884628BFEBD}" type="presParOf" srcId="{BBF3626F-AA90-49CC-8762-BFEE163B594E}" destId="{FC01174B-07E3-4BB4-AEF3-780064597CD6}" srcOrd="0" destOrd="0" presId="urn:microsoft.com/office/officeart/2008/layout/LinedList"/>
    <dgm:cxn modelId="{169FDE1A-6A89-4E3B-BE73-C18F59561C55}" type="presParOf" srcId="{BBF3626F-AA90-49CC-8762-BFEE163B594E}" destId="{F581D5BE-30C4-4E69-8CCA-F1E007AF324E}" srcOrd="1" destOrd="0" presId="urn:microsoft.com/office/officeart/2008/layout/LinedList"/>
    <dgm:cxn modelId="{5044F033-AE66-491F-BD06-0A295B43B10F}" type="presParOf" srcId="{77E42028-0A22-4391-8711-63ECE7E991ED}" destId="{AF2C8BF8-3FDD-4D4F-B5B1-EE50FF7E4457}" srcOrd="2" destOrd="0" presId="urn:microsoft.com/office/officeart/2008/layout/LinedList"/>
    <dgm:cxn modelId="{CCB1AB05-A84B-4B14-93A8-6A0D44A8F912}" type="presParOf" srcId="{77E42028-0A22-4391-8711-63ECE7E991ED}" destId="{9ADCC4E8-AAA4-4A67-A12B-C27EC7F8B262}" srcOrd="3" destOrd="0" presId="urn:microsoft.com/office/officeart/2008/layout/LinedList"/>
    <dgm:cxn modelId="{5847BA52-2ED6-41BA-B7F2-09559C59D022}" type="presParOf" srcId="{9ADCC4E8-AAA4-4A67-A12B-C27EC7F8B262}" destId="{D1E1B0D4-E7AE-4D0B-926C-A80629078F35}" srcOrd="0" destOrd="0" presId="urn:microsoft.com/office/officeart/2008/layout/LinedList"/>
    <dgm:cxn modelId="{3674A432-184B-4AF2-A3AD-3FEA028CA459}" type="presParOf" srcId="{9ADCC4E8-AAA4-4A67-A12B-C27EC7F8B262}" destId="{63C72334-A813-44F3-A6C4-A7525DE574DB}" srcOrd="1" destOrd="0" presId="urn:microsoft.com/office/officeart/2008/layout/LinedList"/>
    <dgm:cxn modelId="{7330DEDD-FAD3-48B3-AF31-C8B08469AA03}" type="presParOf" srcId="{77E42028-0A22-4391-8711-63ECE7E991ED}" destId="{8DE4FDC0-B771-4390-8270-B08A90DC5B04}" srcOrd="4" destOrd="0" presId="urn:microsoft.com/office/officeart/2008/layout/LinedList"/>
    <dgm:cxn modelId="{F123031C-47AD-4190-9C5A-BA843FA6F08C}" type="presParOf" srcId="{77E42028-0A22-4391-8711-63ECE7E991ED}" destId="{7463CA33-C9BD-47B4-ACD5-1719AA8321CD}" srcOrd="5" destOrd="0" presId="urn:microsoft.com/office/officeart/2008/layout/LinedList"/>
    <dgm:cxn modelId="{CA1FBDFA-085A-4639-A2BC-E1FF655C5055}" type="presParOf" srcId="{7463CA33-C9BD-47B4-ACD5-1719AA8321CD}" destId="{7C095AAF-53D3-401B-8684-4C15B84F74D1}" srcOrd="0" destOrd="0" presId="urn:microsoft.com/office/officeart/2008/layout/LinedList"/>
    <dgm:cxn modelId="{CDBFA066-3431-44E9-93CB-25BDDEAD7681}" type="presParOf" srcId="{7463CA33-C9BD-47B4-ACD5-1719AA8321CD}" destId="{973A8335-3E6D-4A99-BD09-0EE2913FBCED}" srcOrd="1" destOrd="0" presId="urn:microsoft.com/office/officeart/2008/layout/LinedList"/>
    <dgm:cxn modelId="{FF22A59B-4874-4905-A823-22FA09F4537B}" type="presParOf" srcId="{77E42028-0A22-4391-8711-63ECE7E991ED}" destId="{3013AE80-658A-4C99-B017-A68A3C114B6F}" srcOrd="6" destOrd="0" presId="urn:microsoft.com/office/officeart/2008/layout/LinedList"/>
    <dgm:cxn modelId="{C07ED179-1BE9-45E2-AD79-A383CD95D4AE}" type="presParOf" srcId="{77E42028-0A22-4391-8711-63ECE7E991ED}" destId="{967C13F0-AEEB-4E44-8256-9FFAD1DA077E}" srcOrd="7" destOrd="0" presId="urn:microsoft.com/office/officeart/2008/layout/LinedList"/>
    <dgm:cxn modelId="{2DFC4288-057A-4CA4-84AC-69A2E6D48C09}" type="presParOf" srcId="{967C13F0-AEEB-4E44-8256-9FFAD1DA077E}" destId="{B405717B-3F3E-4273-9A42-C795872E7B17}" srcOrd="0" destOrd="0" presId="urn:microsoft.com/office/officeart/2008/layout/LinedList"/>
    <dgm:cxn modelId="{1A53E87C-4718-4214-A409-BEAEF904EB51}" type="presParOf" srcId="{967C13F0-AEEB-4E44-8256-9FFAD1DA077E}" destId="{F4088802-E62F-4377-B985-C8D7C9E4F865}" srcOrd="1" destOrd="0" presId="urn:microsoft.com/office/officeart/2008/layout/LinedList"/>
    <dgm:cxn modelId="{75A0C881-3338-4540-8128-793EC59055F6}" type="presParOf" srcId="{77E42028-0A22-4391-8711-63ECE7E991ED}" destId="{5655579F-1248-4985-BBA1-DDAD5C218343}" srcOrd="8" destOrd="0" presId="urn:microsoft.com/office/officeart/2008/layout/LinedList"/>
    <dgm:cxn modelId="{F7F970AA-3EB3-4C73-AF00-336EA87BE516}" type="presParOf" srcId="{77E42028-0A22-4391-8711-63ECE7E991ED}" destId="{C1748FCB-D6CA-4019-8662-2BDF9A111C52}" srcOrd="9" destOrd="0" presId="urn:microsoft.com/office/officeart/2008/layout/LinedList"/>
    <dgm:cxn modelId="{297C368F-B5F2-471B-8071-7BE36A46271D}" type="presParOf" srcId="{C1748FCB-D6CA-4019-8662-2BDF9A111C52}" destId="{87DBA84A-13DD-4BB9-BCEB-062E097C6814}" srcOrd="0" destOrd="0" presId="urn:microsoft.com/office/officeart/2008/layout/LinedList"/>
    <dgm:cxn modelId="{5A12FAAC-B289-4287-8DD6-A98F2A8420DB}" type="presParOf" srcId="{C1748FCB-D6CA-4019-8662-2BDF9A111C52}" destId="{889B4FDD-69F5-4361-B63D-4A5849F0F23E}" srcOrd="1" destOrd="0" presId="urn:microsoft.com/office/officeart/2008/layout/LinedList"/>
    <dgm:cxn modelId="{CFE2DB4D-6ED9-4EA8-B447-407346F772AD}" type="presParOf" srcId="{77E42028-0A22-4391-8711-63ECE7E991ED}" destId="{23445E4B-6680-4C89-8D1F-0BFC6FBEECE5}" srcOrd="10" destOrd="0" presId="urn:microsoft.com/office/officeart/2008/layout/LinedList"/>
    <dgm:cxn modelId="{D427A173-911C-430B-88A2-8004D3D7614A}" type="presParOf" srcId="{77E42028-0A22-4391-8711-63ECE7E991ED}" destId="{EBBDD7E4-216F-4603-A9C7-0E7D24BB40C0}" srcOrd="11" destOrd="0" presId="urn:microsoft.com/office/officeart/2008/layout/LinedList"/>
    <dgm:cxn modelId="{DB7260C4-3AB3-48E4-BC9D-949BB7273591}" type="presParOf" srcId="{EBBDD7E4-216F-4603-A9C7-0E7D24BB40C0}" destId="{8209E9C5-2072-4286-8643-6D398214EF83}" srcOrd="0" destOrd="0" presId="urn:microsoft.com/office/officeart/2008/layout/LinedList"/>
    <dgm:cxn modelId="{F7A39D37-0EA0-4D1A-8085-8FA754C6FF42}" type="presParOf" srcId="{EBBDD7E4-216F-4603-A9C7-0E7D24BB40C0}" destId="{E702C4D5-617A-4D81-9D21-6A44F28C13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A2ED-476B-40B8-833A-D6FDB0A8D2E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3EAD22F7-66A9-46E0-AD9E-B13558DD8D27}">
      <dgm:prSet phldrT="[Text]" custT="1"/>
      <dgm:spPr/>
      <dgm:t>
        <a:bodyPr/>
        <a:lstStyle/>
        <a:p>
          <a:r>
            <a:rPr lang="en-SG" sz="2000" dirty="0"/>
            <a:t>Business Understanding</a:t>
          </a:r>
        </a:p>
        <a:p>
          <a:r>
            <a:rPr lang="en-SG" sz="1200" i="1" dirty="0"/>
            <a:t>What does the business need?</a:t>
          </a:r>
        </a:p>
      </dgm:t>
    </dgm:pt>
    <dgm:pt modelId="{A1FC2AE4-2DC3-4D0A-8F03-CE5931CAC00F}" type="parTrans" cxnId="{F2852630-67CA-4748-AA51-8931F547387B}">
      <dgm:prSet/>
      <dgm:spPr/>
      <dgm:t>
        <a:bodyPr/>
        <a:lstStyle/>
        <a:p>
          <a:endParaRPr lang="en-SG"/>
        </a:p>
      </dgm:t>
    </dgm:pt>
    <dgm:pt modelId="{1FC4E501-D870-4256-A76D-1C3224E2C420}" type="sibTrans" cxnId="{F2852630-67CA-4748-AA51-8931F547387B}">
      <dgm:prSet/>
      <dgm:spPr>
        <a:noFill/>
        <a:ln>
          <a:noFill/>
        </a:ln>
      </dgm:spPr>
      <dgm:t>
        <a:bodyPr/>
        <a:lstStyle/>
        <a:p>
          <a:endParaRPr lang="en-SG" dirty="0"/>
        </a:p>
      </dgm:t>
    </dgm:pt>
    <dgm:pt modelId="{B6D63234-F502-4416-9C7B-004977E51568}">
      <dgm:prSet phldrT="[Text]" custT="1"/>
      <dgm:spPr/>
      <dgm:t>
        <a:bodyPr/>
        <a:lstStyle/>
        <a:p>
          <a:r>
            <a:rPr lang="en-SG" sz="2000" dirty="0"/>
            <a:t>Data Understanding</a:t>
          </a:r>
        </a:p>
        <a:p>
          <a:r>
            <a:rPr lang="en-SG" sz="1200" i="1" dirty="0"/>
            <a:t>What data do we need? Is the data clean?</a:t>
          </a:r>
        </a:p>
      </dgm:t>
    </dgm:pt>
    <dgm:pt modelId="{A183A0A8-249A-4AFD-BA42-9B8266B1F12B}" type="parTrans" cxnId="{FD29AEA3-B710-4FF2-8C31-B17DD63B88E5}">
      <dgm:prSet/>
      <dgm:spPr/>
      <dgm:t>
        <a:bodyPr/>
        <a:lstStyle/>
        <a:p>
          <a:endParaRPr lang="en-SG"/>
        </a:p>
      </dgm:t>
    </dgm:pt>
    <dgm:pt modelId="{DFA641A5-2A25-4BFA-87CA-F34B5134763D}" type="sibTrans" cxnId="{FD29AEA3-B710-4FF2-8C31-B17DD63B88E5}">
      <dgm:prSet custT="1"/>
      <dgm:spPr>
        <a:noFill/>
        <a:ln>
          <a:noFill/>
        </a:ln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8F03CF84-FEB8-44F3-B1C4-3FCA1A42775E}">
      <dgm:prSet phldrT="[Text]" custT="1"/>
      <dgm:spPr/>
      <dgm:t>
        <a:bodyPr/>
        <a:lstStyle/>
        <a:p>
          <a:r>
            <a:rPr lang="en-SG" sz="2000" dirty="0"/>
            <a:t>Data Preparation</a:t>
          </a:r>
        </a:p>
        <a:p>
          <a:r>
            <a:rPr lang="en-SG" sz="1200" i="1" dirty="0"/>
            <a:t>How is the data prepped for modelling?</a:t>
          </a:r>
        </a:p>
      </dgm:t>
    </dgm:pt>
    <dgm:pt modelId="{98D18E5D-B50A-4152-AE78-E59692D5DC89}" type="parTrans" cxnId="{CCA723A4-3478-4B38-8E5C-7F6E6AFC7587}">
      <dgm:prSet/>
      <dgm:spPr/>
      <dgm:t>
        <a:bodyPr/>
        <a:lstStyle/>
        <a:p>
          <a:endParaRPr lang="en-SG"/>
        </a:p>
      </dgm:t>
    </dgm:pt>
    <dgm:pt modelId="{03FE1E18-CBDF-4CF7-BA0C-6C198E2A8604}" type="sibTrans" cxnId="{CCA723A4-3478-4B38-8E5C-7F6E6AFC7587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6D336364-4918-45F0-96A8-D21ECF448ABF}">
      <dgm:prSet custT="1"/>
      <dgm:spPr/>
      <dgm:t>
        <a:bodyPr/>
        <a:lstStyle/>
        <a:p>
          <a:r>
            <a:rPr lang="en-SG" sz="2000" dirty="0"/>
            <a:t>Modelling</a:t>
          </a:r>
        </a:p>
        <a:p>
          <a:r>
            <a:rPr lang="en-SG" sz="1200" i="1" dirty="0"/>
            <a:t>Which models should we apply?</a:t>
          </a:r>
        </a:p>
      </dgm:t>
    </dgm:pt>
    <dgm:pt modelId="{609F40B7-8F70-459F-A9A4-3C78ED5AE104}" type="parTrans" cxnId="{B83CB6B6-605C-4765-B42D-5704DAF0E013}">
      <dgm:prSet/>
      <dgm:spPr/>
      <dgm:t>
        <a:bodyPr/>
        <a:lstStyle/>
        <a:p>
          <a:endParaRPr lang="en-SG"/>
        </a:p>
      </dgm:t>
    </dgm:pt>
    <dgm:pt modelId="{E1D0B34F-2D51-41F9-A49F-AA19EC8BC798}" type="sibTrans" cxnId="{B83CB6B6-605C-4765-B42D-5704DAF0E013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F5E6FFE9-7145-48B3-9A87-72510F8CB2EE}">
      <dgm:prSet custT="1"/>
      <dgm:spPr/>
      <dgm:t>
        <a:bodyPr/>
        <a:lstStyle/>
        <a:p>
          <a:r>
            <a:rPr lang="en-SG" sz="2000" dirty="0"/>
            <a:t>Evaluation</a:t>
          </a:r>
        </a:p>
        <a:p>
          <a:r>
            <a:rPr lang="en-SG" sz="1200" i="1" dirty="0"/>
            <a:t>Which model best meets the business objectives? </a:t>
          </a:r>
        </a:p>
      </dgm:t>
    </dgm:pt>
    <dgm:pt modelId="{35AED01C-B5D2-4169-BBC9-9854F8C241B7}" type="parTrans" cxnId="{86946837-E867-4AEF-A76A-331B637A0B40}">
      <dgm:prSet/>
      <dgm:spPr/>
      <dgm:t>
        <a:bodyPr/>
        <a:lstStyle/>
        <a:p>
          <a:endParaRPr lang="en-SG"/>
        </a:p>
      </dgm:t>
    </dgm:pt>
    <dgm:pt modelId="{EDE3AA5E-D3BB-4D89-86F2-B407765B9596}" type="sibTrans" cxnId="{86946837-E867-4AEF-A76A-331B637A0B40}">
      <dgm:prSet/>
      <dgm:spPr/>
      <dgm:t>
        <a:bodyPr/>
        <a:lstStyle/>
        <a:p>
          <a:endParaRPr lang="en-SG"/>
        </a:p>
      </dgm:t>
    </dgm:pt>
    <dgm:pt modelId="{214D3EF2-9E10-4DAA-8A3E-4FCE0BC30512}" type="pres">
      <dgm:prSet presAssocID="{244FA2ED-476B-40B8-833A-D6FDB0A8D2E1}" presName="outerComposite" presStyleCnt="0">
        <dgm:presLayoutVars>
          <dgm:chMax val="5"/>
          <dgm:dir/>
          <dgm:resizeHandles val="exact"/>
        </dgm:presLayoutVars>
      </dgm:prSet>
      <dgm:spPr/>
    </dgm:pt>
    <dgm:pt modelId="{D28A7457-6E44-46D0-879E-1F4074B432D7}" type="pres">
      <dgm:prSet presAssocID="{244FA2ED-476B-40B8-833A-D6FDB0A8D2E1}" presName="dummyMaxCanvas" presStyleCnt="0">
        <dgm:presLayoutVars/>
      </dgm:prSet>
      <dgm:spPr/>
    </dgm:pt>
    <dgm:pt modelId="{E4346F28-A7FB-40D6-9964-1650E92C6BDB}" type="pres">
      <dgm:prSet presAssocID="{244FA2ED-476B-40B8-833A-D6FDB0A8D2E1}" presName="FiveNodes_1" presStyleLbl="node1" presStyleIdx="0" presStyleCnt="5">
        <dgm:presLayoutVars>
          <dgm:bulletEnabled val="1"/>
        </dgm:presLayoutVars>
      </dgm:prSet>
      <dgm:spPr/>
    </dgm:pt>
    <dgm:pt modelId="{FD40FB87-4465-417F-8658-6E667A7E6EB5}" type="pres">
      <dgm:prSet presAssocID="{244FA2ED-476B-40B8-833A-D6FDB0A8D2E1}" presName="FiveNodes_2" presStyleLbl="node1" presStyleIdx="1" presStyleCnt="5">
        <dgm:presLayoutVars>
          <dgm:bulletEnabled val="1"/>
        </dgm:presLayoutVars>
      </dgm:prSet>
      <dgm:spPr/>
    </dgm:pt>
    <dgm:pt modelId="{8B002E49-EB10-4291-BCA3-78E4664D7A0B}" type="pres">
      <dgm:prSet presAssocID="{244FA2ED-476B-40B8-833A-D6FDB0A8D2E1}" presName="FiveNodes_3" presStyleLbl="node1" presStyleIdx="2" presStyleCnt="5">
        <dgm:presLayoutVars>
          <dgm:bulletEnabled val="1"/>
        </dgm:presLayoutVars>
      </dgm:prSet>
      <dgm:spPr/>
    </dgm:pt>
    <dgm:pt modelId="{D5D34D7A-5584-4A4E-8E7A-88F03B7123D6}" type="pres">
      <dgm:prSet presAssocID="{244FA2ED-476B-40B8-833A-D6FDB0A8D2E1}" presName="FiveNodes_4" presStyleLbl="node1" presStyleIdx="3" presStyleCnt="5">
        <dgm:presLayoutVars>
          <dgm:bulletEnabled val="1"/>
        </dgm:presLayoutVars>
      </dgm:prSet>
      <dgm:spPr/>
    </dgm:pt>
    <dgm:pt modelId="{631034FC-877B-4ECC-A372-14C0A7037282}" type="pres">
      <dgm:prSet presAssocID="{244FA2ED-476B-40B8-833A-D6FDB0A8D2E1}" presName="FiveNodes_5" presStyleLbl="node1" presStyleIdx="4" presStyleCnt="5">
        <dgm:presLayoutVars>
          <dgm:bulletEnabled val="1"/>
        </dgm:presLayoutVars>
      </dgm:prSet>
      <dgm:spPr/>
    </dgm:pt>
    <dgm:pt modelId="{9CEBB2C7-0930-432D-A449-EFBC23D156BF}" type="pres">
      <dgm:prSet presAssocID="{244FA2ED-476B-40B8-833A-D6FDB0A8D2E1}" presName="FiveConn_1-2" presStyleLbl="fgAccFollowNode1" presStyleIdx="0" presStyleCnt="4">
        <dgm:presLayoutVars>
          <dgm:bulletEnabled val="1"/>
        </dgm:presLayoutVars>
      </dgm:prSet>
      <dgm:spPr/>
    </dgm:pt>
    <dgm:pt modelId="{BFE23902-A2CC-4BF2-99B7-7DBEF0523DBC}" type="pres">
      <dgm:prSet presAssocID="{244FA2ED-476B-40B8-833A-D6FDB0A8D2E1}" presName="FiveConn_2-3" presStyleLbl="fgAccFollowNode1" presStyleIdx="1" presStyleCnt="4">
        <dgm:presLayoutVars>
          <dgm:bulletEnabled val="1"/>
        </dgm:presLayoutVars>
      </dgm:prSet>
      <dgm:spPr>
        <a:xfrm>
          <a:off x="4129283" y="1515473"/>
          <a:ext cx="526925" cy="526925"/>
        </a:xfrm>
        <a:prstGeom prst="downArrow">
          <a:avLst>
            <a:gd name="adj1" fmla="val 55000"/>
            <a:gd name="adj2" fmla="val 45000"/>
          </a:avLst>
        </a:prstGeom>
      </dgm:spPr>
    </dgm:pt>
    <dgm:pt modelId="{183162E4-94A1-46A5-AB12-6086B5730718}" type="pres">
      <dgm:prSet presAssocID="{244FA2ED-476B-40B8-833A-D6FDB0A8D2E1}" presName="FiveConn_3-4" presStyleLbl="fgAccFollowNode1" presStyleIdx="2" presStyleCnt="4">
        <dgm:presLayoutVars>
          <dgm:bulletEnabled val="1"/>
        </dgm:presLayoutVars>
      </dgm:prSet>
      <dgm:spPr>
        <a:xfrm>
          <a:off x="4452826" y="2425207"/>
          <a:ext cx="526925" cy="526925"/>
        </a:xfrm>
        <a:prstGeom prst="downArrow">
          <a:avLst>
            <a:gd name="adj1" fmla="val 55000"/>
            <a:gd name="adj2" fmla="val 45000"/>
          </a:avLst>
        </a:prstGeom>
      </dgm:spPr>
    </dgm:pt>
    <dgm:pt modelId="{CF90BC31-B74B-4EE3-AB88-FDD6456301E4}" type="pres">
      <dgm:prSet presAssocID="{244FA2ED-476B-40B8-833A-D6FDB0A8D2E1}" presName="FiveConn_4-5" presStyleLbl="fgAccFollowNode1" presStyleIdx="3" presStyleCnt="4">
        <dgm:presLayoutVars>
          <dgm:bulletEnabled val="1"/>
        </dgm:presLayoutVars>
      </dgm:prSet>
      <dgm:spPr>
        <a:xfrm>
          <a:off x="4776369" y="3357459"/>
          <a:ext cx="526925" cy="526925"/>
        </a:xfrm>
        <a:prstGeom prst="downArrow">
          <a:avLst>
            <a:gd name="adj1" fmla="val 55000"/>
            <a:gd name="adj2" fmla="val 45000"/>
          </a:avLst>
        </a:prstGeom>
      </dgm:spPr>
    </dgm:pt>
    <dgm:pt modelId="{1F176CE9-056C-40FF-B4CE-2C2617A539B9}" type="pres">
      <dgm:prSet presAssocID="{244FA2ED-476B-40B8-833A-D6FDB0A8D2E1}" presName="FiveNodes_1_text" presStyleLbl="node1" presStyleIdx="4" presStyleCnt="5">
        <dgm:presLayoutVars>
          <dgm:bulletEnabled val="1"/>
        </dgm:presLayoutVars>
      </dgm:prSet>
      <dgm:spPr/>
    </dgm:pt>
    <dgm:pt modelId="{DF20C882-1D6E-444F-86B1-94FEA6E77826}" type="pres">
      <dgm:prSet presAssocID="{244FA2ED-476B-40B8-833A-D6FDB0A8D2E1}" presName="FiveNodes_2_text" presStyleLbl="node1" presStyleIdx="4" presStyleCnt="5">
        <dgm:presLayoutVars>
          <dgm:bulletEnabled val="1"/>
        </dgm:presLayoutVars>
      </dgm:prSet>
      <dgm:spPr/>
    </dgm:pt>
    <dgm:pt modelId="{51397AD7-7A1C-42C1-9EEF-E2D292896055}" type="pres">
      <dgm:prSet presAssocID="{244FA2ED-476B-40B8-833A-D6FDB0A8D2E1}" presName="FiveNodes_3_text" presStyleLbl="node1" presStyleIdx="4" presStyleCnt="5">
        <dgm:presLayoutVars>
          <dgm:bulletEnabled val="1"/>
        </dgm:presLayoutVars>
      </dgm:prSet>
      <dgm:spPr/>
    </dgm:pt>
    <dgm:pt modelId="{57145D48-AAC4-4DE6-B6D3-D51BC1648453}" type="pres">
      <dgm:prSet presAssocID="{244FA2ED-476B-40B8-833A-D6FDB0A8D2E1}" presName="FiveNodes_4_text" presStyleLbl="node1" presStyleIdx="4" presStyleCnt="5">
        <dgm:presLayoutVars>
          <dgm:bulletEnabled val="1"/>
        </dgm:presLayoutVars>
      </dgm:prSet>
      <dgm:spPr/>
    </dgm:pt>
    <dgm:pt modelId="{505702E3-F4A6-45ED-ADB9-E1E2D2E622D8}" type="pres">
      <dgm:prSet presAssocID="{244FA2ED-476B-40B8-833A-D6FDB0A8D2E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D93D618-E1A0-4923-8EF3-7B72BB5AC013}" type="presOf" srcId="{8F03CF84-FEB8-44F3-B1C4-3FCA1A42775E}" destId="{8B002E49-EB10-4291-BCA3-78E4664D7A0B}" srcOrd="0" destOrd="0" presId="urn:microsoft.com/office/officeart/2005/8/layout/vProcess5"/>
    <dgm:cxn modelId="{4D71C61A-412E-4C39-A0E6-F94490174C44}" type="presOf" srcId="{8F03CF84-FEB8-44F3-B1C4-3FCA1A42775E}" destId="{51397AD7-7A1C-42C1-9EEF-E2D292896055}" srcOrd="1" destOrd="0" presId="urn:microsoft.com/office/officeart/2005/8/layout/vProcess5"/>
    <dgm:cxn modelId="{F2852630-67CA-4748-AA51-8931F547387B}" srcId="{244FA2ED-476B-40B8-833A-D6FDB0A8D2E1}" destId="{3EAD22F7-66A9-46E0-AD9E-B13558DD8D27}" srcOrd="0" destOrd="0" parTransId="{A1FC2AE4-2DC3-4D0A-8F03-CE5931CAC00F}" sibTransId="{1FC4E501-D870-4256-A76D-1C3224E2C420}"/>
    <dgm:cxn modelId="{4DF9B532-E7AB-4A96-BBD6-63A5068F660E}" type="presOf" srcId="{3EAD22F7-66A9-46E0-AD9E-B13558DD8D27}" destId="{1F176CE9-056C-40FF-B4CE-2C2617A539B9}" srcOrd="1" destOrd="0" presId="urn:microsoft.com/office/officeart/2005/8/layout/vProcess5"/>
    <dgm:cxn modelId="{4BC3C435-4E04-4924-994F-2EEDBF1E2DE4}" type="presOf" srcId="{6D336364-4918-45F0-96A8-D21ECF448ABF}" destId="{D5D34D7A-5584-4A4E-8E7A-88F03B7123D6}" srcOrd="0" destOrd="0" presId="urn:microsoft.com/office/officeart/2005/8/layout/vProcess5"/>
    <dgm:cxn modelId="{86946837-E867-4AEF-A76A-331B637A0B40}" srcId="{244FA2ED-476B-40B8-833A-D6FDB0A8D2E1}" destId="{F5E6FFE9-7145-48B3-9A87-72510F8CB2EE}" srcOrd="4" destOrd="0" parTransId="{35AED01C-B5D2-4169-BBC9-9854F8C241B7}" sibTransId="{EDE3AA5E-D3BB-4D89-86F2-B407765B9596}"/>
    <dgm:cxn modelId="{8A4A796A-C470-416F-89F9-7458F86F4013}" type="presOf" srcId="{DFA641A5-2A25-4BFA-87CA-F34B5134763D}" destId="{BFE23902-A2CC-4BF2-99B7-7DBEF0523DBC}" srcOrd="0" destOrd="0" presId="urn:microsoft.com/office/officeart/2005/8/layout/vProcess5"/>
    <dgm:cxn modelId="{5967FC6B-A6FA-4789-800A-98AEBC40EE07}" type="presOf" srcId="{6D336364-4918-45F0-96A8-D21ECF448ABF}" destId="{57145D48-AAC4-4DE6-B6D3-D51BC1648453}" srcOrd="1" destOrd="0" presId="urn:microsoft.com/office/officeart/2005/8/layout/vProcess5"/>
    <dgm:cxn modelId="{1E01EB78-8F1C-4F55-B3A6-9F56278061EB}" type="presOf" srcId="{B6D63234-F502-4416-9C7B-004977E51568}" destId="{DF20C882-1D6E-444F-86B1-94FEA6E77826}" srcOrd="1" destOrd="0" presId="urn:microsoft.com/office/officeart/2005/8/layout/vProcess5"/>
    <dgm:cxn modelId="{694D0E59-919F-49C8-AFED-D52692822822}" type="presOf" srcId="{B6D63234-F502-4416-9C7B-004977E51568}" destId="{FD40FB87-4465-417F-8658-6E667A7E6EB5}" srcOrd="0" destOrd="0" presId="urn:microsoft.com/office/officeart/2005/8/layout/vProcess5"/>
    <dgm:cxn modelId="{FD29809C-438A-4632-8CBA-9DB99FDF1A8A}" type="presOf" srcId="{03FE1E18-CBDF-4CF7-BA0C-6C198E2A8604}" destId="{183162E4-94A1-46A5-AB12-6086B5730718}" srcOrd="0" destOrd="0" presId="urn:microsoft.com/office/officeart/2005/8/layout/vProcess5"/>
    <dgm:cxn modelId="{FD29AEA3-B710-4FF2-8C31-B17DD63B88E5}" srcId="{244FA2ED-476B-40B8-833A-D6FDB0A8D2E1}" destId="{B6D63234-F502-4416-9C7B-004977E51568}" srcOrd="1" destOrd="0" parTransId="{A183A0A8-249A-4AFD-BA42-9B8266B1F12B}" sibTransId="{DFA641A5-2A25-4BFA-87CA-F34B5134763D}"/>
    <dgm:cxn modelId="{CCA723A4-3478-4B38-8E5C-7F6E6AFC7587}" srcId="{244FA2ED-476B-40B8-833A-D6FDB0A8D2E1}" destId="{8F03CF84-FEB8-44F3-B1C4-3FCA1A42775E}" srcOrd="2" destOrd="0" parTransId="{98D18E5D-B50A-4152-AE78-E59692D5DC89}" sibTransId="{03FE1E18-CBDF-4CF7-BA0C-6C198E2A8604}"/>
    <dgm:cxn modelId="{70DA8FAD-C061-4CFC-84E8-9D024B0D05B7}" type="presOf" srcId="{1FC4E501-D870-4256-A76D-1C3224E2C420}" destId="{9CEBB2C7-0930-432D-A449-EFBC23D156BF}" srcOrd="0" destOrd="0" presId="urn:microsoft.com/office/officeart/2005/8/layout/vProcess5"/>
    <dgm:cxn modelId="{CA780BB4-401F-404B-BCFC-3C5044C52EDA}" type="presOf" srcId="{244FA2ED-476B-40B8-833A-D6FDB0A8D2E1}" destId="{214D3EF2-9E10-4DAA-8A3E-4FCE0BC30512}" srcOrd="0" destOrd="0" presId="urn:microsoft.com/office/officeart/2005/8/layout/vProcess5"/>
    <dgm:cxn modelId="{B83CB6B6-605C-4765-B42D-5704DAF0E013}" srcId="{244FA2ED-476B-40B8-833A-D6FDB0A8D2E1}" destId="{6D336364-4918-45F0-96A8-D21ECF448ABF}" srcOrd="3" destOrd="0" parTransId="{609F40B7-8F70-459F-A9A4-3C78ED5AE104}" sibTransId="{E1D0B34F-2D51-41F9-A49F-AA19EC8BC798}"/>
    <dgm:cxn modelId="{1F5E1CC4-1078-4921-A2D8-2B3A05BE7468}" type="presOf" srcId="{F5E6FFE9-7145-48B3-9A87-72510F8CB2EE}" destId="{505702E3-F4A6-45ED-ADB9-E1E2D2E622D8}" srcOrd="1" destOrd="0" presId="urn:microsoft.com/office/officeart/2005/8/layout/vProcess5"/>
    <dgm:cxn modelId="{CBF32FD5-5128-419A-B220-3A3B1241EABA}" type="presOf" srcId="{E1D0B34F-2D51-41F9-A49F-AA19EC8BC798}" destId="{CF90BC31-B74B-4EE3-AB88-FDD6456301E4}" srcOrd="0" destOrd="0" presId="urn:microsoft.com/office/officeart/2005/8/layout/vProcess5"/>
    <dgm:cxn modelId="{75AEBAF4-E1A6-421B-A540-C9675E7DFE55}" type="presOf" srcId="{3EAD22F7-66A9-46E0-AD9E-B13558DD8D27}" destId="{E4346F28-A7FB-40D6-9964-1650E92C6BDB}" srcOrd="0" destOrd="0" presId="urn:microsoft.com/office/officeart/2005/8/layout/vProcess5"/>
    <dgm:cxn modelId="{3170C2FE-4AD0-400D-A430-8C3149C6302D}" type="presOf" srcId="{F5E6FFE9-7145-48B3-9A87-72510F8CB2EE}" destId="{631034FC-877B-4ECC-A372-14C0A7037282}" srcOrd="0" destOrd="0" presId="urn:microsoft.com/office/officeart/2005/8/layout/vProcess5"/>
    <dgm:cxn modelId="{C82CD0D1-CBCE-4D0D-B68B-2D0314490F9C}" type="presParOf" srcId="{214D3EF2-9E10-4DAA-8A3E-4FCE0BC30512}" destId="{D28A7457-6E44-46D0-879E-1F4074B432D7}" srcOrd="0" destOrd="0" presId="urn:microsoft.com/office/officeart/2005/8/layout/vProcess5"/>
    <dgm:cxn modelId="{6372ABA2-53DF-4509-A31F-0D711A3F386B}" type="presParOf" srcId="{214D3EF2-9E10-4DAA-8A3E-4FCE0BC30512}" destId="{E4346F28-A7FB-40D6-9964-1650E92C6BDB}" srcOrd="1" destOrd="0" presId="urn:microsoft.com/office/officeart/2005/8/layout/vProcess5"/>
    <dgm:cxn modelId="{E0867737-921F-497D-A979-A6DC57D8D05D}" type="presParOf" srcId="{214D3EF2-9E10-4DAA-8A3E-4FCE0BC30512}" destId="{FD40FB87-4465-417F-8658-6E667A7E6EB5}" srcOrd="2" destOrd="0" presId="urn:microsoft.com/office/officeart/2005/8/layout/vProcess5"/>
    <dgm:cxn modelId="{CD8EB80D-EA47-4B8A-83E3-1787280C27B0}" type="presParOf" srcId="{214D3EF2-9E10-4DAA-8A3E-4FCE0BC30512}" destId="{8B002E49-EB10-4291-BCA3-78E4664D7A0B}" srcOrd="3" destOrd="0" presId="urn:microsoft.com/office/officeart/2005/8/layout/vProcess5"/>
    <dgm:cxn modelId="{BF90C842-FFBA-4377-98BB-193AC93E7B89}" type="presParOf" srcId="{214D3EF2-9E10-4DAA-8A3E-4FCE0BC30512}" destId="{D5D34D7A-5584-4A4E-8E7A-88F03B7123D6}" srcOrd="4" destOrd="0" presId="urn:microsoft.com/office/officeart/2005/8/layout/vProcess5"/>
    <dgm:cxn modelId="{EC9FE7F2-6FA6-4E7D-9B50-A915E6FD845F}" type="presParOf" srcId="{214D3EF2-9E10-4DAA-8A3E-4FCE0BC30512}" destId="{631034FC-877B-4ECC-A372-14C0A7037282}" srcOrd="5" destOrd="0" presId="urn:microsoft.com/office/officeart/2005/8/layout/vProcess5"/>
    <dgm:cxn modelId="{25C41496-5A26-46F3-A3CE-072909444705}" type="presParOf" srcId="{214D3EF2-9E10-4DAA-8A3E-4FCE0BC30512}" destId="{9CEBB2C7-0930-432D-A449-EFBC23D156BF}" srcOrd="6" destOrd="0" presId="urn:microsoft.com/office/officeart/2005/8/layout/vProcess5"/>
    <dgm:cxn modelId="{CD52DD85-EB41-452F-8EB9-5F49304A136C}" type="presParOf" srcId="{214D3EF2-9E10-4DAA-8A3E-4FCE0BC30512}" destId="{BFE23902-A2CC-4BF2-99B7-7DBEF0523DBC}" srcOrd="7" destOrd="0" presId="urn:microsoft.com/office/officeart/2005/8/layout/vProcess5"/>
    <dgm:cxn modelId="{5DA9A938-5BC3-4A75-8EE2-FB85E234545A}" type="presParOf" srcId="{214D3EF2-9E10-4DAA-8A3E-4FCE0BC30512}" destId="{183162E4-94A1-46A5-AB12-6086B5730718}" srcOrd="8" destOrd="0" presId="urn:microsoft.com/office/officeart/2005/8/layout/vProcess5"/>
    <dgm:cxn modelId="{C69C96C1-15F1-432B-8395-3AF01C6A866D}" type="presParOf" srcId="{214D3EF2-9E10-4DAA-8A3E-4FCE0BC30512}" destId="{CF90BC31-B74B-4EE3-AB88-FDD6456301E4}" srcOrd="9" destOrd="0" presId="urn:microsoft.com/office/officeart/2005/8/layout/vProcess5"/>
    <dgm:cxn modelId="{A5DF049E-F714-4506-9679-3BEDA501243F}" type="presParOf" srcId="{214D3EF2-9E10-4DAA-8A3E-4FCE0BC30512}" destId="{1F176CE9-056C-40FF-B4CE-2C2617A539B9}" srcOrd="10" destOrd="0" presId="urn:microsoft.com/office/officeart/2005/8/layout/vProcess5"/>
    <dgm:cxn modelId="{410B1CA6-BDC6-4CCA-A614-8B1EA6B78850}" type="presParOf" srcId="{214D3EF2-9E10-4DAA-8A3E-4FCE0BC30512}" destId="{DF20C882-1D6E-444F-86B1-94FEA6E77826}" srcOrd="11" destOrd="0" presId="urn:microsoft.com/office/officeart/2005/8/layout/vProcess5"/>
    <dgm:cxn modelId="{FA8AA887-8BAE-4ED1-94A7-F07BDF2CA219}" type="presParOf" srcId="{214D3EF2-9E10-4DAA-8A3E-4FCE0BC30512}" destId="{51397AD7-7A1C-42C1-9EEF-E2D292896055}" srcOrd="12" destOrd="0" presId="urn:microsoft.com/office/officeart/2005/8/layout/vProcess5"/>
    <dgm:cxn modelId="{AC563803-91B5-4F36-A17D-A4D910BA1022}" type="presParOf" srcId="{214D3EF2-9E10-4DAA-8A3E-4FCE0BC30512}" destId="{57145D48-AAC4-4DE6-B6D3-D51BC1648453}" srcOrd="13" destOrd="0" presId="urn:microsoft.com/office/officeart/2005/8/layout/vProcess5"/>
    <dgm:cxn modelId="{504F20E8-1B75-439D-B529-7681E0A15472}" type="presParOf" srcId="{214D3EF2-9E10-4DAA-8A3E-4FCE0BC30512}" destId="{505702E3-F4A6-45ED-ADB9-E1E2D2E622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B25AD7-B7C6-4B36-8AF3-AE8363ACEA4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B8F849-3F37-48CD-8B3C-72D1404379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Python</a:t>
          </a:r>
          <a:endParaRPr lang="en-US"/>
        </a:p>
      </dgm:t>
    </dgm:pt>
    <dgm:pt modelId="{AC6695AF-C568-402E-A077-B3CD57AB4854}" type="parTrans" cxnId="{965E7F45-0268-45D0-A7F7-5436F934C998}">
      <dgm:prSet/>
      <dgm:spPr/>
      <dgm:t>
        <a:bodyPr/>
        <a:lstStyle/>
        <a:p>
          <a:endParaRPr lang="en-US"/>
        </a:p>
      </dgm:t>
    </dgm:pt>
    <dgm:pt modelId="{C3381445-7D5E-4112-8D99-B987D8029A89}" type="sibTrans" cxnId="{965E7F45-0268-45D0-A7F7-5436F934C998}">
      <dgm:prSet/>
      <dgm:spPr/>
      <dgm:t>
        <a:bodyPr/>
        <a:lstStyle/>
        <a:p>
          <a:endParaRPr lang="en-US"/>
        </a:p>
      </dgm:t>
    </dgm:pt>
    <dgm:pt modelId="{B00EEEE0-9F54-49AC-8420-B43B4956E5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dirty="0"/>
            <a:t>Why?</a:t>
          </a:r>
          <a:endParaRPr lang="en-US" dirty="0"/>
        </a:p>
      </dgm:t>
    </dgm:pt>
    <dgm:pt modelId="{70FEFAB9-97B6-4936-9D05-1C41993528B5}" type="parTrans" cxnId="{8B0454D3-8878-4D5F-AC68-9A99134AF48D}">
      <dgm:prSet/>
      <dgm:spPr/>
      <dgm:t>
        <a:bodyPr/>
        <a:lstStyle/>
        <a:p>
          <a:endParaRPr lang="en-US"/>
        </a:p>
      </dgm:t>
    </dgm:pt>
    <dgm:pt modelId="{4F19DC3E-689B-4206-A9BE-96BFF2C1C949}" type="sibTrans" cxnId="{8B0454D3-8878-4D5F-AC68-9A99134AF48D}">
      <dgm:prSet/>
      <dgm:spPr/>
      <dgm:t>
        <a:bodyPr/>
        <a:lstStyle/>
        <a:p>
          <a:endParaRPr lang="en-US"/>
        </a:p>
      </dgm:t>
    </dgm:pt>
    <dgm:pt modelId="{F8B50158-7309-4AD6-84CB-93474EA01F6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Versatile (many libraries)</a:t>
          </a:r>
          <a:endParaRPr lang="en-US"/>
        </a:p>
      </dgm:t>
    </dgm:pt>
    <dgm:pt modelId="{E98F3381-2520-41A3-8D00-3D6A8EA0686C}" type="parTrans" cxnId="{DC30F6C9-F9FF-4E51-BAFA-04594664DE90}">
      <dgm:prSet/>
      <dgm:spPr/>
      <dgm:t>
        <a:bodyPr/>
        <a:lstStyle/>
        <a:p>
          <a:endParaRPr lang="en-US"/>
        </a:p>
      </dgm:t>
    </dgm:pt>
    <dgm:pt modelId="{332FAF7B-12A8-43AF-A846-16C179F63465}" type="sibTrans" cxnId="{DC30F6C9-F9FF-4E51-BAFA-04594664DE90}">
      <dgm:prSet/>
      <dgm:spPr/>
      <dgm:t>
        <a:bodyPr/>
        <a:lstStyle/>
        <a:p>
          <a:endParaRPr lang="en-US"/>
        </a:p>
      </dgm:t>
    </dgm:pt>
    <dgm:pt modelId="{A3D185ED-263C-4621-B04A-88ED3F2D382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Challenge myself</a:t>
          </a:r>
          <a:endParaRPr lang="en-US" dirty="0"/>
        </a:p>
      </dgm:t>
    </dgm:pt>
    <dgm:pt modelId="{8909D539-59B2-4794-A61F-E22A580EDD67}" type="parTrans" cxnId="{3ADF7F29-3576-4D06-A944-9324091E9157}">
      <dgm:prSet/>
      <dgm:spPr/>
      <dgm:t>
        <a:bodyPr/>
        <a:lstStyle/>
        <a:p>
          <a:endParaRPr lang="en-US"/>
        </a:p>
      </dgm:t>
    </dgm:pt>
    <dgm:pt modelId="{BDBD7B5E-A438-4D13-84F0-6AD74DE1CD81}" type="sibTrans" cxnId="{3ADF7F29-3576-4D06-A944-9324091E9157}">
      <dgm:prSet/>
      <dgm:spPr/>
      <dgm:t>
        <a:bodyPr/>
        <a:lstStyle/>
        <a:p>
          <a:endParaRPr lang="en-US"/>
        </a:p>
      </dgm:t>
    </dgm:pt>
    <dgm:pt modelId="{9E2814F0-1024-4884-AB23-CDE4362B239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IBM SPSS Modeler not widely used outside</a:t>
          </a:r>
          <a:endParaRPr lang="en-US"/>
        </a:p>
      </dgm:t>
    </dgm:pt>
    <dgm:pt modelId="{58BC4097-B566-4BE4-8514-9E3442442DA2}" type="parTrans" cxnId="{98E643F0-4A9F-4081-A9FC-32840D59AFAB}">
      <dgm:prSet/>
      <dgm:spPr/>
      <dgm:t>
        <a:bodyPr/>
        <a:lstStyle/>
        <a:p>
          <a:endParaRPr lang="en-US"/>
        </a:p>
      </dgm:t>
    </dgm:pt>
    <dgm:pt modelId="{B128572C-D148-4E8A-AFD7-D36701DDB9C0}" type="sibTrans" cxnId="{98E643F0-4A9F-4081-A9FC-32840D59AFAB}">
      <dgm:prSet/>
      <dgm:spPr/>
      <dgm:t>
        <a:bodyPr/>
        <a:lstStyle/>
        <a:p>
          <a:endParaRPr lang="en-US"/>
        </a:p>
      </dgm:t>
    </dgm:pt>
    <dgm:pt modelId="{78E5D20F-2A5A-4AC1-B116-60D140D64DE8}" type="pres">
      <dgm:prSet presAssocID="{E7B25AD7-B7C6-4B36-8AF3-AE8363ACEA4D}" presName="root" presStyleCnt="0">
        <dgm:presLayoutVars>
          <dgm:dir/>
          <dgm:resizeHandles val="exact"/>
        </dgm:presLayoutVars>
      </dgm:prSet>
      <dgm:spPr/>
    </dgm:pt>
    <dgm:pt modelId="{009D277A-6598-4D07-B212-841631EB1BBF}" type="pres">
      <dgm:prSet presAssocID="{DFB8F849-3F37-48CD-8B3C-72D1404379F3}" presName="compNode" presStyleCnt="0"/>
      <dgm:spPr/>
    </dgm:pt>
    <dgm:pt modelId="{EAD33F0B-EC71-47D8-B75C-F6A764C971FB}" type="pres">
      <dgm:prSet presAssocID="{DFB8F849-3F37-48CD-8B3C-72D1404379F3}" presName="iconRect" presStyleLbl="node1" presStyleIdx="0" presStyleCnt="2" custLinFactNeighborX="-64903" custLinFactNeighborY="-3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41523C4-1D2F-48B1-9BE9-BAA888A969CC}" type="pres">
      <dgm:prSet presAssocID="{DFB8F849-3F37-48CD-8B3C-72D1404379F3}" presName="iconSpace" presStyleCnt="0"/>
      <dgm:spPr/>
    </dgm:pt>
    <dgm:pt modelId="{BFA81CA1-35F3-48BB-A5CE-6F57F02C524C}" type="pres">
      <dgm:prSet presAssocID="{DFB8F849-3F37-48CD-8B3C-72D1404379F3}" presName="parTx" presStyleLbl="revTx" presStyleIdx="0" presStyleCnt="4">
        <dgm:presLayoutVars>
          <dgm:chMax val="0"/>
          <dgm:chPref val="0"/>
        </dgm:presLayoutVars>
      </dgm:prSet>
      <dgm:spPr/>
    </dgm:pt>
    <dgm:pt modelId="{90363958-6F9F-480D-958D-A23C0B98E0A1}" type="pres">
      <dgm:prSet presAssocID="{DFB8F849-3F37-48CD-8B3C-72D1404379F3}" presName="txSpace" presStyleCnt="0"/>
      <dgm:spPr/>
    </dgm:pt>
    <dgm:pt modelId="{14D9E092-4491-428E-BA53-95C70E38C76E}" type="pres">
      <dgm:prSet presAssocID="{DFB8F849-3F37-48CD-8B3C-72D1404379F3}" presName="desTx" presStyleLbl="revTx" presStyleIdx="1" presStyleCnt="4">
        <dgm:presLayoutVars/>
      </dgm:prSet>
      <dgm:spPr/>
    </dgm:pt>
    <dgm:pt modelId="{D3067D31-9513-44A0-8883-135A81F4CD48}" type="pres">
      <dgm:prSet presAssocID="{C3381445-7D5E-4112-8D99-B987D8029A89}" presName="sibTrans" presStyleCnt="0"/>
      <dgm:spPr/>
    </dgm:pt>
    <dgm:pt modelId="{D7080059-4974-408F-81FB-CFDC188E8F82}" type="pres">
      <dgm:prSet presAssocID="{B00EEEE0-9F54-49AC-8420-B43B4956E55C}" presName="compNode" presStyleCnt="0"/>
      <dgm:spPr/>
    </dgm:pt>
    <dgm:pt modelId="{B710C0EE-2A1D-49B2-9613-292D731879D0}" type="pres">
      <dgm:prSet presAssocID="{B00EEEE0-9F54-49AC-8420-B43B4956E5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8F81983-8FEC-4CFC-AE0A-6275A44DE004}" type="pres">
      <dgm:prSet presAssocID="{B00EEEE0-9F54-49AC-8420-B43B4956E55C}" presName="iconSpace" presStyleCnt="0"/>
      <dgm:spPr/>
    </dgm:pt>
    <dgm:pt modelId="{970D8FA1-B07C-4A82-81E6-9CC661F67FC1}" type="pres">
      <dgm:prSet presAssocID="{B00EEEE0-9F54-49AC-8420-B43B4956E55C}" presName="parTx" presStyleLbl="revTx" presStyleIdx="2" presStyleCnt="4">
        <dgm:presLayoutVars>
          <dgm:chMax val="0"/>
          <dgm:chPref val="0"/>
        </dgm:presLayoutVars>
      </dgm:prSet>
      <dgm:spPr/>
    </dgm:pt>
    <dgm:pt modelId="{93A4A311-2231-4109-AB3D-8752AF338713}" type="pres">
      <dgm:prSet presAssocID="{B00EEEE0-9F54-49AC-8420-B43B4956E55C}" presName="txSpace" presStyleCnt="0"/>
      <dgm:spPr/>
    </dgm:pt>
    <dgm:pt modelId="{5F1B220B-635A-40E3-999E-F111228838FC}" type="pres">
      <dgm:prSet presAssocID="{B00EEEE0-9F54-49AC-8420-B43B4956E55C}" presName="desTx" presStyleLbl="revTx" presStyleIdx="3" presStyleCnt="4">
        <dgm:presLayoutVars/>
      </dgm:prSet>
      <dgm:spPr/>
    </dgm:pt>
  </dgm:ptLst>
  <dgm:cxnLst>
    <dgm:cxn modelId="{8B9C7221-9776-4847-AC6E-F7254E6FF0CC}" type="presOf" srcId="{9E2814F0-1024-4884-AB23-CDE4362B2398}" destId="{5F1B220B-635A-40E3-999E-F111228838FC}" srcOrd="0" destOrd="2" presId="urn:microsoft.com/office/officeart/2018/5/layout/CenteredIconLabelDescriptionList"/>
    <dgm:cxn modelId="{3ADF7F29-3576-4D06-A944-9324091E9157}" srcId="{B00EEEE0-9F54-49AC-8420-B43B4956E55C}" destId="{A3D185ED-263C-4621-B04A-88ED3F2D3824}" srcOrd="1" destOrd="0" parTransId="{8909D539-59B2-4794-A61F-E22A580EDD67}" sibTransId="{BDBD7B5E-A438-4D13-84F0-6AD74DE1CD81}"/>
    <dgm:cxn modelId="{82141B2A-FD76-4089-B859-58F6029A808E}" type="presOf" srcId="{A3D185ED-263C-4621-B04A-88ED3F2D3824}" destId="{5F1B220B-635A-40E3-999E-F111228838FC}" srcOrd="0" destOrd="1" presId="urn:microsoft.com/office/officeart/2018/5/layout/CenteredIconLabelDescriptionList"/>
    <dgm:cxn modelId="{965E7F45-0268-45D0-A7F7-5436F934C998}" srcId="{E7B25AD7-B7C6-4B36-8AF3-AE8363ACEA4D}" destId="{DFB8F849-3F37-48CD-8B3C-72D1404379F3}" srcOrd="0" destOrd="0" parTransId="{AC6695AF-C568-402E-A077-B3CD57AB4854}" sibTransId="{C3381445-7D5E-4112-8D99-B987D8029A89}"/>
    <dgm:cxn modelId="{3424414D-4EFD-4C25-ADFE-5D2DDE4A6047}" type="presOf" srcId="{F8B50158-7309-4AD6-84CB-93474EA01F66}" destId="{5F1B220B-635A-40E3-999E-F111228838FC}" srcOrd="0" destOrd="0" presId="urn:microsoft.com/office/officeart/2018/5/layout/CenteredIconLabelDescriptionList"/>
    <dgm:cxn modelId="{2AB98A4F-5FF8-4958-B9F2-BB7DE991A840}" type="presOf" srcId="{E7B25AD7-B7C6-4B36-8AF3-AE8363ACEA4D}" destId="{78E5D20F-2A5A-4AC1-B116-60D140D64DE8}" srcOrd="0" destOrd="0" presId="urn:microsoft.com/office/officeart/2018/5/layout/CenteredIconLabelDescriptionList"/>
    <dgm:cxn modelId="{4746A28F-97FF-4F9B-93B5-2D6F0903C6C9}" type="presOf" srcId="{B00EEEE0-9F54-49AC-8420-B43B4956E55C}" destId="{970D8FA1-B07C-4A82-81E6-9CC661F67FC1}" srcOrd="0" destOrd="0" presId="urn:microsoft.com/office/officeart/2018/5/layout/CenteredIconLabelDescriptionList"/>
    <dgm:cxn modelId="{1E2C2DA9-33BC-453D-A831-51972D71EC2E}" type="presOf" srcId="{DFB8F849-3F37-48CD-8B3C-72D1404379F3}" destId="{BFA81CA1-35F3-48BB-A5CE-6F57F02C524C}" srcOrd="0" destOrd="0" presId="urn:microsoft.com/office/officeart/2018/5/layout/CenteredIconLabelDescriptionList"/>
    <dgm:cxn modelId="{DC30F6C9-F9FF-4E51-BAFA-04594664DE90}" srcId="{B00EEEE0-9F54-49AC-8420-B43B4956E55C}" destId="{F8B50158-7309-4AD6-84CB-93474EA01F66}" srcOrd="0" destOrd="0" parTransId="{E98F3381-2520-41A3-8D00-3D6A8EA0686C}" sibTransId="{332FAF7B-12A8-43AF-A846-16C179F63465}"/>
    <dgm:cxn modelId="{8B0454D3-8878-4D5F-AC68-9A99134AF48D}" srcId="{E7B25AD7-B7C6-4B36-8AF3-AE8363ACEA4D}" destId="{B00EEEE0-9F54-49AC-8420-B43B4956E55C}" srcOrd="1" destOrd="0" parTransId="{70FEFAB9-97B6-4936-9D05-1C41993528B5}" sibTransId="{4F19DC3E-689B-4206-A9BE-96BFF2C1C949}"/>
    <dgm:cxn modelId="{98E643F0-4A9F-4081-A9FC-32840D59AFAB}" srcId="{B00EEEE0-9F54-49AC-8420-B43B4956E55C}" destId="{9E2814F0-1024-4884-AB23-CDE4362B2398}" srcOrd="2" destOrd="0" parTransId="{58BC4097-B566-4BE4-8514-9E3442442DA2}" sibTransId="{B128572C-D148-4E8A-AFD7-D36701DDB9C0}"/>
    <dgm:cxn modelId="{2161549E-BBA2-4667-B237-44A626BF033D}" type="presParOf" srcId="{78E5D20F-2A5A-4AC1-B116-60D140D64DE8}" destId="{009D277A-6598-4D07-B212-841631EB1BBF}" srcOrd="0" destOrd="0" presId="urn:microsoft.com/office/officeart/2018/5/layout/CenteredIconLabelDescriptionList"/>
    <dgm:cxn modelId="{ED346152-67D3-4998-80D0-B3874D24D840}" type="presParOf" srcId="{009D277A-6598-4D07-B212-841631EB1BBF}" destId="{EAD33F0B-EC71-47D8-B75C-F6A764C971FB}" srcOrd="0" destOrd="0" presId="urn:microsoft.com/office/officeart/2018/5/layout/CenteredIconLabelDescriptionList"/>
    <dgm:cxn modelId="{D899B537-8EFA-4FD4-B3D6-485C8D2DCF12}" type="presParOf" srcId="{009D277A-6598-4D07-B212-841631EB1BBF}" destId="{741523C4-1D2F-48B1-9BE9-BAA888A969CC}" srcOrd="1" destOrd="0" presId="urn:microsoft.com/office/officeart/2018/5/layout/CenteredIconLabelDescriptionList"/>
    <dgm:cxn modelId="{B320B5DB-8E9A-4CE8-8B33-27FBB23015FC}" type="presParOf" srcId="{009D277A-6598-4D07-B212-841631EB1BBF}" destId="{BFA81CA1-35F3-48BB-A5CE-6F57F02C524C}" srcOrd="2" destOrd="0" presId="urn:microsoft.com/office/officeart/2018/5/layout/CenteredIconLabelDescriptionList"/>
    <dgm:cxn modelId="{16FFC2D3-0E6C-41DD-8947-4B1C5B058AEA}" type="presParOf" srcId="{009D277A-6598-4D07-B212-841631EB1BBF}" destId="{90363958-6F9F-480D-958D-A23C0B98E0A1}" srcOrd="3" destOrd="0" presId="urn:microsoft.com/office/officeart/2018/5/layout/CenteredIconLabelDescriptionList"/>
    <dgm:cxn modelId="{CCE86060-F6FC-4CDF-9FD6-FE37899C982A}" type="presParOf" srcId="{009D277A-6598-4D07-B212-841631EB1BBF}" destId="{14D9E092-4491-428E-BA53-95C70E38C76E}" srcOrd="4" destOrd="0" presId="urn:microsoft.com/office/officeart/2018/5/layout/CenteredIconLabelDescriptionList"/>
    <dgm:cxn modelId="{BADB9470-5478-46BE-B5C1-4D682A38C9E6}" type="presParOf" srcId="{78E5D20F-2A5A-4AC1-B116-60D140D64DE8}" destId="{D3067D31-9513-44A0-8883-135A81F4CD48}" srcOrd="1" destOrd="0" presId="urn:microsoft.com/office/officeart/2018/5/layout/CenteredIconLabelDescriptionList"/>
    <dgm:cxn modelId="{579D9A4C-BDB8-4C77-8620-2C9D9137966D}" type="presParOf" srcId="{78E5D20F-2A5A-4AC1-B116-60D140D64DE8}" destId="{D7080059-4974-408F-81FB-CFDC188E8F82}" srcOrd="2" destOrd="0" presId="urn:microsoft.com/office/officeart/2018/5/layout/CenteredIconLabelDescriptionList"/>
    <dgm:cxn modelId="{FA483941-2F09-437C-B424-12F2DA734439}" type="presParOf" srcId="{D7080059-4974-408F-81FB-CFDC188E8F82}" destId="{B710C0EE-2A1D-49B2-9613-292D731879D0}" srcOrd="0" destOrd="0" presId="urn:microsoft.com/office/officeart/2018/5/layout/CenteredIconLabelDescriptionList"/>
    <dgm:cxn modelId="{AE0C69CA-BE48-4036-909D-063D073C4225}" type="presParOf" srcId="{D7080059-4974-408F-81FB-CFDC188E8F82}" destId="{68F81983-8FEC-4CFC-AE0A-6275A44DE004}" srcOrd="1" destOrd="0" presId="urn:microsoft.com/office/officeart/2018/5/layout/CenteredIconLabelDescriptionList"/>
    <dgm:cxn modelId="{C7BFF213-EF41-4B5F-BD2F-079AEB5A278B}" type="presParOf" srcId="{D7080059-4974-408F-81FB-CFDC188E8F82}" destId="{970D8FA1-B07C-4A82-81E6-9CC661F67FC1}" srcOrd="2" destOrd="0" presId="urn:microsoft.com/office/officeart/2018/5/layout/CenteredIconLabelDescriptionList"/>
    <dgm:cxn modelId="{5AE75B65-FDA0-4827-8303-7309FB9FF74A}" type="presParOf" srcId="{D7080059-4974-408F-81FB-CFDC188E8F82}" destId="{93A4A311-2231-4109-AB3D-8752AF338713}" srcOrd="3" destOrd="0" presId="urn:microsoft.com/office/officeart/2018/5/layout/CenteredIconLabelDescriptionList"/>
    <dgm:cxn modelId="{F23FE5C8-B259-4793-98CC-AA091D0F9108}" type="presParOf" srcId="{D7080059-4974-408F-81FB-CFDC188E8F82}" destId="{5F1B220B-635A-40E3-999E-F111228838F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BCC3E-42F3-4883-BD3A-75B6E7B1AF61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1174B-07E3-4BB4-AEF3-780064597CD6}">
      <dsp:nvSpPr>
        <dsp:cNvPr id="0" name=""/>
        <dsp:cNvSpPr/>
      </dsp:nvSpPr>
      <dsp:spPr>
        <a:xfrm>
          <a:off x="0" y="2518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Topic Introduction </a:t>
          </a:r>
          <a:endParaRPr lang="en-US" sz="2800" kern="1200"/>
        </a:p>
      </dsp:txBody>
      <dsp:txXfrm>
        <a:off x="0" y="2518"/>
        <a:ext cx="7117918" cy="858668"/>
      </dsp:txXfrm>
    </dsp:sp>
    <dsp:sp modelId="{AF2C8BF8-3FDD-4D4F-B5B1-EE50FF7E4457}">
      <dsp:nvSpPr>
        <dsp:cNvPr id="0" name=""/>
        <dsp:cNvSpPr/>
      </dsp:nvSpPr>
      <dsp:spPr>
        <a:xfrm>
          <a:off x="0" y="861186"/>
          <a:ext cx="7117918" cy="0"/>
        </a:xfrm>
        <a:prstGeom prst="line">
          <a:avLst/>
        </a:prstGeom>
        <a:solidFill>
          <a:schemeClr val="accent2">
            <a:hueOff val="-302419"/>
            <a:satOff val="-768"/>
            <a:lumOff val="-1059"/>
            <a:alphaOff val="0"/>
          </a:schemeClr>
        </a:solidFill>
        <a:ln w="12700" cap="flat" cmpd="sng" algn="ctr">
          <a:solidFill>
            <a:schemeClr val="accent2">
              <a:hueOff val="-302419"/>
              <a:satOff val="-768"/>
              <a:lumOff val="-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1B0D4-E7AE-4D0B-926C-A80629078F35}">
      <dsp:nvSpPr>
        <dsp:cNvPr id="0" name=""/>
        <dsp:cNvSpPr/>
      </dsp:nvSpPr>
      <dsp:spPr>
        <a:xfrm>
          <a:off x="0" y="861186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Related Work</a:t>
          </a:r>
          <a:endParaRPr lang="en-US" sz="2800" kern="1200"/>
        </a:p>
      </dsp:txBody>
      <dsp:txXfrm>
        <a:off x="0" y="861186"/>
        <a:ext cx="7117918" cy="858668"/>
      </dsp:txXfrm>
    </dsp:sp>
    <dsp:sp modelId="{8DE4FDC0-B771-4390-8270-B08A90DC5B04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604838"/>
            <a:satOff val="-1536"/>
            <a:lumOff val="-2118"/>
            <a:alphaOff val="0"/>
          </a:schemeClr>
        </a:solidFill>
        <a:ln w="12700" cap="flat" cmpd="sng" algn="ctr">
          <a:solidFill>
            <a:schemeClr val="accent2">
              <a:hueOff val="-604838"/>
              <a:satOff val="-1536"/>
              <a:lumOff val="-2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95AAF-53D3-401B-8684-4C15B84F74D1}">
      <dsp:nvSpPr>
        <dsp:cNvPr id="0" name=""/>
        <dsp:cNvSpPr/>
      </dsp:nvSpPr>
      <dsp:spPr>
        <a:xfrm>
          <a:off x="0" y="1719855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CRISP-DM</a:t>
          </a:r>
          <a:endParaRPr lang="en-US" sz="2800" kern="1200"/>
        </a:p>
      </dsp:txBody>
      <dsp:txXfrm>
        <a:off x="0" y="1719855"/>
        <a:ext cx="7117918" cy="858668"/>
      </dsp:txXfrm>
    </dsp:sp>
    <dsp:sp modelId="{3013AE80-658A-4C99-B017-A68A3C114B6F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907257"/>
            <a:satOff val="-2303"/>
            <a:lumOff val="-3177"/>
            <a:alphaOff val="0"/>
          </a:schemeClr>
        </a:solidFill>
        <a:ln w="12700" cap="flat" cmpd="sng" algn="ctr">
          <a:solidFill>
            <a:schemeClr val="accent2">
              <a:hueOff val="-907257"/>
              <a:satOff val="-2303"/>
              <a:lumOff val="-3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5717B-3F3E-4273-9A42-C795872E7B17}">
      <dsp:nvSpPr>
        <dsp:cNvPr id="0" name=""/>
        <dsp:cNvSpPr/>
      </dsp:nvSpPr>
      <dsp:spPr>
        <a:xfrm>
          <a:off x="0" y="2578524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Initial Model Evaluation</a:t>
          </a:r>
          <a:endParaRPr lang="en-US" sz="2800" kern="1200"/>
        </a:p>
      </dsp:txBody>
      <dsp:txXfrm>
        <a:off x="0" y="2578524"/>
        <a:ext cx="7117918" cy="858668"/>
      </dsp:txXfrm>
    </dsp:sp>
    <dsp:sp modelId="{5655579F-1248-4985-BBA1-DDAD5C218343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1209676"/>
            <a:satOff val="-3071"/>
            <a:lumOff val="-4236"/>
            <a:alphaOff val="0"/>
          </a:schemeClr>
        </a:solidFill>
        <a:ln w="12700" cap="flat" cmpd="sng" algn="ctr">
          <a:solidFill>
            <a:schemeClr val="accent2">
              <a:hueOff val="-1209676"/>
              <a:satOff val="-3071"/>
              <a:lumOff val="-4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BA84A-13DD-4BB9-BCEB-062E097C6814}">
      <dsp:nvSpPr>
        <dsp:cNvPr id="0" name=""/>
        <dsp:cNvSpPr/>
      </dsp:nvSpPr>
      <dsp:spPr>
        <a:xfrm>
          <a:off x="0" y="3437193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Conclusion</a:t>
          </a:r>
          <a:endParaRPr lang="en-US" sz="2800" kern="1200"/>
        </a:p>
      </dsp:txBody>
      <dsp:txXfrm>
        <a:off x="0" y="3437193"/>
        <a:ext cx="7117918" cy="858668"/>
      </dsp:txXfrm>
    </dsp:sp>
    <dsp:sp modelId="{23445E4B-6680-4C89-8D1F-0BFC6FBEECE5}">
      <dsp:nvSpPr>
        <dsp:cNvPr id="0" name=""/>
        <dsp:cNvSpPr/>
      </dsp:nvSpPr>
      <dsp:spPr>
        <a:xfrm>
          <a:off x="0" y="4295862"/>
          <a:ext cx="7117918" cy="0"/>
        </a:xfrm>
        <a:prstGeom prst="line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accent2">
              <a:hueOff val="-1512095"/>
              <a:satOff val="-3839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E9C5-2072-4286-8643-6D398214EF83}">
      <dsp:nvSpPr>
        <dsp:cNvPr id="0" name=""/>
        <dsp:cNvSpPr/>
      </dsp:nvSpPr>
      <dsp:spPr>
        <a:xfrm>
          <a:off x="0" y="4295862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Further Work and Limitation(s)</a:t>
          </a:r>
          <a:endParaRPr lang="en-US" sz="2800" kern="1200"/>
        </a:p>
      </dsp:txBody>
      <dsp:txXfrm>
        <a:off x="0" y="4295862"/>
        <a:ext cx="7117918" cy="85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6F28-A7FB-40D6-9964-1650E92C6BDB}">
      <dsp:nvSpPr>
        <dsp:cNvPr id="0" name=""/>
        <dsp:cNvSpPr/>
      </dsp:nvSpPr>
      <dsp:spPr>
        <a:xfrm>
          <a:off x="0" y="0"/>
          <a:ext cx="4628306" cy="863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Business Understanding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i="1" kern="1200" dirty="0"/>
            <a:t>What does the business need?</a:t>
          </a:r>
        </a:p>
      </dsp:txBody>
      <dsp:txXfrm>
        <a:off x="25293" y="25293"/>
        <a:ext cx="3595416" cy="812978"/>
      </dsp:txXfrm>
    </dsp:sp>
    <dsp:sp modelId="{FD40FB87-4465-417F-8658-6E667A7E6EB5}">
      <dsp:nvSpPr>
        <dsp:cNvPr id="0" name=""/>
        <dsp:cNvSpPr/>
      </dsp:nvSpPr>
      <dsp:spPr>
        <a:xfrm>
          <a:off x="345620" y="983503"/>
          <a:ext cx="4628306" cy="863564"/>
        </a:xfrm>
        <a:prstGeom prst="roundRect">
          <a:avLst>
            <a:gd name="adj" fmla="val 10000"/>
          </a:avLst>
        </a:prstGeom>
        <a:solidFill>
          <a:schemeClr val="accent2">
            <a:hueOff val="-378024"/>
            <a:satOff val="-960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Data Understanding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i="1" kern="1200" dirty="0"/>
            <a:t>What data do we need? Is the data clean?</a:t>
          </a:r>
        </a:p>
      </dsp:txBody>
      <dsp:txXfrm>
        <a:off x="370913" y="1008796"/>
        <a:ext cx="3670783" cy="812978"/>
      </dsp:txXfrm>
    </dsp:sp>
    <dsp:sp modelId="{8B002E49-EB10-4291-BCA3-78E4664D7A0B}">
      <dsp:nvSpPr>
        <dsp:cNvPr id="0" name=""/>
        <dsp:cNvSpPr/>
      </dsp:nvSpPr>
      <dsp:spPr>
        <a:xfrm>
          <a:off x="691240" y="1967007"/>
          <a:ext cx="4628306" cy="863564"/>
        </a:xfrm>
        <a:prstGeom prst="roundRect">
          <a:avLst>
            <a:gd name="adj" fmla="val 10000"/>
          </a:avLst>
        </a:prstGeom>
        <a:solidFill>
          <a:schemeClr val="accent2">
            <a:hueOff val="-756048"/>
            <a:satOff val="-1920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Data Preparation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i="1" kern="1200" dirty="0"/>
            <a:t>How is the data prepped for modelling?</a:t>
          </a:r>
        </a:p>
      </dsp:txBody>
      <dsp:txXfrm>
        <a:off x="716533" y="1992300"/>
        <a:ext cx="3670783" cy="812978"/>
      </dsp:txXfrm>
    </dsp:sp>
    <dsp:sp modelId="{D5D34D7A-5584-4A4E-8E7A-88F03B7123D6}">
      <dsp:nvSpPr>
        <dsp:cNvPr id="0" name=""/>
        <dsp:cNvSpPr/>
      </dsp:nvSpPr>
      <dsp:spPr>
        <a:xfrm>
          <a:off x="1036860" y="2950511"/>
          <a:ext cx="4628306" cy="863564"/>
        </a:xfrm>
        <a:prstGeom prst="roundRect">
          <a:avLst>
            <a:gd name="adj" fmla="val 10000"/>
          </a:avLst>
        </a:prstGeom>
        <a:solidFill>
          <a:schemeClr val="accent2">
            <a:hueOff val="-1134071"/>
            <a:satOff val="-2879"/>
            <a:lumOff val="-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Modelling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i="1" kern="1200" dirty="0"/>
            <a:t>Which models should we apply?</a:t>
          </a:r>
        </a:p>
      </dsp:txBody>
      <dsp:txXfrm>
        <a:off x="1062153" y="2975804"/>
        <a:ext cx="3670783" cy="812978"/>
      </dsp:txXfrm>
    </dsp:sp>
    <dsp:sp modelId="{631034FC-877B-4ECC-A372-14C0A7037282}">
      <dsp:nvSpPr>
        <dsp:cNvPr id="0" name=""/>
        <dsp:cNvSpPr/>
      </dsp:nvSpPr>
      <dsp:spPr>
        <a:xfrm>
          <a:off x="1382481" y="3934015"/>
          <a:ext cx="4628306" cy="863564"/>
        </a:xfrm>
        <a:prstGeom prst="roundRect">
          <a:avLst>
            <a:gd name="adj" fmla="val 10000"/>
          </a:avLst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Evaluation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i="1" kern="1200" dirty="0"/>
            <a:t>Which model best meets the business objectives? </a:t>
          </a:r>
        </a:p>
      </dsp:txBody>
      <dsp:txXfrm>
        <a:off x="1407774" y="3959308"/>
        <a:ext cx="3670783" cy="812978"/>
      </dsp:txXfrm>
    </dsp:sp>
    <dsp:sp modelId="{9CEBB2C7-0930-432D-A449-EFBC23D156BF}">
      <dsp:nvSpPr>
        <dsp:cNvPr id="0" name=""/>
        <dsp:cNvSpPr/>
      </dsp:nvSpPr>
      <dsp:spPr>
        <a:xfrm>
          <a:off x="4066989" y="630881"/>
          <a:ext cx="561316" cy="561316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500" kern="1200" dirty="0"/>
        </a:p>
      </dsp:txBody>
      <dsp:txXfrm>
        <a:off x="4193285" y="630881"/>
        <a:ext cx="308724" cy="422390"/>
      </dsp:txXfrm>
    </dsp:sp>
    <dsp:sp modelId="{BFE23902-A2CC-4BF2-99B7-7DBEF0523DBC}">
      <dsp:nvSpPr>
        <dsp:cNvPr id="0" name=""/>
        <dsp:cNvSpPr/>
      </dsp:nvSpPr>
      <dsp:spPr>
        <a:xfrm>
          <a:off x="4412610" y="1614385"/>
          <a:ext cx="561316" cy="561316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4538906" y="1614385"/>
        <a:ext cx="308724" cy="422390"/>
      </dsp:txXfrm>
    </dsp:sp>
    <dsp:sp modelId="{183162E4-94A1-46A5-AB12-6086B5730718}">
      <dsp:nvSpPr>
        <dsp:cNvPr id="0" name=""/>
        <dsp:cNvSpPr/>
      </dsp:nvSpPr>
      <dsp:spPr>
        <a:xfrm>
          <a:off x="4758230" y="2583496"/>
          <a:ext cx="561316" cy="561316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4884526" y="2583496"/>
        <a:ext cx="308724" cy="422390"/>
      </dsp:txXfrm>
    </dsp:sp>
    <dsp:sp modelId="{CF90BC31-B74B-4EE3-AB88-FDD6456301E4}">
      <dsp:nvSpPr>
        <dsp:cNvPr id="0" name=""/>
        <dsp:cNvSpPr/>
      </dsp:nvSpPr>
      <dsp:spPr>
        <a:xfrm>
          <a:off x="5103850" y="3576595"/>
          <a:ext cx="561316" cy="561316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5230146" y="3576595"/>
        <a:ext cx="308724" cy="42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33F0B-EC71-47D8-B75C-F6A764C971FB}">
      <dsp:nvSpPr>
        <dsp:cNvPr id="0" name=""/>
        <dsp:cNvSpPr/>
      </dsp:nvSpPr>
      <dsp:spPr>
        <a:xfrm>
          <a:off x="1054221" y="49369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81CA1-35F3-48BB-A5CE-6F57F02C524C}">
      <dsp:nvSpPr>
        <dsp:cNvPr id="0" name=""/>
        <dsp:cNvSpPr/>
      </dsp:nvSpPr>
      <dsp:spPr>
        <a:xfrm>
          <a:off x="631555" y="2155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600" kern="1200"/>
            <a:t>Python</a:t>
          </a:r>
          <a:endParaRPr lang="en-US" sz="3600" kern="1200"/>
        </a:p>
      </dsp:txBody>
      <dsp:txXfrm>
        <a:off x="631555" y="2155529"/>
        <a:ext cx="4320000" cy="648000"/>
      </dsp:txXfrm>
    </dsp:sp>
    <dsp:sp modelId="{14D9E092-4491-428E-BA53-95C70E38C76E}">
      <dsp:nvSpPr>
        <dsp:cNvPr id="0" name=""/>
        <dsp:cNvSpPr/>
      </dsp:nvSpPr>
      <dsp:spPr>
        <a:xfrm>
          <a:off x="631555" y="2870581"/>
          <a:ext cx="4320000" cy="981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0C0EE-2A1D-49B2-9613-292D731879D0}">
      <dsp:nvSpPr>
        <dsp:cNvPr id="0" name=""/>
        <dsp:cNvSpPr/>
      </dsp:nvSpPr>
      <dsp:spPr>
        <a:xfrm>
          <a:off x="7111555" y="4993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D8FA1-B07C-4A82-81E6-9CC661F67FC1}">
      <dsp:nvSpPr>
        <dsp:cNvPr id="0" name=""/>
        <dsp:cNvSpPr/>
      </dsp:nvSpPr>
      <dsp:spPr>
        <a:xfrm>
          <a:off x="5707555" y="2155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600" kern="1200" dirty="0"/>
            <a:t>Why?</a:t>
          </a:r>
          <a:endParaRPr lang="en-US" sz="3600" kern="1200" dirty="0"/>
        </a:p>
      </dsp:txBody>
      <dsp:txXfrm>
        <a:off x="5707555" y="2155529"/>
        <a:ext cx="4320000" cy="648000"/>
      </dsp:txXfrm>
    </dsp:sp>
    <dsp:sp modelId="{5F1B220B-635A-40E3-999E-F111228838FC}">
      <dsp:nvSpPr>
        <dsp:cNvPr id="0" name=""/>
        <dsp:cNvSpPr/>
      </dsp:nvSpPr>
      <dsp:spPr>
        <a:xfrm>
          <a:off x="5707555" y="2870581"/>
          <a:ext cx="4320000" cy="981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Versatile (many libraries)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Challenge myself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IBM SPSS Modeler not widely used outside</a:t>
          </a:r>
          <a:endParaRPr lang="en-US" sz="1700" kern="1200"/>
        </a:p>
      </dsp:txBody>
      <dsp:txXfrm>
        <a:off x="5707555" y="2870581"/>
        <a:ext cx="4320000" cy="981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51096-355A-4C37-9C66-3B44C0FCD5C4}" type="datetimeFigureOut">
              <a:rPr lang="en-SG" smtClean="0"/>
              <a:t>24/9/2021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9746-9A88-4D69-AD52-8E955F24A2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57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357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85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202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22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63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99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15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042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321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0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487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3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61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154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606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41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18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51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70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51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17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20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09746-9A88-4D69-AD52-8E955F24A20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58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9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9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Jul '21 - 24 September 2021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Identifying Risk of Stroke using Predictive 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665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hyperlink" Target="https://es.wikipedia.org/wiki/Scikit-lea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s://hu.wikipedia.org/wiki/Pandas_(szoftver)" TargetMode="External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ngimg.com/download/3808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ixabay.com/en/risk-characters-security-warning-468289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4" name="Rectangle 2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D0F804E-C14F-4E86-90BD-0EAC7A037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453" r="-1" b="1928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445" name="Rectangle 2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F0FF-A083-40C3-8AC4-117BDF77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65846"/>
            <a:ext cx="6331898" cy="2628115"/>
          </a:xfrm>
        </p:spPr>
        <p:txBody>
          <a:bodyPr anchor="b">
            <a:normAutofit/>
          </a:bodyPr>
          <a:lstStyle/>
          <a:p>
            <a:pPr algn="l"/>
            <a:r>
              <a:rPr lang="en-SG" sz="5600" dirty="0">
                <a:solidFill>
                  <a:srgbClr val="FFFFFF"/>
                </a:solidFill>
              </a:rPr>
              <a:t>Identifying Risk of Stroke Using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AE4A-06B5-4E3E-8D5C-F0E5B333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456144"/>
            <a:ext cx="4887458" cy="1550762"/>
          </a:xfrm>
        </p:spPr>
        <p:txBody>
          <a:bodyPr anchor="t">
            <a:normAutofit/>
          </a:bodyPr>
          <a:lstStyle/>
          <a:p>
            <a:pPr algn="l"/>
            <a:r>
              <a:rPr lang="en-SG" sz="1800" dirty="0">
                <a:solidFill>
                  <a:srgbClr val="FFFFFF"/>
                </a:solidFill>
              </a:rPr>
              <a:t>Presented by: Diane Yeo </a:t>
            </a:r>
            <a:r>
              <a:rPr lang="en-SG" sz="1800" dirty="0" err="1">
                <a:solidFill>
                  <a:srgbClr val="FFFFFF"/>
                </a:solidFill>
              </a:rPr>
              <a:t>Su</a:t>
            </a:r>
            <a:r>
              <a:rPr lang="en-SG" sz="1800" dirty="0">
                <a:solidFill>
                  <a:srgbClr val="FFFFFF"/>
                </a:solidFill>
              </a:rPr>
              <a:t> Ting</a:t>
            </a:r>
          </a:p>
          <a:p>
            <a:pPr algn="l"/>
            <a:r>
              <a:rPr lang="en-SG" sz="1800" dirty="0">
                <a:solidFill>
                  <a:srgbClr val="FFFFFF"/>
                </a:solidFill>
              </a:rPr>
              <a:t>Student PI No.: H1882431</a:t>
            </a:r>
          </a:p>
          <a:p>
            <a:pPr algn="l"/>
            <a:r>
              <a:rPr lang="en-SG" sz="1800" dirty="0">
                <a:solidFill>
                  <a:srgbClr val="FFFFFF"/>
                </a:solidFill>
              </a:rPr>
              <a:t>Supervisor: Dr. Wang Di</a:t>
            </a:r>
          </a:p>
          <a:p>
            <a:pPr algn="l"/>
            <a:r>
              <a:rPr lang="en-SG" sz="1800" dirty="0">
                <a:solidFill>
                  <a:srgbClr val="FFFFFF"/>
                </a:solidFill>
              </a:rPr>
              <a:t>Examiner: Mr. Chua </a:t>
            </a:r>
            <a:r>
              <a:rPr lang="en-SG" sz="1800" dirty="0" err="1">
                <a:solidFill>
                  <a:srgbClr val="FFFFFF"/>
                </a:solidFill>
              </a:rPr>
              <a:t>Poh</a:t>
            </a:r>
            <a:r>
              <a:rPr lang="en-SG" sz="1800" dirty="0">
                <a:solidFill>
                  <a:srgbClr val="FFFFFF"/>
                </a:solidFill>
              </a:rPr>
              <a:t> Chai</a:t>
            </a:r>
          </a:p>
        </p:txBody>
      </p:sp>
      <p:grpSp>
        <p:nvGrpSpPr>
          <p:cNvPr id="446" name="Group 29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31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33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35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: Shape 37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9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B65B-D04F-4844-ADDD-D7483780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Exploration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58E-166E-4BB2-B5F5-ADF2200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49C55-01D8-479B-ACD5-953C11E1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9460F-B385-4071-ADCC-DDE136F24B7C}"/>
              </a:ext>
            </a:extLst>
          </p:cNvPr>
          <p:cNvSpPr txBox="1"/>
          <p:nvPr/>
        </p:nvSpPr>
        <p:spPr>
          <a:xfrm>
            <a:off x="7840737" y="1690688"/>
            <a:ext cx="170482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dirty="0"/>
              <a:t>Glucose Levels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8A5E0-5BD2-4F54-8DF3-D5C872D28EF5}"/>
              </a:ext>
            </a:extLst>
          </p:cNvPr>
          <p:cNvSpPr txBox="1"/>
          <p:nvPr/>
        </p:nvSpPr>
        <p:spPr>
          <a:xfrm>
            <a:off x="1519081" y="1690688"/>
            <a:ext cx="332379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dirty="0"/>
              <a:t>Hypertension &amp; Heart Disease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DCCED-0D7A-4CFF-8369-A889E494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8" y="2243205"/>
            <a:ext cx="4807483" cy="3798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26EED2-897B-4070-9379-EAD3359C7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6" t="5836" b="5576"/>
          <a:stretch/>
        </p:blipFill>
        <p:spPr>
          <a:xfrm>
            <a:off x="5746816" y="2243203"/>
            <a:ext cx="5667946" cy="37989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3B6EA-F97E-41B8-BCFB-04D76DE5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78893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B65B-D04F-4844-ADDD-D7483780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Exploration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58E-166E-4BB2-B5F5-ADF2200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49C55-01D8-479B-ACD5-953C11E1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8A5E0-5BD2-4F54-8DF3-D5C872D28EF5}"/>
              </a:ext>
            </a:extLst>
          </p:cNvPr>
          <p:cNvSpPr txBox="1"/>
          <p:nvPr/>
        </p:nvSpPr>
        <p:spPr>
          <a:xfrm>
            <a:off x="5207327" y="1690688"/>
            <a:ext cx="17773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dirty="0"/>
              <a:t>Smoking Status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3B6EA-F97E-41B8-BCFB-04D76DE5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2F59D-753E-49AA-8163-DDA7BB91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877" y="2243203"/>
            <a:ext cx="6868247" cy="37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4DF-801C-45C2-9E77-177E98EC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Tools Used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005D35EC-4E8F-4CBF-8BD6-98FF2AB5B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70960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E3BF-1CC5-465F-9535-BD927C72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55A1-8022-431C-93BD-4122820D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Python Concepts - Wikiversity">
            <a:extLst>
              <a:ext uri="{FF2B5EF4-FFF2-40B4-BE49-F238E27FC236}">
                <a16:creationId xmlns:a16="http://schemas.microsoft.com/office/drawing/2014/main" id="{A9B10DE6-7277-4F15-8B6A-C0405556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57" y="2588822"/>
            <a:ext cx="1150373" cy="115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0B78C19-756E-480C-A236-C01F727E8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8281" y="4839839"/>
            <a:ext cx="573476" cy="763870"/>
          </a:xfrm>
          <a:prstGeom prst="rect">
            <a:avLst/>
          </a:prstGeom>
        </p:spPr>
      </p:pic>
      <p:pic>
        <p:nvPicPr>
          <p:cNvPr id="9" name="Picture 8" descr="A picture containing circle&#10;&#10;Description automatically generated">
            <a:extLst>
              <a:ext uri="{FF2B5EF4-FFF2-40B4-BE49-F238E27FC236}">
                <a16:creationId xmlns:a16="http://schemas.microsoft.com/office/drawing/2014/main" id="{20B5AFCD-B159-4D2B-8001-F8DD94AE14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812797" y="4890719"/>
            <a:ext cx="1223175" cy="659016"/>
          </a:xfrm>
          <a:prstGeom prst="rect">
            <a:avLst/>
          </a:prstGeom>
        </p:spPr>
      </p:pic>
      <p:pic>
        <p:nvPicPr>
          <p:cNvPr id="7" name="Picture 4" descr="Visualization with Seaborn">
            <a:extLst>
              <a:ext uri="{FF2B5EF4-FFF2-40B4-BE49-F238E27FC236}">
                <a16:creationId xmlns:a16="http://schemas.microsoft.com/office/drawing/2014/main" id="{823AA18C-6A68-49CD-A2A2-4FC5FAB0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72" y="4839839"/>
            <a:ext cx="760779" cy="76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ython Libraries for Machine Learning - Absolute Beginner&amp;#39;s Guide  [Infographics] | MLK - Machine Learning Knowledge">
            <a:extLst>
              <a:ext uri="{FF2B5EF4-FFF2-40B4-BE49-F238E27FC236}">
                <a16:creationId xmlns:a16="http://schemas.microsoft.com/office/drawing/2014/main" id="{17C4E114-89DD-438B-9B2A-4AE610F3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56" y="5051446"/>
            <a:ext cx="1838632" cy="3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ADFD-5E45-4A69-ABD3-33254C3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413418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B03-97F8-482A-AD7A-77DE0E8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E334-7BF4-42D7-A7FF-F9519133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99852"/>
            <a:ext cx="4114800" cy="16582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400" dirty="0"/>
              <a:t>Removing Duplicated Samples</a:t>
            </a:r>
          </a:p>
          <a:p>
            <a:pPr lvl="1"/>
            <a:r>
              <a:rPr lang="en-SG" sz="2000" dirty="0"/>
              <a:t>All samples are </a:t>
            </a:r>
            <a:r>
              <a:rPr lang="en-SG" sz="2000" u="sng" dirty="0"/>
              <a:t>unique</a:t>
            </a:r>
          </a:p>
          <a:p>
            <a:pPr lvl="1"/>
            <a:r>
              <a:rPr lang="en-SG" sz="2000" dirty="0"/>
              <a:t>5,110 samples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C99A-9228-4AF7-A5FF-BBF5CD7C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2D26-F144-4633-9021-B4EB2CA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400A48-C909-437F-B35B-23D0D7E08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9" y="1690687"/>
            <a:ext cx="6891922" cy="43914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0C06-F1A4-442B-B9D3-9CEA9E4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58509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B03-97F8-482A-AD7A-77DE0E8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E334-7BF4-42D7-A7FF-F9519133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74" y="1595132"/>
            <a:ext cx="3556860" cy="13872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SG" sz="2400" dirty="0"/>
              <a:t>Replace Missing Values</a:t>
            </a:r>
          </a:p>
          <a:p>
            <a:pPr lvl="1"/>
            <a:r>
              <a:rPr lang="en-SG" sz="2000" dirty="0"/>
              <a:t>BMI has </a:t>
            </a:r>
            <a:r>
              <a:rPr lang="en-SG" sz="2000" u="sng" dirty="0"/>
              <a:t>201</a:t>
            </a:r>
            <a:r>
              <a:rPr lang="en-SG" sz="2000" dirty="0"/>
              <a:t> missing values</a:t>
            </a:r>
          </a:p>
          <a:p>
            <a:pPr lvl="2"/>
            <a:r>
              <a:rPr lang="en-SG" sz="1800" u="sng" dirty="0"/>
              <a:t>40</a:t>
            </a:r>
            <a:r>
              <a:rPr lang="en-SG" sz="1800" dirty="0"/>
              <a:t> had stroke</a:t>
            </a:r>
            <a:endParaRPr lang="en-SG" sz="18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C99A-9228-4AF7-A5FF-BBF5CD7C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2D26-F144-4633-9021-B4EB2CA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56F8B2-3E18-4DF4-86F1-39CEE5A6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3"/>
          <a:stretch/>
        </p:blipFill>
        <p:spPr>
          <a:xfrm>
            <a:off x="4680154" y="1700898"/>
            <a:ext cx="6734605" cy="470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12103-5889-4275-866C-EA0BF3BC5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05"/>
          <a:stretch/>
        </p:blipFill>
        <p:spPr>
          <a:xfrm>
            <a:off x="777240" y="4212369"/>
            <a:ext cx="1733969" cy="21958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66467-B1B4-443D-9BAC-1C4FC667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14311C4-915E-45C8-AE5F-58FB5A40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09343"/>
              </p:ext>
            </p:extLst>
          </p:nvPr>
        </p:nvGraphicFramePr>
        <p:xfrm>
          <a:off x="2520066" y="3062386"/>
          <a:ext cx="2151230" cy="29759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59137">
                  <a:extLst>
                    <a:ext uri="{9D8B030D-6E8A-4147-A177-3AD203B41FA5}">
                      <a16:colId xmlns:a16="http://schemas.microsoft.com/office/drawing/2014/main" val="4034432277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2975307636"/>
                    </a:ext>
                  </a:extLst>
                </a:gridCol>
              </a:tblGrid>
              <a:tr h="291308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Features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Count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571421681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5,110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467904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705525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088538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hypertension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765348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heart_disease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715902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ever_married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724460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work_type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514453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Residence_type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609221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avg_glucose_level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253016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bmi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4,909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79375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smoking_status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429541"/>
                  </a:ext>
                </a:extLst>
              </a:tr>
              <a:tr h="2237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stroke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5,110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135468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EE7115F-0718-4462-B1D2-8CE51DBD6AB5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761003" y="3462165"/>
            <a:ext cx="633427" cy="86698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86C68D-D80E-4848-800C-30E0943D7938}"/>
              </a:ext>
            </a:extLst>
          </p:cNvPr>
          <p:cNvSpPr/>
          <p:nvPr/>
        </p:nvSpPr>
        <p:spPr>
          <a:xfrm>
            <a:off x="3818217" y="5349634"/>
            <a:ext cx="586636" cy="2626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5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B03-97F8-482A-AD7A-77DE0E8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E334-7BF4-42D7-A7FF-F9519133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220"/>
            <a:ext cx="4571508" cy="13255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SG" sz="2400" dirty="0"/>
              <a:t>Replace Missing Values </a:t>
            </a:r>
            <a:r>
              <a:rPr lang="en-SG" dirty="0"/>
              <a:t>(cont’d)</a:t>
            </a:r>
            <a:endParaRPr lang="en-SG" sz="2400" dirty="0"/>
          </a:p>
          <a:p>
            <a:pPr lvl="1"/>
            <a:r>
              <a:rPr lang="en-SG" sz="2000" dirty="0"/>
              <a:t>BMI has </a:t>
            </a:r>
            <a:r>
              <a:rPr lang="en-SG" sz="2000" u="sng" dirty="0"/>
              <a:t>201</a:t>
            </a:r>
            <a:r>
              <a:rPr lang="en-SG" sz="2000" dirty="0"/>
              <a:t> missing values</a:t>
            </a:r>
          </a:p>
          <a:p>
            <a:pPr lvl="2"/>
            <a:r>
              <a:rPr lang="en-SG" sz="1800" u="sng" dirty="0"/>
              <a:t>40</a:t>
            </a:r>
            <a:r>
              <a:rPr lang="en-SG" sz="1800" dirty="0"/>
              <a:t> had stroke</a:t>
            </a:r>
            <a:endParaRPr lang="en-SG" sz="18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C99A-9228-4AF7-A5FF-BBF5CD7C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2D26-F144-4633-9021-B4EB2CA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E8399-1763-4387-9F0A-4C0A134D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37" y="1203135"/>
            <a:ext cx="4939919" cy="49632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22525B-3C5A-4430-B163-BD490A68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3125053"/>
            <a:ext cx="4961509" cy="104491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26966C-4EEF-4F84-9718-5C0D70CE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14404"/>
              </p:ext>
            </p:extLst>
          </p:nvPr>
        </p:nvGraphicFramePr>
        <p:xfrm>
          <a:off x="950488" y="4653362"/>
          <a:ext cx="2064283" cy="91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6589">
                  <a:extLst>
                    <a:ext uri="{9D8B030D-6E8A-4147-A177-3AD203B41FA5}">
                      <a16:colId xmlns:a16="http://schemas.microsoft.com/office/drawing/2014/main" val="1636520643"/>
                    </a:ext>
                  </a:extLst>
                </a:gridCol>
                <a:gridCol w="709635">
                  <a:extLst>
                    <a:ext uri="{9D8B030D-6E8A-4147-A177-3AD203B41FA5}">
                      <a16:colId xmlns:a16="http://schemas.microsoft.com/office/drawing/2014/main" val="4142673176"/>
                    </a:ext>
                  </a:extLst>
                </a:gridCol>
                <a:gridCol w="978059">
                  <a:extLst>
                    <a:ext uri="{9D8B030D-6E8A-4147-A177-3AD203B41FA5}">
                      <a16:colId xmlns:a16="http://schemas.microsoft.com/office/drawing/2014/main" val="317886277"/>
                    </a:ext>
                  </a:extLst>
                </a:gridCol>
              </a:tblGrid>
              <a:tr h="290744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bmi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79258"/>
                  </a:ext>
                </a:extLst>
              </a:tr>
              <a:tr h="290744">
                <a:tc>
                  <a:txBody>
                    <a:bodyPr/>
                    <a:lstStyle/>
                    <a:p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9046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36.600000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14989"/>
                  </a:ext>
                </a:extLst>
              </a:tr>
              <a:tr h="290744"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51676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NaN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241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8B6314-CAAC-4AFB-969F-5A1D85C08D8A}"/>
              </a:ext>
            </a:extLst>
          </p:cNvPr>
          <p:cNvSpPr txBox="1"/>
          <p:nvPr/>
        </p:nvSpPr>
        <p:spPr>
          <a:xfrm>
            <a:off x="1616567" y="5666317"/>
            <a:ext cx="7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A59F6-8881-4478-BD01-A06DAE35188C}"/>
              </a:ext>
            </a:extLst>
          </p:cNvPr>
          <p:cNvSpPr txBox="1"/>
          <p:nvPr/>
        </p:nvSpPr>
        <p:spPr>
          <a:xfrm>
            <a:off x="4173305" y="5666317"/>
            <a:ext cx="585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/>
              <a:t>after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0F4ABA-A3DF-4CC1-8572-49AE8DABB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21584"/>
              </p:ext>
            </p:extLst>
          </p:nvPr>
        </p:nvGraphicFramePr>
        <p:xfrm>
          <a:off x="3433776" y="4660117"/>
          <a:ext cx="2064285" cy="91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6589">
                  <a:extLst>
                    <a:ext uri="{9D8B030D-6E8A-4147-A177-3AD203B41FA5}">
                      <a16:colId xmlns:a16="http://schemas.microsoft.com/office/drawing/2014/main" val="1636520643"/>
                    </a:ext>
                  </a:extLst>
                </a:gridCol>
                <a:gridCol w="706705">
                  <a:extLst>
                    <a:ext uri="{9D8B030D-6E8A-4147-A177-3AD203B41FA5}">
                      <a16:colId xmlns:a16="http://schemas.microsoft.com/office/drawing/2014/main" val="4142673176"/>
                    </a:ext>
                  </a:extLst>
                </a:gridCol>
                <a:gridCol w="980991">
                  <a:extLst>
                    <a:ext uri="{9D8B030D-6E8A-4147-A177-3AD203B41FA5}">
                      <a16:colId xmlns:a16="http://schemas.microsoft.com/office/drawing/2014/main" val="317886277"/>
                    </a:ext>
                  </a:extLst>
                </a:gridCol>
              </a:tblGrid>
              <a:tr h="3025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bmi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79258"/>
                  </a:ext>
                </a:extLst>
              </a:tr>
              <a:tr h="302548">
                <a:tc>
                  <a:txBody>
                    <a:bodyPr/>
                    <a:lstStyle/>
                    <a:p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9046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36.600000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78372"/>
                  </a:ext>
                </a:extLst>
              </a:tr>
              <a:tr h="302548"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51676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28.893237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2419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0968-8AD0-4E85-A588-4A9FCDC3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15814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B03-97F8-482A-AD7A-77DE0E8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E334-7BF4-42D7-A7FF-F9519133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637203"/>
            <a:ext cx="5643225" cy="22760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SG" sz="2400" dirty="0"/>
              <a:t>Transforming Categorical Features</a:t>
            </a:r>
          </a:p>
          <a:p>
            <a:pPr lvl="1"/>
            <a:r>
              <a:rPr lang="en-SG" sz="2200" dirty="0"/>
              <a:t>Scikit-learn</a:t>
            </a:r>
          </a:p>
          <a:p>
            <a:pPr lvl="2"/>
            <a:r>
              <a:rPr lang="en-SG" sz="2000" dirty="0"/>
              <a:t>Cannot take categorical features</a:t>
            </a:r>
          </a:p>
          <a:p>
            <a:pPr lvl="1"/>
            <a:r>
              <a:rPr lang="en-SG" sz="2000" i="1" dirty="0" err="1">
                <a:latin typeface="Consolas" panose="020B0609020204030204" pitchFamily="49" charset="0"/>
              </a:rPr>
              <a:t>OneHotEncoder</a:t>
            </a:r>
            <a:endParaRPr lang="en-SG" sz="2000" i="1" dirty="0">
              <a:latin typeface="Consolas" panose="020B0609020204030204" pitchFamily="49" charset="0"/>
            </a:endParaRPr>
          </a:p>
          <a:p>
            <a:pPr lvl="2"/>
            <a:r>
              <a:rPr lang="en-SG" sz="2000" dirty="0"/>
              <a:t>Categorical </a:t>
            </a:r>
            <a:r>
              <a:rPr lang="en-SG" sz="2000" dirty="0">
                <a:sym typeface="Wingdings" panose="05000000000000000000" pitchFamily="2" charset="2"/>
              </a:rPr>
              <a:t> </a:t>
            </a:r>
            <a:r>
              <a:rPr lang="en-SG" sz="2000" dirty="0">
                <a:solidFill>
                  <a:srgbClr val="FF0000"/>
                </a:solidFill>
                <a:sym typeface="Wingdings" panose="05000000000000000000" pitchFamily="2" charset="2"/>
              </a:rPr>
              <a:t>Numeric</a:t>
            </a:r>
            <a:r>
              <a:rPr lang="en-SG" sz="20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SG" sz="2000" dirty="0"/>
              <a:t>Each entry would be a feature on its 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C99A-9228-4AF7-A5FF-BBF5CD7C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2D26-F144-4633-9021-B4EB2CA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F3FDE54-4812-4E85-A730-D7DAD996C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19174"/>
              </p:ext>
            </p:extLst>
          </p:nvPr>
        </p:nvGraphicFramePr>
        <p:xfrm>
          <a:off x="1188354" y="4053251"/>
          <a:ext cx="1281381" cy="1341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83763">
                  <a:extLst>
                    <a:ext uri="{9D8B030D-6E8A-4147-A177-3AD203B41FA5}">
                      <a16:colId xmlns:a16="http://schemas.microsoft.com/office/drawing/2014/main" val="1636520643"/>
                    </a:ext>
                  </a:extLst>
                </a:gridCol>
                <a:gridCol w="897618">
                  <a:extLst>
                    <a:ext uri="{9D8B030D-6E8A-4147-A177-3AD203B41FA5}">
                      <a16:colId xmlns:a16="http://schemas.microsoft.com/office/drawing/2014/main" val="317886277"/>
                    </a:ext>
                  </a:extLst>
                </a:gridCol>
              </a:tblGrid>
              <a:tr h="329086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79258"/>
                  </a:ext>
                </a:extLst>
              </a:tr>
              <a:tr h="329086">
                <a:tc>
                  <a:txBody>
                    <a:bodyPr/>
                    <a:lstStyle/>
                    <a:p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2419"/>
                  </a:ext>
                </a:extLst>
              </a:tr>
              <a:tr h="329086">
                <a:tc>
                  <a:txBody>
                    <a:bodyPr/>
                    <a:lstStyle/>
                    <a:p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5877"/>
                  </a:ext>
                </a:extLst>
              </a:tr>
              <a:tr h="329086">
                <a:tc>
                  <a:txBody>
                    <a:bodyPr/>
                    <a:lstStyle/>
                    <a:p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415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B131F8-06C7-4C97-87FA-9FED8EF27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85788"/>
              </p:ext>
            </p:extLst>
          </p:nvPr>
        </p:nvGraphicFramePr>
        <p:xfrm>
          <a:off x="3253760" y="4053251"/>
          <a:ext cx="3166704" cy="1341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5417">
                  <a:extLst>
                    <a:ext uri="{9D8B030D-6E8A-4147-A177-3AD203B41FA5}">
                      <a16:colId xmlns:a16="http://schemas.microsoft.com/office/drawing/2014/main" val="1636520643"/>
                    </a:ext>
                  </a:extLst>
                </a:gridCol>
                <a:gridCol w="1503504">
                  <a:extLst>
                    <a:ext uri="{9D8B030D-6E8A-4147-A177-3AD203B41FA5}">
                      <a16:colId xmlns:a16="http://schemas.microsoft.com/office/drawing/2014/main" val="4142673176"/>
                    </a:ext>
                  </a:extLst>
                </a:gridCol>
                <a:gridCol w="1307783">
                  <a:extLst>
                    <a:ext uri="{9D8B030D-6E8A-4147-A177-3AD203B41FA5}">
                      <a16:colId xmlns:a16="http://schemas.microsoft.com/office/drawing/2014/main" val="3178862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gender_Female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gender_Male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7925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6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6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241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58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6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6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41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EE16-71C8-4EE2-A97A-C4B393C0231E}"/>
              </a:ext>
            </a:extLst>
          </p:cNvPr>
          <p:cNvSpPr txBox="1"/>
          <p:nvPr/>
        </p:nvSpPr>
        <p:spPr>
          <a:xfrm>
            <a:off x="1429096" y="5532021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6AD97-1FC3-4114-B7B3-F6F1A9553E96}"/>
              </a:ext>
            </a:extLst>
          </p:cNvPr>
          <p:cNvSpPr txBox="1"/>
          <p:nvPr/>
        </p:nvSpPr>
        <p:spPr>
          <a:xfrm>
            <a:off x="4519877" y="5533201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after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47B5B7F-4C9B-4A01-BC22-154CF0BED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80875"/>
              </p:ext>
            </p:extLst>
          </p:nvPr>
        </p:nvGraphicFramePr>
        <p:xfrm>
          <a:off x="7789301" y="516204"/>
          <a:ext cx="3499794" cy="59720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4338">
                  <a:extLst>
                    <a:ext uri="{9D8B030D-6E8A-4147-A177-3AD203B41FA5}">
                      <a16:colId xmlns:a16="http://schemas.microsoft.com/office/drawing/2014/main" val="4034432277"/>
                    </a:ext>
                  </a:extLst>
                </a:gridCol>
                <a:gridCol w="1655456">
                  <a:extLst>
                    <a:ext uri="{9D8B030D-6E8A-4147-A177-3AD203B41FA5}">
                      <a16:colId xmlns:a16="http://schemas.microsoft.com/office/drawing/2014/main" val="3076492861"/>
                    </a:ext>
                  </a:extLst>
                </a:gridCol>
              </a:tblGrid>
              <a:tr h="31246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Features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Data Type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571421681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467904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hypertension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411233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heart_disease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292519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avg_glucose_level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907859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bmi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7352150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stroke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067806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gender_Female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729110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gender_Male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755506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married_No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612961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married_Yes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569396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work_Govt_job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931157"/>
                  </a:ext>
                </a:extLst>
              </a:tr>
              <a:tr h="3847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work_Never_worked</a:t>
                      </a:r>
                      <a:endParaRPr lang="en-SG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11008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work_Private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114196"/>
                  </a:ext>
                </a:extLst>
              </a:tr>
              <a:tr h="3847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work_Self</a:t>
                      </a:r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-employed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9270848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work_children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7787978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residence_Rural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39591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residence_Urban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812370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smoke_Unknown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275215"/>
                  </a:ext>
                </a:extLst>
              </a:tr>
              <a:tr h="3847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smoke_formerly</a:t>
                      </a:r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smoked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563369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smoke_never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63248"/>
                  </a:ext>
                </a:extLst>
              </a:tr>
              <a:tr h="2503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smoke_smokes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996794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FFAD7B-B791-4FFB-B093-D58AA5A8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9860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5" name="Decorative circles">
            <a:extLst>
              <a:ext uri="{FF2B5EF4-FFF2-40B4-BE49-F238E27FC236}">
                <a16:creationId xmlns:a16="http://schemas.microsoft.com/office/drawing/2014/main" id="{73DB3124-5668-42BA-89E5-69CA7AA93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310026"/>
            <a:ext cx="896531" cy="5965317"/>
            <a:chOff x="8105126" y="310026"/>
            <a:chExt cx="896531" cy="5965317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748DB39-7086-43FC-BE06-57C6DD34F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66EA8B5-6418-4709-96A1-B4102C4A9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602460C-9D6E-436D-B29C-4ED25EE32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0BCB580-EA1F-4A54-B04A-A65A07B4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Oval 190">
            <a:extLst>
              <a:ext uri="{FF2B5EF4-FFF2-40B4-BE49-F238E27FC236}">
                <a16:creationId xmlns:a16="http://schemas.microsoft.com/office/drawing/2014/main" id="{9CE08144-B464-4286-B95C-90FD5340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211" y="1506406"/>
            <a:ext cx="3529419" cy="3529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2">
            <a:extLst>
              <a:ext uri="{FF2B5EF4-FFF2-40B4-BE49-F238E27FC236}">
                <a16:creationId xmlns:a16="http://schemas.microsoft.com/office/drawing/2014/main" id="{400EAFFB-2224-4BC4-82F4-637A0E2EC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162" y="0"/>
            <a:ext cx="2315058" cy="1533849"/>
          </a:xfrm>
          <a:custGeom>
            <a:avLst/>
            <a:gdLst>
              <a:gd name="connsiteX0" fmla="*/ 67919 w 2315058"/>
              <a:gd name="connsiteY0" fmla="*/ 0 h 1533849"/>
              <a:gd name="connsiteX1" fmla="*/ 2247140 w 2315058"/>
              <a:gd name="connsiteY1" fmla="*/ 0 h 1533849"/>
              <a:gd name="connsiteX2" fmla="*/ 2291541 w 2315058"/>
              <a:gd name="connsiteY2" fmla="*/ 143038 h 1533849"/>
              <a:gd name="connsiteX3" fmla="*/ 2315058 w 2315058"/>
              <a:gd name="connsiteY3" fmla="*/ 376320 h 1533849"/>
              <a:gd name="connsiteX4" fmla="*/ 1157529 w 2315058"/>
              <a:gd name="connsiteY4" fmla="*/ 1533849 h 1533849"/>
              <a:gd name="connsiteX5" fmla="*/ 0 w 2315058"/>
              <a:gd name="connsiteY5" fmla="*/ 376320 h 1533849"/>
              <a:gd name="connsiteX6" fmla="*/ 23517 w 2315058"/>
              <a:gd name="connsiteY6" fmla="*/ 143038 h 15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5058" h="1533849">
                <a:moveTo>
                  <a:pt x="67919" y="0"/>
                </a:moveTo>
                <a:lnTo>
                  <a:pt x="2247140" y="0"/>
                </a:lnTo>
                <a:lnTo>
                  <a:pt x="2291541" y="143038"/>
                </a:lnTo>
                <a:cubicBezTo>
                  <a:pt x="2306961" y="218390"/>
                  <a:pt x="2315058" y="296409"/>
                  <a:pt x="2315058" y="376320"/>
                </a:cubicBezTo>
                <a:cubicBezTo>
                  <a:pt x="2315058" y="1015606"/>
                  <a:pt x="1796815" y="1533849"/>
                  <a:pt x="1157529" y="1533849"/>
                </a:cubicBezTo>
                <a:cubicBezTo>
                  <a:pt x="518244" y="1533849"/>
                  <a:pt x="0" y="1015606"/>
                  <a:pt x="0" y="376320"/>
                </a:cubicBezTo>
                <a:cubicBezTo>
                  <a:pt x="0" y="296409"/>
                  <a:pt x="8098" y="218390"/>
                  <a:pt x="23517" y="1430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10547-C8CA-4E84-93FC-F9C2DCC8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176920"/>
            <a:ext cx="4608576" cy="1096632"/>
          </a:xfrm>
        </p:spPr>
        <p:txBody>
          <a:bodyPr anchor="b">
            <a:normAutofit/>
          </a:bodyPr>
          <a:lstStyle/>
          <a:p>
            <a:r>
              <a:rPr lang="en-SG" dirty="0"/>
              <a:t>Models</a:t>
            </a:r>
          </a:p>
        </p:txBody>
      </p:sp>
      <p:pic>
        <p:nvPicPr>
          <p:cNvPr id="1028" name="Picture 4" descr="Accelerating Random Forests Up to 45x Using cuML | NVIDIA Developer Blog">
            <a:extLst>
              <a:ext uri="{FF2B5EF4-FFF2-40B4-BE49-F238E27FC236}">
                <a16:creationId xmlns:a16="http://schemas.microsoft.com/office/drawing/2014/main" id="{E53E8B63-92DF-4876-90AB-81A5B4A14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2686" y="2584047"/>
            <a:ext cx="3771590" cy="14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Oval 1">
            <a:extLst>
              <a:ext uri="{FF2B5EF4-FFF2-40B4-BE49-F238E27FC236}">
                <a16:creationId xmlns:a16="http://schemas.microsoft.com/office/drawing/2014/main" id="{FB44DDDE-536A-4578-B2F6-E59602F57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9918" y="0"/>
            <a:ext cx="2579034" cy="2619754"/>
          </a:xfrm>
          <a:custGeom>
            <a:avLst/>
            <a:gdLst>
              <a:gd name="connsiteX0" fmla="*/ 455682 w 2579034"/>
              <a:gd name="connsiteY0" fmla="*/ 0 h 2619754"/>
              <a:gd name="connsiteX1" fmla="*/ 2579034 w 2579034"/>
              <a:gd name="connsiteY1" fmla="*/ 0 h 2619754"/>
              <a:gd name="connsiteX2" fmla="*/ 2579034 w 2579034"/>
              <a:gd name="connsiteY2" fmla="*/ 2202359 h 2619754"/>
              <a:gd name="connsiteX3" fmla="*/ 2504372 w 2579034"/>
              <a:gd name="connsiteY3" fmla="*/ 2270216 h 2619754"/>
              <a:gd name="connsiteX4" fmla="*/ 1530703 w 2579034"/>
              <a:gd name="connsiteY4" fmla="*/ 2619754 h 2619754"/>
              <a:gd name="connsiteX5" fmla="*/ 0 w 2579034"/>
              <a:gd name="connsiteY5" fmla="*/ 1089051 h 2619754"/>
              <a:gd name="connsiteX6" fmla="*/ 448332 w 2579034"/>
              <a:gd name="connsiteY6" fmla="*/ 6680 h 26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9034" h="2619754">
                <a:moveTo>
                  <a:pt x="455682" y="0"/>
                </a:moveTo>
                <a:lnTo>
                  <a:pt x="2579034" y="0"/>
                </a:lnTo>
                <a:lnTo>
                  <a:pt x="2579034" y="2202359"/>
                </a:lnTo>
                <a:lnTo>
                  <a:pt x="2504372" y="2270216"/>
                </a:lnTo>
                <a:cubicBezTo>
                  <a:pt x="2239776" y="2488580"/>
                  <a:pt x="1900558" y="2619754"/>
                  <a:pt x="1530703" y="2619754"/>
                </a:cubicBezTo>
                <a:cubicBezTo>
                  <a:pt x="685318" y="2619754"/>
                  <a:pt x="0" y="1934436"/>
                  <a:pt x="0" y="1089051"/>
                </a:cubicBezTo>
                <a:cubicBezTo>
                  <a:pt x="0" y="666360"/>
                  <a:pt x="171330" y="283684"/>
                  <a:pt x="448332" y="6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D03B-CB3F-4FDF-8188-16482B86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947550" cy="20214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400" dirty="0"/>
              <a:t>Logistic Regression (LR)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K-Nearest Neighbours (</a:t>
            </a:r>
            <a:r>
              <a:rPr lang="en-SG" sz="2400" dirty="0" err="1"/>
              <a:t>kNN</a:t>
            </a:r>
            <a:r>
              <a:rPr lang="en-SG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Random Forest (RF)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Support Vector Machines (SVM)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4F955-3A7D-43AB-A073-6121BF68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097" y="233589"/>
            <a:ext cx="2401187" cy="1212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2D189-3BCB-4B08-9D02-7BFDE8B2D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176" y="281332"/>
            <a:ext cx="2369486" cy="1895588"/>
          </a:xfrm>
          <a:prstGeom prst="rect">
            <a:avLst/>
          </a:prstGeom>
        </p:spPr>
      </p:pic>
      <p:sp>
        <p:nvSpPr>
          <p:cNvPr id="197" name="Oval 3">
            <a:extLst>
              <a:ext uri="{FF2B5EF4-FFF2-40B4-BE49-F238E27FC236}">
                <a16:creationId xmlns:a16="http://schemas.microsoft.com/office/drawing/2014/main" id="{2FD4BE88-88E5-43BA-906A-65B16B1F6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9613" y="4258197"/>
            <a:ext cx="2315057" cy="2315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0" name="Picture 6" descr="Support Vector Machines for Classification | by Oscar Contreras Carrasco |  Towards Data Science">
            <a:extLst>
              <a:ext uri="{FF2B5EF4-FFF2-40B4-BE49-F238E27FC236}">
                <a16:creationId xmlns:a16="http://schemas.microsoft.com/office/drawing/2014/main" id="{B1C1DF08-4312-4B41-88D7-BA7A7724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5735" y="4576320"/>
            <a:ext cx="1691088" cy="1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7941-4285-4CAF-81AC-2A454AA8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" y="6488268"/>
            <a:ext cx="2743200" cy="2332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85F04-5A67-4DAC-AE05-6919D4C0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E7C50-9EDD-46DA-8036-B5C73E81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41871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56DD-1A94-4863-8F95-B58A139C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Train-Test Split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FCBC-05AF-4D39-AF10-98349800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612AA-B828-426F-B0BF-A113847D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C0A345-F84A-45D5-AB9D-4B65D62D6289}"/>
              </a:ext>
            </a:extLst>
          </p:cNvPr>
          <p:cNvGrpSpPr/>
          <p:nvPr/>
        </p:nvGrpSpPr>
        <p:grpSpPr>
          <a:xfrm>
            <a:off x="2148840" y="1669461"/>
            <a:ext cx="7427635" cy="580104"/>
            <a:chOff x="973395" y="1877961"/>
            <a:chExt cx="6853082" cy="580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6CBA0-026E-4420-AD09-AEA63D94A403}"/>
                </a:ext>
              </a:extLst>
            </p:cNvPr>
            <p:cNvSpPr/>
            <p:nvPr/>
          </p:nvSpPr>
          <p:spPr>
            <a:xfrm>
              <a:off x="973395" y="1877961"/>
              <a:ext cx="4670322" cy="5801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Train – 70%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7365D0-74B1-49F5-AA66-877B0CFCEDFC}"/>
                </a:ext>
              </a:extLst>
            </p:cNvPr>
            <p:cNvSpPr/>
            <p:nvPr/>
          </p:nvSpPr>
          <p:spPr>
            <a:xfrm flipH="1">
              <a:off x="5643717" y="1877961"/>
              <a:ext cx="2182760" cy="5801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Test – 30%</a:t>
              </a:r>
            </a:p>
          </p:txBody>
        </p:sp>
      </p:grp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1F3505E-10F4-4755-B419-C69E79A0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82850"/>
              </p:ext>
            </p:extLst>
          </p:nvPr>
        </p:nvGraphicFramePr>
        <p:xfrm>
          <a:off x="2148840" y="2582274"/>
          <a:ext cx="3086835" cy="11091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7571">
                  <a:extLst>
                    <a:ext uri="{9D8B030D-6E8A-4147-A177-3AD203B41FA5}">
                      <a16:colId xmlns:a16="http://schemas.microsoft.com/office/drawing/2014/main" val="1868152539"/>
                    </a:ext>
                  </a:extLst>
                </a:gridCol>
                <a:gridCol w="1049264">
                  <a:extLst>
                    <a:ext uri="{9D8B030D-6E8A-4147-A177-3AD203B41FA5}">
                      <a16:colId xmlns:a16="http://schemas.microsoft.com/office/drawing/2014/main" val="1775574808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Incidence of Stroke</a:t>
                      </a:r>
                      <a:endParaRPr lang="en-SG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Count</a:t>
                      </a:r>
                      <a:endParaRPr lang="en-SG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7482175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4,861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142473504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249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995936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E2054E-C739-4CD6-B0CC-210958591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50187"/>
              </p:ext>
            </p:extLst>
          </p:nvPr>
        </p:nvGraphicFramePr>
        <p:xfrm>
          <a:off x="6022955" y="3900072"/>
          <a:ext cx="3086835" cy="11091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25070">
                  <a:extLst>
                    <a:ext uri="{9D8B030D-6E8A-4147-A177-3AD203B41FA5}">
                      <a16:colId xmlns:a16="http://schemas.microsoft.com/office/drawing/2014/main" val="1868152539"/>
                    </a:ext>
                  </a:extLst>
                </a:gridCol>
                <a:gridCol w="1061765">
                  <a:extLst>
                    <a:ext uri="{9D8B030D-6E8A-4147-A177-3AD203B41FA5}">
                      <a16:colId xmlns:a16="http://schemas.microsoft.com/office/drawing/2014/main" val="1775574808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Incidence of Stroke</a:t>
                      </a:r>
                      <a:endParaRPr lang="en-SG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Count</a:t>
                      </a:r>
                      <a:endParaRPr lang="en-SG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7482175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3,403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142473504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3,403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3662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571506E-AC2F-411D-A3CC-180B9826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57678"/>
              </p:ext>
            </p:extLst>
          </p:nvPr>
        </p:nvGraphicFramePr>
        <p:xfrm>
          <a:off x="6022955" y="5188539"/>
          <a:ext cx="3086835" cy="11091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15238">
                  <a:extLst>
                    <a:ext uri="{9D8B030D-6E8A-4147-A177-3AD203B41FA5}">
                      <a16:colId xmlns:a16="http://schemas.microsoft.com/office/drawing/2014/main" val="1868152539"/>
                    </a:ext>
                  </a:extLst>
                </a:gridCol>
                <a:gridCol w="1071597">
                  <a:extLst>
                    <a:ext uri="{9D8B030D-6E8A-4147-A177-3AD203B41FA5}">
                      <a16:colId xmlns:a16="http://schemas.microsoft.com/office/drawing/2014/main" val="1775574808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Incidence of Stroke</a:t>
                      </a:r>
                      <a:endParaRPr lang="en-SG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Count</a:t>
                      </a:r>
                      <a:endParaRPr lang="en-SG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7482175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T="45721" marB="45721">
                    <a:solidFill>
                      <a:srgbClr val="FF66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73504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9959366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CE75691A-2D73-49A2-A938-FF9EA4929C95}"/>
              </a:ext>
            </a:extLst>
          </p:cNvPr>
          <p:cNvGrpSpPr/>
          <p:nvPr/>
        </p:nvGrpSpPr>
        <p:grpSpPr>
          <a:xfrm>
            <a:off x="9109790" y="4454640"/>
            <a:ext cx="2011053" cy="1288467"/>
            <a:chOff x="5094234" y="3709877"/>
            <a:chExt cx="2011053" cy="128846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98F2A1-D9A5-4E58-B9FE-3BCD9295FB89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5094234" y="3709877"/>
              <a:ext cx="1589143" cy="66487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D85915-D6B4-430F-9F25-15E02F7B3356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5094234" y="4374747"/>
              <a:ext cx="1589143" cy="62359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8DD2FD-43A0-4E88-88A3-7A735FED0EA2}"/>
                </a:ext>
              </a:extLst>
            </p:cNvPr>
            <p:cNvSpPr txBox="1"/>
            <p:nvPr/>
          </p:nvSpPr>
          <p:spPr>
            <a:xfrm>
              <a:off x="6683377" y="402080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b="1" dirty="0"/>
                <a:t>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E582F-26BD-404F-A9EA-44E36ED18283}"/>
              </a:ext>
            </a:extLst>
          </p:cNvPr>
          <p:cNvSpPr txBox="1"/>
          <p:nvPr/>
        </p:nvSpPr>
        <p:spPr>
          <a:xfrm>
            <a:off x="2148840" y="4100476"/>
            <a:ext cx="299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Possible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Oversampling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Under-sampling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Combination</a:t>
            </a: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B84E0DEB-17A5-48AC-9A86-4B37C5F36E6E}"/>
              </a:ext>
            </a:extLst>
          </p:cNvPr>
          <p:cNvSpPr/>
          <p:nvPr/>
        </p:nvSpPr>
        <p:spPr>
          <a:xfrm>
            <a:off x="5359543" y="2862431"/>
            <a:ext cx="1700018" cy="66682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IMBALANCED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3184633-0545-447D-9BD0-B103C5E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4348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A072-0006-4F76-957E-3450C2F5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71E9-F3CF-4982-B593-3BACA9D5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82837"/>
            <a:ext cx="10736334" cy="46999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400" dirty="0"/>
              <a:t>Accuracy</a:t>
            </a:r>
          </a:p>
          <a:p>
            <a:pPr lvl="1"/>
            <a:r>
              <a:rPr lang="en-SG" sz="2000" dirty="0"/>
              <a:t>How </a:t>
            </a:r>
            <a:r>
              <a:rPr lang="en-SG" sz="2000" dirty="0">
                <a:solidFill>
                  <a:srgbClr val="FF0000"/>
                </a:solidFill>
              </a:rPr>
              <a:t>accurate</a:t>
            </a:r>
            <a:r>
              <a:rPr lang="en-SG" sz="2000" dirty="0"/>
              <a:t> the model is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Precision rate</a:t>
            </a:r>
          </a:p>
          <a:p>
            <a:pPr lvl="1"/>
            <a:r>
              <a:rPr lang="en-SG" sz="2000" dirty="0">
                <a:solidFill>
                  <a:srgbClr val="FF0000"/>
                </a:solidFill>
              </a:rPr>
              <a:t>Correctly</a:t>
            </a:r>
            <a:r>
              <a:rPr lang="en-SG" sz="2000" dirty="0"/>
              <a:t> predicted at-risk vs. not at-risk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Recall rate</a:t>
            </a:r>
          </a:p>
          <a:p>
            <a:pPr lvl="1"/>
            <a:r>
              <a:rPr lang="en-SG" sz="2000" dirty="0"/>
              <a:t>aka </a:t>
            </a:r>
            <a:r>
              <a:rPr lang="en-SG" sz="2000" u="sng" dirty="0"/>
              <a:t>Sensitivity</a:t>
            </a:r>
            <a:r>
              <a:rPr lang="en-SG" sz="2000" dirty="0"/>
              <a:t> rate</a:t>
            </a:r>
          </a:p>
          <a:p>
            <a:pPr lvl="1"/>
            <a:r>
              <a:rPr lang="en-SG" sz="2000" dirty="0"/>
              <a:t>How </a:t>
            </a:r>
            <a:r>
              <a:rPr lang="en-SG" sz="2000" dirty="0">
                <a:solidFill>
                  <a:srgbClr val="FF0000"/>
                </a:solidFill>
              </a:rPr>
              <a:t>accurate</a:t>
            </a:r>
            <a:r>
              <a:rPr lang="en-SG" sz="2000" dirty="0"/>
              <a:t> the model is able to </a:t>
            </a:r>
            <a:r>
              <a:rPr lang="en-SG" sz="2000" dirty="0">
                <a:solidFill>
                  <a:srgbClr val="FF0000"/>
                </a:solidFill>
              </a:rPr>
              <a:t>identify relevant data</a:t>
            </a:r>
          </a:p>
          <a:p>
            <a:pPr lvl="1"/>
            <a:r>
              <a:rPr lang="en-SG" sz="2000" i="1" dirty="0"/>
              <a:t>True Positives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F1-score</a:t>
            </a:r>
          </a:p>
          <a:p>
            <a:pPr lvl="1"/>
            <a:r>
              <a:rPr lang="en-SG" sz="2000" dirty="0">
                <a:solidFill>
                  <a:srgbClr val="FF0000"/>
                </a:solidFill>
              </a:rPr>
              <a:t>Harmonic mean</a:t>
            </a:r>
          </a:p>
          <a:p>
            <a:pPr lvl="1"/>
            <a:r>
              <a:rPr lang="en-SG" sz="2000" dirty="0"/>
              <a:t>Precision and Recall </a:t>
            </a:r>
            <a:r>
              <a:rPr lang="en-SG" sz="2000" u="sng" dirty="0"/>
              <a:t>equally important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359A-8EB9-4EA8-A303-D0E18FB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99D13-5FB3-456E-AD69-734F4D86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8942B-23CA-4272-B37A-48F164E00947}"/>
              </a:ext>
            </a:extLst>
          </p:cNvPr>
          <p:cNvSpPr/>
          <p:nvPr/>
        </p:nvSpPr>
        <p:spPr>
          <a:xfrm>
            <a:off x="1160206" y="3172719"/>
            <a:ext cx="6361471" cy="144844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C06E95-47CE-447F-B83F-4E0155C2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32182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" name="Rectangle 10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10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27" name="Oval 10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11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11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11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11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2" name="Freeform: Shape 11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11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4" name="Rectangle 121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123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0E88B-4D7B-4472-857B-229F0201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Outline</a:t>
            </a:r>
          </a:p>
        </p:txBody>
      </p:sp>
      <p:grpSp>
        <p:nvGrpSpPr>
          <p:cNvPr id="336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133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C15640-4ED9-4039-B68A-810FE6DB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" y="6488268"/>
            <a:ext cx="274320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9433-A850-4004-9C1C-F22B3FC4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274320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88" name="Content Placeholder 2">
            <a:extLst>
              <a:ext uri="{FF2B5EF4-FFF2-40B4-BE49-F238E27FC236}">
                <a16:creationId xmlns:a16="http://schemas.microsoft.com/office/drawing/2014/main" id="{AD27B502-A50C-4AC3-AB45-62E1C549B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56537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59B1-EEF9-43A8-B1EC-BC98096B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06725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E3D8-214D-499B-B424-08DD8D48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Imbalanced Dataset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2A6F-6748-40E0-81EB-B377AE10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A0BC-950F-4EE5-9BEE-C6F48877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DCE93-51C8-454D-8DCF-957F77B67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51939"/>
              </p:ext>
            </p:extLst>
          </p:nvPr>
        </p:nvGraphicFramePr>
        <p:xfrm>
          <a:off x="777241" y="1441306"/>
          <a:ext cx="5072953" cy="250084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70143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7134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9554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95316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0806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E5BA6F0-DBC4-4E86-B541-351D7F4B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22395"/>
              </p:ext>
            </p:extLst>
          </p:nvPr>
        </p:nvGraphicFramePr>
        <p:xfrm>
          <a:off x="6363397" y="1441306"/>
          <a:ext cx="5051363" cy="250084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264737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2465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6322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84124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3715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kNN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3F5226E-2470-4509-B392-C49C65553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23051"/>
              </p:ext>
            </p:extLst>
          </p:nvPr>
        </p:nvGraphicFramePr>
        <p:xfrm>
          <a:off x="777239" y="3987423"/>
          <a:ext cx="5072953" cy="250084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70143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7134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9554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95317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0805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884073E-FD1E-4CB1-856B-7A266A61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6112"/>
              </p:ext>
            </p:extLst>
          </p:nvPr>
        </p:nvGraphicFramePr>
        <p:xfrm>
          <a:off x="6363398" y="3987423"/>
          <a:ext cx="5051361" cy="250084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264737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2465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6321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94064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43774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2DAFBB5B-6FAD-4BE5-90AD-01BDB45E658E}"/>
              </a:ext>
            </a:extLst>
          </p:cNvPr>
          <p:cNvSpPr/>
          <p:nvPr/>
        </p:nvSpPr>
        <p:spPr>
          <a:xfrm>
            <a:off x="7933155" y="2127749"/>
            <a:ext cx="2666020" cy="500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556210-FD22-4F6E-9BAC-00F10C4D3D7C}"/>
              </a:ext>
            </a:extLst>
          </p:cNvPr>
          <p:cNvSpPr/>
          <p:nvPr/>
        </p:nvSpPr>
        <p:spPr>
          <a:xfrm>
            <a:off x="2323852" y="4675797"/>
            <a:ext cx="2666020" cy="500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95EF87-41F9-428D-93A2-40FB5C04FD88}"/>
              </a:ext>
            </a:extLst>
          </p:cNvPr>
          <p:cNvSpPr/>
          <p:nvPr/>
        </p:nvSpPr>
        <p:spPr>
          <a:xfrm>
            <a:off x="7933155" y="4673866"/>
            <a:ext cx="2666020" cy="500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85C60-EF35-4C77-8F51-CC610F1D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36224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E3D8-214D-499B-B424-08DD8D48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Oversampling Dataset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2A6F-6748-40E0-81EB-B377AE10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A0BC-950F-4EE5-9BEE-C6F48877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DCE93-51C8-454D-8DCF-957F77B67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46363"/>
              </p:ext>
            </p:extLst>
          </p:nvPr>
        </p:nvGraphicFramePr>
        <p:xfrm>
          <a:off x="777241" y="1441306"/>
          <a:ext cx="5072953" cy="250084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70143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7134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9554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95316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0806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E5BA6F0-DBC4-4E86-B541-351D7F4B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3912"/>
              </p:ext>
            </p:extLst>
          </p:nvPr>
        </p:nvGraphicFramePr>
        <p:xfrm>
          <a:off x="6363397" y="1441306"/>
          <a:ext cx="5051363" cy="250084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264737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2465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6322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84124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3715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kNN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3F5226E-2470-4509-B392-C49C65553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05626"/>
              </p:ext>
            </p:extLst>
          </p:nvPr>
        </p:nvGraphicFramePr>
        <p:xfrm>
          <a:off x="777239" y="3987423"/>
          <a:ext cx="5072953" cy="250084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70143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7134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9554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95317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0805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884073E-FD1E-4CB1-856B-7A266A61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98015"/>
              </p:ext>
            </p:extLst>
          </p:nvPr>
        </p:nvGraphicFramePr>
        <p:xfrm>
          <a:off x="6363398" y="3987423"/>
          <a:ext cx="5051361" cy="250084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264737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2465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6321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94064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43774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AF8F7-45ED-4EC8-AE8A-224D38D8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350083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10A4-4EA0-4DC9-A02E-13937C76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4599-49AF-48D7-BB96-F698FCB5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187921"/>
            <a:ext cx="5072954" cy="1603375"/>
          </a:xfrm>
        </p:spPr>
        <p:txBody>
          <a:bodyPr/>
          <a:lstStyle/>
          <a:p>
            <a:r>
              <a:rPr lang="en-SG" sz="2400" dirty="0"/>
              <a:t>Choice of model for oversampling: </a:t>
            </a:r>
            <a:br>
              <a:rPr lang="en-SG" sz="2400" dirty="0"/>
            </a:br>
            <a:r>
              <a:rPr lang="en-SG" sz="2400" dirty="0">
                <a:solidFill>
                  <a:srgbClr val="FF0000"/>
                </a:solidFill>
              </a:rPr>
              <a:t>K-Nearest Neighbours</a:t>
            </a:r>
          </a:p>
          <a:p>
            <a:pPr lvl="1"/>
            <a:r>
              <a:rPr lang="en-SG" sz="2000" dirty="0"/>
              <a:t>Highest Recall rate: </a:t>
            </a:r>
            <a:r>
              <a:rPr lang="en-SG" sz="2000" u="sng" dirty="0"/>
              <a:t>78.67%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E83F-2844-493A-AFAE-25F5F61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04F61-EE69-460C-AF7B-1C971FB8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EA4C-06D8-48F9-9371-27304240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79B22C-E315-4CF4-9C85-7908C4CE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4877"/>
              </p:ext>
            </p:extLst>
          </p:nvPr>
        </p:nvGraphicFramePr>
        <p:xfrm>
          <a:off x="6034087" y="1514475"/>
          <a:ext cx="5051363" cy="250084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264737">
                  <a:extLst>
                    <a:ext uri="{9D8B030D-6E8A-4147-A177-3AD203B41FA5}">
                      <a16:colId xmlns:a16="http://schemas.microsoft.com/office/drawing/2014/main" val="1646066718"/>
                    </a:ext>
                  </a:extLst>
                </a:gridCol>
                <a:gridCol w="1092465">
                  <a:extLst>
                    <a:ext uri="{9D8B030D-6E8A-4147-A177-3AD203B41FA5}">
                      <a16:colId xmlns:a16="http://schemas.microsoft.com/office/drawing/2014/main" val="1814371036"/>
                    </a:ext>
                  </a:extLst>
                </a:gridCol>
                <a:gridCol w="756322">
                  <a:extLst>
                    <a:ext uri="{9D8B030D-6E8A-4147-A177-3AD203B41FA5}">
                      <a16:colId xmlns:a16="http://schemas.microsoft.com/office/drawing/2014/main" val="1047165684"/>
                    </a:ext>
                  </a:extLst>
                </a:gridCol>
                <a:gridCol w="984124">
                  <a:extLst>
                    <a:ext uri="{9D8B030D-6E8A-4147-A177-3AD203B41FA5}">
                      <a16:colId xmlns:a16="http://schemas.microsoft.com/office/drawing/2014/main" val="203708332"/>
                    </a:ext>
                  </a:extLst>
                </a:gridCol>
                <a:gridCol w="953715">
                  <a:extLst>
                    <a:ext uri="{9D8B030D-6E8A-4147-A177-3AD203B41FA5}">
                      <a16:colId xmlns:a16="http://schemas.microsoft.com/office/drawing/2014/main" val="2479604526"/>
                    </a:ext>
                  </a:extLst>
                </a:gridCol>
              </a:tblGrid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kNN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43481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 err="1"/>
                        <a:t>noStroke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3226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6996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069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macro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2635"/>
                  </a:ext>
                </a:extLst>
              </a:tr>
              <a:tr h="372153">
                <a:tc>
                  <a:txBody>
                    <a:bodyPr/>
                    <a:lstStyle/>
                    <a:p>
                      <a:r>
                        <a:rPr lang="en-SG" dirty="0"/>
                        <a:t>weighted </a:t>
                      </a:r>
                      <a:r>
                        <a:rPr lang="en-SG" dirty="0" err="1"/>
                        <a:t>avg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  <a:p>
                      <a:pPr algn="r"/>
                      <a:r>
                        <a:rPr lang="en-SG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1,533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7607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5E88BC-0731-45B3-9180-8382A159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4489794"/>
            <a:ext cx="4238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D8A-7737-451E-8B9B-8A6DCD3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8EA6-4AE6-461D-A1E3-DD6963D1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9"/>
            <a:ext cx="10659110" cy="4486274"/>
          </a:xfrm>
        </p:spPr>
        <p:txBody>
          <a:bodyPr>
            <a:normAutofit/>
          </a:bodyPr>
          <a:lstStyle/>
          <a:p>
            <a:r>
              <a:rPr lang="en-SG" dirty="0"/>
              <a:t>Under-sampling</a:t>
            </a:r>
          </a:p>
          <a:p>
            <a:r>
              <a:rPr lang="en-SG" dirty="0"/>
              <a:t>Combination</a:t>
            </a:r>
          </a:p>
          <a:p>
            <a:r>
              <a:rPr lang="en-SG" dirty="0"/>
              <a:t>Further fine-tuning of parameters</a:t>
            </a:r>
          </a:p>
          <a:p>
            <a:r>
              <a:rPr lang="en-SG" dirty="0"/>
              <a:t>More models</a:t>
            </a:r>
          </a:p>
          <a:p>
            <a:pPr lvl="1"/>
            <a:r>
              <a:rPr lang="en-SG" dirty="0"/>
              <a:t>Decision Trees, Neural Networks</a:t>
            </a:r>
          </a:p>
          <a:p>
            <a:r>
              <a:rPr lang="en-SG" dirty="0"/>
              <a:t>Compare Results</a:t>
            </a:r>
          </a:p>
          <a:p>
            <a:r>
              <a:rPr lang="en-SG" dirty="0"/>
              <a:t>Find out which feature/s affects incidence of stroke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800" u="sng" dirty="0"/>
              <a:t>Limitation</a:t>
            </a:r>
          </a:p>
          <a:p>
            <a:r>
              <a:rPr lang="en-SG" dirty="0"/>
              <a:t>Missing BMI cannot simply be replaced by mean or median</a:t>
            </a:r>
          </a:p>
          <a:p>
            <a:r>
              <a:rPr lang="en-SG" dirty="0"/>
              <a:t>Dealing with an actual human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3652-E3D6-48F4-BCA5-4864FE11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10519-1246-479C-B0AC-1057EB4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4130A-C7F9-4E5E-A5D6-5397BA8E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9685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26-9FE5-4518-9C73-CFDF74B0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61231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sz="66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9011-673B-49EF-B986-037AC097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40EFF-0C19-44B5-AAA9-873BAC80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04076-C317-40B4-B137-9CA521BE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74520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B04-AAFE-4FD1-80BE-D51B278E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8EB4-FF2C-4761-AEA5-10A4FA23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590" y="2973010"/>
            <a:ext cx="3185160" cy="13255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/>
              <a:t>Neurological attack whereby the </a:t>
            </a:r>
            <a:r>
              <a:rPr lang="en-SG" dirty="0">
                <a:solidFill>
                  <a:srgbClr val="FF0000"/>
                </a:solidFill>
              </a:rPr>
              <a:t>brain is deprived of blood flow and oxygen</a:t>
            </a:r>
            <a:r>
              <a:rPr lang="en-SG" dirty="0"/>
              <a:t> to function.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14A6-4631-4873-BABE-2963DEA5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F1ABE-AD3E-4579-8658-0EC09AA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E6F85D-468E-4538-A3E2-D38C40CB7A10}"/>
              </a:ext>
            </a:extLst>
          </p:cNvPr>
          <p:cNvSpPr txBox="1">
            <a:spLocks/>
          </p:cNvSpPr>
          <p:nvPr/>
        </p:nvSpPr>
        <p:spPr>
          <a:xfrm>
            <a:off x="7342250" y="2962510"/>
            <a:ext cx="3185160" cy="13255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dirty="0"/>
              <a:t>Worrying health issue</a:t>
            </a:r>
          </a:p>
          <a:p>
            <a:pPr marL="0" indent="0" algn="ctr">
              <a:buNone/>
            </a:pPr>
            <a:r>
              <a:rPr lang="en-SG" dirty="0"/>
              <a:t>Stroke moved up from 3</a:t>
            </a:r>
            <a:r>
              <a:rPr lang="en-SG" baseline="30000" dirty="0"/>
              <a:t>rd</a:t>
            </a:r>
            <a:r>
              <a:rPr lang="en-SG" dirty="0"/>
              <a:t> to 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lang="en-SG" baseline="30000" dirty="0">
                <a:solidFill>
                  <a:srgbClr val="FF0000"/>
                </a:solidFill>
              </a:rPr>
              <a:t>nd</a:t>
            </a:r>
            <a:r>
              <a:rPr lang="en-SG" dirty="0">
                <a:solidFill>
                  <a:srgbClr val="FF0000"/>
                </a:solidFill>
              </a:rPr>
              <a:t> largest cause of death</a:t>
            </a:r>
            <a:r>
              <a:rPr lang="en-SG" dirty="0"/>
              <a:t>.</a:t>
            </a:r>
          </a:p>
        </p:txBody>
      </p:sp>
      <p:pic>
        <p:nvPicPr>
          <p:cNvPr id="2056" name="Picture 8" descr="About us - Stroke Data project">
            <a:extLst>
              <a:ext uri="{FF2B5EF4-FFF2-40B4-BE49-F238E27FC236}">
                <a16:creationId xmlns:a16="http://schemas.microsoft.com/office/drawing/2014/main" id="{381176DD-75AC-40BA-83E7-49162337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39" y="1810997"/>
            <a:ext cx="968502" cy="9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09D2DF8-5575-4F1F-85DC-DFF6CC876F9D}"/>
              </a:ext>
            </a:extLst>
          </p:cNvPr>
          <p:cNvGrpSpPr/>
          <p:nvPr/>
        </p:nvGrpSpPr>
        <p:grpSpPr>
          <a:xfrm>
            <a:off x="2698954" y="4780273"/>
            <a:ext cx="6794091" cy="1164969"/>
            <a:chOff x="2182761" y="4896465"/>
            <a:chExt cx="6794091" cy="1164969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8445C56-A641-44E8-AEE7-E99B3960879F}"/>
                </a:ext>
              </a:extLst>
            </p:cNvPr>
            <p:cNvSpPr txBox="1">
              <a:spLocks/>
            </p:cNvSpPr>
            <p:nvPr/>
          </p:nvSpPr>
          <p:spPr>
            <a:xfrm>
              <a:off x="2182761" y="4896465"/>
              <a:ext cx="6794091" cy="1164969"/>
            </a:xfrm>
            <a:prstGeom prst="rect">
              <a:avLst/>
            </a:prstGeom>
            <a:solidFill>
              <a:srgbClr val="FFCC99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2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>
                    <a:lumMod val="75000"/>
                    <a:lumOff val="25000"/>
                  </a:schemeClr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71600" lvl="3" indent="0">
                <a:buFont typeface="Arial" panose="020B0604020202020204" pitchFamily="34" charset="0"/>
                <a:buNone/>
              </a:pPr>
              <a:r>
                <a:rPr lang="en-SG" sz="2400" u="sng" dirty="0"/>
                <a:t>Problem Statement</a:t>
              </a:r>
              <a:endParaRPr lang="en-SG" sz="1600" dirty="0"/>
            </a:p>
            <a:p>
              <a:pPr marL="1371600" lvl="3" indent="0">
                <a:buFont typeface="Arial" panose="020B0604020202020204" pitchFamily="34" charset="0"/>
                <a:buNone/>
              </a:pPr>
              <a:r>
                <a:rPr lang="en-SG" sz="2000" dirty="0"/>
                <a:t>Reduce misdiagnosis in </a:t>
              </a:r>
              <a:r>
                <a:rPr lang="en-SG" sz="2000" i="1" dirty="0"/>
                <a:t>Emergency Rooms</a:t>
              </a:r>
              <a:r>
                <a:rPr lang="en-SG" sz="2000" dirty="0"/>
                <a:t> (ERs) and </a:t>
              </a:r>
              <a:r>
                <a:rPr lang="en-SG" sz="2000" i="1" dirty="0"/>
                <a:t>Primary Care Doctors</a:t>
              </a:r>
              <a:r>
                <a:rPr lang="en-SG" sz="2000" dirty="0"/>
                <a:t> (PCDs)</a:t>
              </a:r>
            </a:p>
          </p:txBody>
        </p: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ED6E364-59E3-41D3-8028-28445E6B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369821" y="5074078"/>
              <a:ext cx="910960" cy="809742"/>
            </a:xfrm>
            <a:prstGeom prst="rect">
              <a:avLst/>
            </a:prstGeom>
            <a:solidFill>
              <a:srgbClr val="FFCC99"/>
            </a:solidFill>
          </p:spPr>
        </p:pic>
      </p:grp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A354108D-3488-4DFC-909B-AD3D02B31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0579" y="1810997"/>
            <a:ext cx="968503" cy="96850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EA1A44-87C5-45D7-841D-BDFE2DBD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745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A775-A093-4BFD-B2E4-9C18F8F4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37519" cy="1325563"/>
          </a:xfrm>
        </p:spPr>
        <p:txBody>
          <a:bodyPr/>
          <a:lstStyle/>
          <a:p>
            <a:r>
              <a:rPr lang="en-SG" dirty="0"/>
              <a:t>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89D5-ED44-4EAE-9FE3-EB797397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133D-D0F3-4C7E-A7A9-9E26E6A5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03F326-D6FF-4EAC-9FF5-8E780AAE730A}"/>
              </a:ext>
            </a:extLst>
          </p:cNvPr>
          <p:cNvGrpSpPr/>
          <p:nvPr/>
        </p:nvGrpSpPr>
        <p:grpSpPr>
          <a:xfrm>
            <a:off x="2256503" y="1821196"/>
            <a:ext cx="7473391" cy="1327355"/>
            <a:chOff x="2290916" y="1821196"/>
            <a:chExt cx="7379542" cy="13273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44F95-2453-47CD-A517-0BE94D044F1B}"/>
                </a:ext>
              </a:extLst>
            </p:cNvPr>
            <p:cNvSpPr txBox="1"/>
            <p:nvPr/>
          </p:nvSpPr>
          <p:spPr>
            <a:xfrm>
              <a:off x="2290916" y="1930875"/>
              <a:ext cx="7379542" cy="11079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3"/>
              <a:r>
                <a:rPr lang="en-SG" sz="2000" u="sng" dirty="0"/>
                <a:t>Age</a:t>
              </a:r>
            </a:p>
            <a:p>
              <a:pPr lvl="3"/>
              <a:r>
                <a:rPr lang="en-SG" dirty="0"/>
                <a:t>Older, higher risk of stroke </a:t>
              </a:r>
              <a:r>
                <a:rPr lang="en-SG" sz="1400" dirty="0"/>
                <a:t>(Khan &amp; Vohra, 2006)</a:t>
              </a:r>
            </a:p>
            <a:p>
              <a:pPr lvl="3"/>
              <a:endParaRPr lang="en-SG" sz="1400" dirty="0"/>
            </a:p>
            <a:p>
              <a:endParaRPr lang="en-SG" sz="14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1EAD7A-695D-4B86-85B4-27AB2A0B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0916" y="1821196"/>
              <a:ext cx="1327355" cy="132735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B9CFC0-9591-4422-B00C-A1F3CEB4C7F2}"/>
              </a:ext>
            </a:extLst>
          </p:cNvPr>
          <p:cNvGrpSpPr/>
          <p:nvPr/>
        </p:nvGrpSpPr>
        <p:grpSpPr>
          <a:xfrm>
            <a:off x="2256503" y="3470782"/>
            <a:ext cx="7473391" cy="1169551"/>
            <a:chOff x="2290916" y="3539052"/>
            <a:chExt cx="7379542" cy="1169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664BE8-64DD-4F5F-BC2A-1E0330C35428}"/>
                </a:ext>
              </a:extLst>
            </p:cNvPr>
            <p:cNvSpPr txBox="1"/>
            <p:nvPr/>
          </p:nvSpPr>
          <p:spPr>
            <a:xfrm>
              <a:off x="2290916" y="3539052"/>
              <a:ext cx="7379542" cy="11695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3"/>
              <a:r>
                <a:rPr lang="en-SG" sz="2000" u="sng" dirty="0"/>
                <a:t>Smoker</a:t>
              </a:r>
            </a:p>
            <a:p>
              <a:pPr lvl="3"/>
              <a:r>
                <a:rPr lang="en-SG" dirty="0"/>
                <a:t>1.5-2.9x more at-risk </a:t>
              </a:r>
              <a:r>
                <a:rPr lang="en-SG" sz="1400" dirty="0"/>
                <a:t>(Khan &amp; Vohra, 2006)</a:t>
              </a:r>
            </a:p>
            <a:p>
              <a:pPr lvl="3"/>
              <a:r>
                <a:rPr lang="en-SG" dirty="0"/>
                <a:t>At-risk 10 years earlier </a:t>
              </a:r>
              <a:r>
                <a:rPr lang="en-SG" sz="1400" dirty="0"/>
                <a:t>(Frank et al., 2021)</a:t>
              </a:r>
            </a:p>
            <a:p>
              <a:pPr lvl="3"/>
              <a:endParaRPr lang="en-SG" sz="1400" dirty="0"/>
            </a:p>
          </p:txBody>
        </p:sp>
        <p:pic>
          <p:nvPicPr>
            <p:cNvPr id="1038" name="Picture 14" descr="Cigarette Icon #45018 - Free Icons Library">
              <a:extLst>
                <a:ext uri="{FF2B5EF4-FFF2-40B4-BE49-F238E27FC236}">
                  <a16:creationId xmlns:a16="http://schemas.microsoft.com/office/drawing/2014/main" id="{D6E286E4-5B08-4B8B-8CD5-3731F9F65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355" y="3627947"/>
              <a:ext cx="998474" cy="99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D06BB9-F7F9-4E39-B02E-DE80E05C3D33}"/>
              </a:ext>
            </a:extLst>
          </p:cNvPr>
          <p:cNvGrpSpPr/>
          <p:nvPr/>
        </p:nvGrpSpPr>
        <p:grpSpPr>
          <a:xfrm>
            <a:off x="2256502" y="4962564"/>
            <a:ext cx="7473392" cy="1169551"/>
            <a:chOff x="2222090" y="4962564"/>
            <a:chExt cx="7413523" cy="1169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D9C70F-7DAD-4372-A1DC-39BB6AECD1C1}"/>
                </a:ext>
              </a:extLst>
            </p:cNvPr>
            <p:cNvSpPr txBox="1"/>
            <p:nvPr/>
          </p:nvSpPr>
          <p:spPr>
            <a:xfrm>
              <a:off x="2222090" y="4962564"/>
              <a:ext cx="7413523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3"/>
              <a:r>
                <a:rPr lang="en-SG" sz="2000" u="sng" dirty="0"/>
                <a:t>Heart disease &amp; Diabetes</a:t>
              </a:r>
            </a:p>
            <a:p>
              <a:pPr lvl="3"/>
              <a:r>
                <a:rPr lang="en-SG" dirty="0"/>
                <a:t>Past ischemic attack history </a:t>
              </a:r>
              <a:r>
                <a:rPr lang="en-SG" sz="1400" dirty="0"/>
                <a:t>(Khan &amp; Vohra, 2006)</a:t>
              </a:r>
            </a:p>
            <a:p>
              <a:pPr lvl="3"/>
              <a:r>
                <a:rPr lang="en-SG" dirty="0"/>
                <a:t>Diabetic individuals, especially females </a:t>
              </a:r>
              <a:r>
                <a:rPr lang="en-SG" sz="1400" dirty="0"/>
                <a:t>(Khan &amp; Vohra, 2006) </a:t>
              </a:r>
            </a:p>
            <a:p>
              <a:pPr lvl="3"/>
              <a:r>
                <a:rPr lang="en-SG" sz="1400" dirty="0"/>
                <a:t>(Roy-O Reilly &amp; McCullough, 2018)</a:t>
              </a:r>
              <a:endParaRPr lang="en-SG" dirty="0"/>
            </a:p>
          </p:txBody>
        </p:sp>
        <p:pic>
          <p:nvPicPr>
            <p:cNvPr id="1042" name="Picture 18" descr="Heart Disease Icons - Download Free Vector Icons | Noun Project">
              <a:extLst>
                <a:ext uri="{FF2B5EF4-FFF2-40B4-BE49-F238E27FC236}">
                  <a16:creationId xmlns:a16="http://schemas.microsoft.com/office/drawing/2014/main" id="{158607B0-06A4-42E2-BCA7-D36570FE9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810" y="5065557"/>
              <a:ext cx="963563" cy="963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C4BC-A436-40B9-9A5B-D5EDBDD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0986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50AF-3ED7-493A-A13B-72070CD1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CRISP-DM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DC42-7142-4E7E-87CC-AA86D27C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53A92-A9B9-4EF8-A6F8-8A3C5CB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B3C5B-9652-40BE-A75A-63FE9C3FFB3A}"/>
              </a:ext>
            </a:extLst>
          </p:cNvPr>
          <p:cNvSpPr txBox="1"/>
          <p:nvPr/>
        </p:nvSpPr>
        <p:spPr>
          <a:xfrm>
            <a:off x="1232740" y="3013501"/>
            <a:ext cx="3981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Cross-Industry Standard Process for Data Mining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D4F5BC-274B-40E4-A1A4-C6EF9D20A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272422"/>
              </p:ext>
            </p:extLst>
          </p:nvPr>
        </p:nvGraphicFramePr>
        <p:xfrm>
          <a:off x="4948472" y="1543204"/>
          <a:ext cx="6010788" cy="4797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F9DA-27BE-4FAC-8990-CE4A43E1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7757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0D0-17D9-4349-8F59-2C572DD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C7FA-9EAE-455C-87E9-179A052A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89" y="1825625"/>
            <a:ext cx="3324901" cy="307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u="sng" dirty="0"/>
              <a:t>Business Problem</a:t>
            </a:r>
          </a:p>
          <a:p>
            <a:pPr marL="0" indent="0">
              <a:buNone/>
            </a:pPr>
            <a:r>
              <a:rPr lang="en-SG" dirty="0"/>
              <a:t>Identify individuals who are </a:t>
            </a:r>
            <a:r>
              <a:rPr lang="en-SG" dirty="0">
                <a:solidFill>
                  <a:srgbClr val="FF0000"/>
                </a:solidFill>
              </a:rPr>
              <a:t>at-risk </a:t>
            </a:r>
            <a:r>
              <a:rPr lang="en-SG" dirty="0"/>
              <a:t>of incidence of </a:t>
            </a:r>
            <a:r>
              <a:rPr lang="en-SG" dirty="0">
                <a:solidFill>
                  <a:srgbClr val="FF0000"/>
                </a:solidFill>
              </a:rPr>
              <a:t>stroke</a:t>
            </a:r>
            <a:r>
              <a:rPr lang="en-SG" dirty="0"/>
              <a:t>, provide them with the </a:t>
            </a:r>
            <a:r>
              <a:rPr lang="en-SG" dirty="0">
                <a:solidFill>
                  <a:srgbClr val="FF0000"/>
                </a:solidFill>
              </a:rPr>
              <a:t>necessary treatments ASAP</a:t>
            </a:r>
            <a:r>
              <a:rPr lang="en-SG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D876-1621-493E-BC2B-D9775143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A704-6944-4DE9-B044-D96F843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831AC3-84C7-4D6D-8313-04A3D8E3BE2B}"/>
              </a:ext>
            </a:extLst>
          </p:cNvPr>
          <p:cNvSpPr txBox="1">
            <a:spLocks/>
          </p:cNvSpPr>
          <p:nvPr/>
        </p:nvSpPr>
        <p:spPr>
          <a:xfrm>
            <a:off x="6367985" y="1825625"/>
            <a:ext cx="3966026" cy="307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u="sng" dirty="0"/>
              <a:t>Business Analytics Problem</a:t>
            </a:r>
          </a:p>
          <a:p>
            <a:r>
              <a:rPr lang="en-SG" dirty="0"/>
              <a:t>Build and identify the </a:t>
            </a:r>
            <a:r>
              <a:rPr lang="en-SG" dirty="0">
                <a:solidFill>
                  <a:srgbClr val="FF0000"/>
                </a:solidFill>
              </a:rPr>
              <a:t>best performing</a:t>
            </a:r>
            <a:r>
              <a:rPr lang="en-SG" dirty="0"/>
              <a:t> predictive model to predict individuals </a:t>
            </a:r>
            <a:r>
              <a:rPr lang="en-SG" dirty="0">
                <a:solidFill>
                  <a:srgbClr val="FF0000"/>
                </a:solidFill>
              </a:rPr>
              <a:t>at-risk </a:t>
            </a:r>
            <a:r>
              <a:rPr lang="en-SG" dirty="0">
                <a:solidFill>
                  <a:schemeClr val="tx1"/>
                </a:solidFill>
              </a:rPr>
              <a:t>of incidence of</a:t>
            </a:r>
            <a:r>
              <a:rPr lang="en-SG" dirty="0">
                <a:solidFill>
                  <a:srgbClr val="FF0000"/>
                </a:solidFill>
              </a:rPr>
              <a:t> stroke</a:t>
            </a:r>
          </a:p>
          <a:p>
            <a:r>
              <a:rPr lang="en-SG" dirty="0"/>
              <a:t>Based 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Demographical profile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Medical History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Conditions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6326-69D0-41D6-9E94-E7AD3440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8394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738-8857-45B2-819D-C3772E7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78EB-1468-4B13-B425-48FB3837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D52E-FAC0-4D03-A6ED-FCA6342B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91067E0-1B01-4556-B7AF-4B6C236E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2944"/>
              </p:ext>
            </p:extLst>
          </p:nvPr>
        </p:nvGraphicFramePr>
        <p:xfrm>
          <a:off x="777240" y="1545583"/>
          <a:ext cx="8127999" cy="482093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70878">
                  <a:extLst>
                    <a:ext uri="{9D8B030D-6E8A-4147-A177-3AD203B41FA5}">
                      <a16:colId xmlns:a16="http://schemas.microsoft.com/office/drawing/2014/main" val="4034432277"/>
                    </a:ext>
                  </a:extLst>
                </a:gridCol>
                <a:gridCol w="2811566">
                  <a:extLst>
                    <a:ext uri="{9D8B030D-6E8A-4147-A177-3AD203B41FA5}">
                      <a16:colId xmlns:a16="http://schemas.microsoft.com/office/drawing/2014/main" val="2975307636"/>
                    </a:ext>
                  </a:extLst>
                </a:gridCol>
                <a:gridCol w="1589518">
                  <a:extLst>
                    <a:ext uri="{9D8B030D-6E8A-4147-A177-3AD203B41FA5}">
                      <a16:colId xmlns:a16="http://schemas.microsoft.com/office/drawing/2014/main" val="3076492861"/>
                    </a:ext>
                  </a:extLst>
                </a:gridCol>
                <a:gridCol w="1956037">
                  <a:extLst>
                    <a:ext uri="{9D8B030D-6E8A-4147-A177-3AD203B41FA5}">
                      <a16:colId xmlns:a16="http://schemas.microsoft.com/office/drawing/2014/main" val="2033130756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Features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Description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Data Type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Values</a:t>
                      </a:r>
                      <a:endParaRPr lang="en-SG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57142168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record id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9046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46790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gender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70552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age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67.0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08853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hypertension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Whether patient has hypertension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76534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heart_disease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Whether patient has/had heart disease(s)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7159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ever_married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marital status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72446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work_type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employment type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51445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Residence_type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residential area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Urban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60922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avg_glucose_level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glucose reading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228.69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25301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bmi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BMI reading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36.60000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7937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smoking_status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Patient smoking status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formerly smoked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42954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stroke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Occurrence of stroke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35468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3B6EF334-4589-4586-9781-CC1D21027EF2}"/>
              </a:ext>
            </a:extLst>
          </p:cNvPr>
          <p:cNvSpPr/>
          <p:nvPr/>
        </p:nvSpPr>
        <p:spPr>
          <a:xfrm>
            <a:off x="9019397" y="1975823"/>
            <a:ext cx="491613" cy="40021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DBAB5-E367-4B02-9284-1A78BBBF7195}"/>
              </a:ext>
            </a:extLst>
          </p:cNvPr>
          <p:cNvSpPr txBox="1"/>
          <p:nvPr/>
        </p:nvSpPr>
        <p:spPr>
          <a:xfrm>
            <a:off x="9625168" y="3792252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11 Input Features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66A70A-ADDE-4210-AD20-7DB1AD19949B}"/>
              </a:ext>
            </a:extLst>
          </p:cNvPr>
          <p:cNvCxnSpPr/>
          <p:nvPr/>
        </p:nvCxnSpPr>
        <p:spPr>
          <a:xfrm>
            <a:off x="9005736" y="6183734"/>
            <a:ext cx="619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C994A-8DD6-4BBC-98A0-A0346F03CC98}"/>
              </a:ext>
            </a:extLst>
          </p:cNvPr>
          <p:cNvSpPr txBox="1"/>
          <p:nvPr/>
        </p:nvSpPr>
        <p:spPr>
          <a:xfrm>
            <a:off x="9725665" y="5997184"/>
            <a:ext cx="1580626" cy="369332"/>
          </a:xfrm>
          <a:prstGeom prst="rect">
            <a:avLst/>
          </a:prstGeom>
          <a:solidFill>
            <a:srgbClr val="FFCC66"/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C77BA-7F84-4AC4-86BA-B4FA6DC2D2CD}"/>
              </a:ext>
            </a:extLst>
          </p:cNvPr>
          <p:cNvSpPr txBox="1"/>
          <p:nvPr/>
        </p:nvSpPr>
        <p:spPr>
          <a:xfrm>
            <a:off x="9511010" y="1545122"/>
            <a:ext cx="16962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dirty="0"/>
              <a:t>5,110 Samples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87ED8-25C2-494D-B579-41F5638C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01119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B65B-D04F-4844-ADDD-D7483780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Exploration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58E-166E-4BB2-B5F5-ADF2200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49C55-01D8-479B-ACD5-953C11E1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ECB52-6467-4840-964B-9E95D0259526}"/>
              </a:ext>
            </a:extLst>
          </p:cNvPr>
          <p:cNvSpPr txBox="1"/>
          <p:nvPr/>
        </p:nvSpPr>
        <p:spPr>
          <a:xfrm>
            <a:off x="1050033" y="2459504"/>
            <a:ext cx="4679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Stroke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Rare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Largely imbalanced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Skewed towards </a:t>
            </a:r>
            <a:r>
              <a:rPr lang="en-SG" sz="2000" dirty="0">
                <a:solidFill>
                  <a:srgbClr val="FF0000"/>
                </a:solidFill>
              </a:rPr>
              <a:t>non-incidence</a:t>
            </a:r>
            <a:r>
              <a:rPr lang="en-SG" sz="2000" dirty="0"/>
              <a:t> of stroke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i="1" dirty="0"/>
              <a:t>‘0’ (no stroke)</a:t>
            </a:r>
            <a:r>
              <a:rPr lang="en-SG" dirty="0"/>
              <a:t>: 4,861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i="1" dirty="0"/>
              <a:t>‘1’ (stroke)</a:t>
            </a:r>
            <a:r>
              <a:rPr lang="en-SG" dirty="0"/>
              <a:t>: 249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302-B6BA-4480-B8C7-0F1A79F8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43" y="1941404"/>
            <a:ext cx="4384224" cy="42961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79FA500-B427-4D38-AC50-B9E1F575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36223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B65B-D04F-4844-ADDD-D7483780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Exploration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58E-166E-4BB2-B5F5-ADF2200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 '21 - 24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49C55-01D8-479B-ACD5-953C11E1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EC131C-D302-48D0-B84B-D6944358A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9"/>
          <a:stretch/>
        </p:blipFill>
        <p:spPr>
          <a:xfrm>
            <a:off x="777240" y="2254238"/>
            <a:ext cx="4807483" cy="378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B3D1F9-807C-4589-9F30-A60A83C16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4" t="5153" b="5405"/>
          <a:stretch/>
        </p:blipFill>
        <p:spPr>
          <a:xfrm>
            <a:off x="6016347" y="2254238"/>
            <a:ext cx="5398413" cy="3787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9460F-B385-4071-ADCC-DDE136F24B7C}"/>
              </a:ext>
            </a:extLst>
          </p:cNvPr>
          <p:cNvSpPr txBox="1"/>
          <p:nvPr/>
        </p:nvSpPr>
        <p:spPr>
          <a:xfrm>
            <a:off x="8425505" y="1690688"/>
            <a:ext cx="58009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dirty="0"/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8A5E0-5BD2-4F54-8DF3-D5C872D28EF5}"/>
              </a:ext>
            </a:extLst>
          </p:cNvPr>
          <p:cNvSpPr txBox="1"/>
          <p:nvPr/>
        </p:nvSpPr>
        <p:spPr>
          <a:xfrm>
            <a:off x="2699919" y="1772408"/>
            <a:ext cx="96212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dirty="0"/>
              <a:t>Gender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43D11B1-23CE-4BDA-8956-31FFD51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Risk of Stroke using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10424925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Widescreen</PresentationFormat>
  <Paragraphs>694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AvenirNext LT Pro Medium</vt:lpstr>
      <vt:lpstr>Arial</vt:lpstr>
      <vt:lpstr>Calibri</vt:lpstr>
      <vt:lpstr>Consolas</vt:lpstr>
      <vt:lpstr>Gill Sans Nova</vt:lpstr>
      <vt:lpstr>Times New Roman</vt:lpstr>
      <vt:lpstr>ConfettiVTI</vt:lpstr>
      <vt:lpstr>Identifying Risk of Stroke Using Predictive Modelling</vt:lpstr>
      <vt:lpstr>Outline</vt:lpstr>
      <vt:lpstr>Introduction</vt:lpstr>
      <vt:lpstr>Related Work</vt:lpstr>
      <vt:lpstr>CRISP-DM</vt:lpstr>
      <vt:lpstr>Business Understanding</vt:lpstr>
      <vt:lpstr>Data Understanding</vt:lpstr>
      <vt:lpstr>Data Exploration</vt:lpstr>
      <vt:lpstr>Data Exploration</vt:lpstr>
      <vt:lpstr>Data Exploration</vt:lpstr>
      <vt:lpstr>Data Exploration</vt:lpstr>
      <vt:lpstr>Tools Used</vt:lpstr>
      <vt:lpstr>Data Preparation</vt:lpstr>
      <vt:lpstr>Data Preparation</vt:lpstr>
      <vt:lpstr>Data Preparation</vt:lpstr>
      <vt:lpstr>Data Preparation</vt:lpstr>
      <vt:lpstr>Models</vt:lpstr>
      <vt:lpstr>Train-Test Split</vt:lpstr>
      <vt:lpstr>Evaluation Metrics</vt:lpstr>
      <vt:lpstr>Imbalanced Dataset Results</vt:lpstr>
      <vt:lpstr>Oversampling Dataset Results</vt:lpstr>
      <vt:lpstr>Conclusion 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Risk of Stroke Using Predictive Modelling</dc:title>
  <dc:creator># DIANE YEO SU TING (UC-FT)</dc:creator>
  <cp:lastModifiedBy># DIANE YEO SU TING (UC-FT)</cp:lastModifiedBy>
  <cp:revision>7</cp:revision>
  <dcterms:created xsi:type="dcterms:W3CDTF">2021-09-10T14:50:19Z</dcterms:created>
  <dcterms:modified xsi:type="dcterms:W3CDTF">2021-09-24T11:06:00Z</dcterms:modified>
</cp:coreProperties>
</file>