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86" r:id="rId2"/>
    <p:sldId id="306" r:id="rId3"/>
    <p:sldId id="310" r:id="rId4"/>
    <p:sldId id="307" r:id="rId5"/>
    <p:sldId id="311" r:id="rId6"/>
    <p:sldId id="312" r:id="rId7"/>
    <p:sldId id="313" r:id="rId8"/>
    <p:sldId id="314" r:id="rId9"/>
    <p:sldId id="309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0" autoAdjust="0"/>
    <p:restoredTop sz="84515" autoAdjust="0"/>
  </p:normalViewPr>
  <p:slideViewPr>
    <p:cSldViewPr snapToGrid="0">
      <p:cViewPr varScale="1">
        <p:scale>
          <a:sx n="58" d="100"/>
          <a:sy n="58" d="100"/>
        </p:scale>
        <p:origin x="-804" y="-84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8000" dirty="0" err="1" smtClean="0"/>
              <a:t>Predix</a:t>
            </a:r>
            <a:endParaRPr lang="en-US" sz="8000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Asset Lifecycle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193222" y="1087122"/>
            <a:ext cx="867047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Bob Smith is the aircraft manager at </a:t>
            </a:r>
            <a:r>
              <a:rPr lang="en-US" dirty="0" err="1" smtClean="0"/>
              <a:t>WestCoast</a:t>
            </a:r>
            <a:r>
              <a:rPr lang="en-US" dirty="0" smtClean="0"/>
              <a:t> Air.  His boss purchased </a:t>
            </a:r>
            <a:r>
              <a:rPr lang="en-US" dirty="0" err="1" smtClean="0"/>
              <a:t>Predix</a:t>
            </a:r>
            <a:r>
              <a:rPr lang="en-US" dirty="0" smtClean="0"/>
              <a:t> to improve maintenance efficiency.  </a:t>
            </a:r>
          </a:p>
          <a:p>
            <a:r>
              <a:rPr lang="en-US" dirty="0" smtClean="0"/>
              <a:t>Bob has one week to get all of his aircraft and parts into </a:t>
            </a:r>
            <a:r>
              <a:rPr lang="en-US" dirty="0" err="1" smtClean="0"/>
              <a:t>Predix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2" y="3646170"/>
            <a:ext cx="6635932" cy="1866356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98564" y="202611"/>
            <a:ext cx="8459788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WestCoast</a:t>
            </a:r>
            <a:r>
              <a:rPr lang="en-US" dirty="0" smtClean="0"/>
              <a:t> Air just purchased </a:t>
            </a:r>
            <a:r>
              <a:rPr lang="en-US" sz="4400" dirty="0" err="1"/>
              <a:t>Predix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5" name="Rectangle 7"/>
          <p:cNvSpPr>
            <a:spLocks noGrp="1" noChangeArrowheads="1"/>
          </p:cNvSpPr>
          <p:nvPr>
            <p:ph idx="1"/>
          </p:nvPr>
        </p:nvSpPr>
        <p:spPr>
          <a:xfrm>
            <a:off x="342900" y="2429691"/>
            <a:ext cx="3954780" cy="185492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Bob to do?  He doesn’t even have time for his stress reduction techniques!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66" y="1565229"/>
            <a:ext cx="4286250" cy="3152775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 err="1" smtClean="0"/>
              <a:t>Predix</a:t>
            </a:r>
            <a:r>
              <a:rPr lang="en-US" sz="3200" dirty="0" smtClean="0"/>
              <a:t> is new to everyone at </a:t>
            </a:r>
            <a:r>
              <a:rPr lang="en-US" sz="3200" dirty="0" err="1" smtClean="0"/>
              <a:t>WestCoast</a:t>
            </a:r>
            <a:r>
              <a:rPr lang="en-US" sz="3200" dirty="0" smtClean="0"/>
              <a:t> Air.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Predix</a:t>
            </a:r>
            <a:r>
              <a:rPr lang="en-US" dirty="0" smtClean="0">
                <a:solidFill>
                  <a:srgbClr val="FF0000"/>
                </a:solidFill>
              </a:rPr>
              <a:t> Asset Lifecycle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RESCUE! </a:t>
            </a:r>
            <a:endParaRPr lang="en-US" dirty="0"/>
          </a:p>
        </p:txBody>
      </p:sp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16774" y="1661886"/>
            <a:ext cx="3661275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indent="0">
              <a:buNone/>
            </a:pPr>
            <a:r>
              <a:rPr lang="en-US" dirty="0" smtClean="0"/>
              <a:t>Jody, the </a:t>
            </a:r>
            <a:r>
              <a:rPr lang="en-US" dirty="0" err="1" smtClean="0"/>
              <a:t>WestCoast</a:t>
            </a:r>
            <a:r>
              <a:rPr lang="en-US" dirty="0" smtClean="0"/>
              <a:t> Air IT Manager, installs </a:t>
            </a:r>
            <a:r>
              <a:rPr lang="en-US" dirty="0" err="1" smtClean="0"/>
              <a:t>Predix</a:t>
            </a:r>
            <a:r>
              <a:rPr lang="en-US" dirty="0" smtClean="0"/>
              <a:t> Asset Lifecycle Manager with one easy command!</a:t>
            </a:r>
          </a:p>
          <a:p>
            <a:pPr marL="1588" lvl="1" indent="0">
              <a:buNone/>
            </a:pPr>
            <a:endParaRPr lang="en-US" dirty="0" smtClean="0"/>
          </a:p>
          <a:p>
            <a:pPr marL="1588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46" y="1513114"/>
            <a:ext cx="4927846" cy="4811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Predix</a:t>
            </a:r>
            <a:r>
              <a:rPr lang="en-US" dirty="0" smtClean="0">
                <a:solidFill>
                  <a:srgbClr val="FF0000"/>
                </a:solidFill>
              </a:rPr>
              <a:t> Asset Lifecycle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RESCUE! </a:t>
            </a:r>
            <a:endParaRPr lang="en-US" dirty="0"/>
          </a:p>
        </p:txBody>
      </p:sp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16774" y="1661886"/>
            <a:ext cx="8459788" cy="25114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lvl="1" indent="0">
              <a:buNone/>
            </a:pPr>
            <a:r>
              <a:rPr lang="en-US" dirty="0" smtClean="0"/>
              <a:t>Now Bob, armed with schemas he and Jody have designed, can load his fleet definitions into </a:t>
            </a:r>
            <a:r>
              <a:rPr lang="en-US" dirty="0" smtClean="0">
                <a:solidFill>
                  <a:srgbClr val="FF0000"/>
                </a:solidFill>
              </a:rPr>
              <a:t>PALM</a:t>
            </a:r>
          </a:p>
          <a:p>
            <a:pPr marL="1588" lvl="1" indent="0">
              <a:buNone/>
            </a:pPr>
            <a:endParaRPr lang="en-US" dirty="0"/>
          </a:p>
          <a:p>
            <a:pPr marL="1588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22" y="2775595"/>
            <a:ext cx="6336076" cy="37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8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Predix</a:t>
            </a:r>
            <a:r>
              <a:rPr lang="en-US" dirty="0" smtClean="0">
                <a:solidFill>
                  <a:srgbClr val="FF0000"/>
                </a:solidFill>
              </a:rPr>
              <a:t> Asset Lifecycle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RESCUE! </a:t>
            </a:r>
            <a:endParaRPr lang="en-US" dirty="0"/>
          </a:p>
        </p:txBody>
      </p:sp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27660" y="1553250"/>
            <a:ext cx="8459788" cy="20755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PALM</a:t>
            </a:r>
            <a:r>
              <a:rPr lang="en-US" dirty="0" smtClean="0"/>
              <a:t> immediately provides Bob with user friendly, intuitive navigation and screens to enter in all of his airplanes and parts!</a:t>
            </a:r>
          </a:p>
          <a:p>
            <a:pPr marL="1588" lvl="1" indent="0">
              <a:buNone/>
            </a:pPr>
            <a:endParaRPr lang="en-US" dirty="0"/>
          </a:p>
          <a:p>
            <a:pPr marL="1588" lvl="1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29" y="2817698"/>
            <a:ext cx="6257055" cy="3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8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Predix</a:t>
            </a:r>
            <a:r>
              <a:rPr lang="en-US" dirty="0" smtClean="0">
                <a:solidFill>
                  <a:srgbClr val="FF0000"/>
                </a:solidFill>
              </a:rPr>
              <a:t> Asset Lifecycle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RESCUE! </a:t>
            </a:r>
            <a:endParaRPr lang="en-US" dirty="0"/>
          </a:p>
        </p:txBody>
      </p:sp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16774" y="1661886"/>
            <a:ext cx="8459788" cy="9971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lvl="1" indent="0">
              <a:buNone/>
            </a:pPr>
            <a:r>
              <a:rPr lang="en-US" dirty="0" smtClean="0"/>
              <a:t>With bulk upload, Bob </a:t>
            </a:r>
            <a:r>
              <a:rPr lang="en-US" dirty="0" smtClean="0"/>
              <a:t>is able to enter his fleet assets into </a:t>
            </a:r>
            <a:r>
              <a:rPr lang="en-US" sz="4000" dirty="0" err="1" smtClean="0"/>
              <a:t>Predix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time to spare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3" y="2736330"/>
            <a:ext cx="5840867" cy="36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" y="3114147"/>
            <a:ext cx="269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Bob </a:t>
            </a:r>
            <a:r>
              <a:rPr lang="en-US" sz="2000" dirty="0"/>
              <a:t>is even able to make adjustments when one of his planes is given a new part!</a:t>
            </a:r>
          </a:p>
        </p:txBody>
      </p:sp>
    </p:spTree>
    <p:extLst>
      <p:ext uri="{BB962C8B-B14F-4D97-AF65-F5344CB8AC3E}">
        <p14:creationId xmlns:p14="http://schemas.microsoft.com/office/powerpoint/2010/main" val="37028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Predix</a:t>
            </a:r>
            <a:r>
              <a:rPr lang="en-US" dirty="0" smtClean="0">
                <a:solidFill>
                  <a:srgbClr val="FF0000"/>
                </a:solidFill>
              </a:rPr>
              <a:t> Asset Lifecycle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THE RESCUE! </a:t>
            </a:r>
            <a:endParaRPr lang="en-US" dirty="0"/>
          </a:p>
        </p:txBody>
      </p:sp>
      <p:sp>
        <p:nvSpPr>
          <p:cNvPr id="787460" name="Rectangle 4"/>
          <p:cNvSpPr>
            <a:spLocks noGrp="1" noChangeArrowheads="1"/>
          </p:cNvSpPr>
          <p:nvPr>
            <p:ph idx="1"/>
          </p:nvPr>
        </p:nvSpPr>
        <p:spPr>
          <a:xfrm>
            <a:off x="316774" y="1661886"/>
            <a:ext cx="8459788" cy="13295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lvl="1" indent="0">
              <a:buNone/>
            </a:pPr>
            <a:r>
              <a:rPr lang="en-US" dirty="0" err="1" smtClean="0"/>
              <a:t>WestCoast</a:t>
            </a:r>
            <a:r>
              <a:rPr lang="en-US" dirty="0" smtClean="0"/>
              <a:t> Air realizes millions in cost savings and decides to open a branch on the East Coast.  Everyone celebrates!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28" y="3106783"/>
            <a:ext cx="5467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390</TotalTime>
  <Words>206</Words>
  <Application>Microsoft Office PowerPoint</Application>
  <PresentationFormat>On-screen Show (4:3)</PresentationFormat>
  <Paragraphs>18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Predix</vt:lpstr>
      <vt:lpstr>WestCoast Air just purchased Predix</vt:lpstr>
      <vt:lpstr>Predix is new to everyone at WestCoast Air. </vt:lpstr>
      <vt:lpstr>Predix Asset Lifecycle Manager TO THE RESCUE! </vt:lpstr>
      <vt:lpstr>Predix Asset Lifecycle Manager TO THE RESCUE! </vt:lpstr>
      <vt:lpstr>Predix Asset Lifecycle Manager TO THE RESCUE! </vt:lpstr>
      <vt:lpstr>Predix Asset Lifecycle Manager TO THE RESCUE! </vt:lpstr>
      <vt:lpstr>Predix Asset Lifecycle Manager TO THE RESCUE! 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</dc:title>
  <dc:creator>GE User</dc:creator>
  <cp:keywords>September 22, 2004 – Version 1.1</cp:keywords>
  <dc:description>General Electric Company 2004</dc:description>
  <cp:lastModifiedBy>GE User</cp:lastModifiedBy>
  <cp:revision>10</cp:revision>
  <cp:lastPrinted>2003-08-29T14:38:12Z</cp:lastPrinted>
  <dcterms:created xsi:type="dcterms:W3CDTF">2016-05-05T15:01:33Z</dcterms:created>
  <dcterms:modified xsi:type="dcterms:W3CDTF">2016-05-06T13:38:37Z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