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Sping data JPA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演讲者：周凯杰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37540" y="1910715"/>
            <a:ext cx="10515600" cy="4351655"/>
          </a:xfrm>
        </p:spPr>
        <p:txBody>
          <a:bodyPr/>
          <a:p>
            <a:r>
              <a:rPr lang="zh-CN" altLang="en-US">
                <a:sym typeface="+mn-ea"/>
              </a:rPr>
              <a:t>访问关系型数据库方式有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大流派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一派以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为中心，代表为</a:t>
            </a:r>
            <a:r>
              <a:rPr lang="en-US" altLang="zh-CN">
                <a:sym typeface="+mn-ea"/>
              </a:rPr>
              <a:t>Mybatis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一派以</a:t>
            </a:r>
            <a:r>
              <a:rPr lang="en-US" altLang="zh-CN">
                <a:sym typeface="+mn-ea"/>
              </a:rPr>
              <a:t>Java Entity</a:t>
            </a:r>
            <a:r>
              <a:rPr lang="zh-CN" altLang="en-US">
                <a:sym typeface="+mn-ea"/>
              </a:rPr>
              <a:t>为中心，有</a:t>
            </a:r>
            <a:r>
              <a:rPr lang="en-US" altLang="zh-CN">
                <a:sym typeface="+mn-ea"/>
              </a:rPr>
              <a:t>Hibernate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EclipseLink,TopLink</a:t>
            </a:r>
            <a:r>
              <a:rPr lang="zh-CN" altLang="en-US">
                <a:sym typeface="+mn-ea"/>
              </a:rPr>
              <a:t>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上述第二派实现了</a:t>
            </a:r>
            <a:r>
              <a:rPr lang="en-US" altLang="zh-CN"/>
              <a:t>JPA</a:t>
            </a:r>
            <a:r>
              <a:rPr lang="zh-CN" altLang="en-US"/>
              <a:t>规范（</a:t>
            </a:r>
            <a:r>
              <a:rPr lang="en-US" altLang="zh-CN"/>
              <a:t>Java Persistence API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因此可以用</a:t>
            </a:r>
            <a:r>
              <a:rPr lang="en-US" altLang="zh-CN"/>
              <a:t>JPA</a:t>
            </a:r>
            <a:r>
              <a:rPr lang="zh-CN" altLang="en-US"/>
              <a:t>统一操作。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21510" y="1002665"/>
            <a:ext cx="8578850" cy="331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Spring data jpa是在JPA规范下提供了Repository层的实现，但是使用哪一种ORM需要你来决定。虽然ORM框架都实现了JPA规范，但是在不同的ORM框架之间切换仍然需要编写不同的代码，而通过使用Spring data jpa能够方便大家在不同的ORM框架之间进行切换而不要更改代码。并且spring data jpa 对Repository层封装的很好，也省去了不少的麻烦。 </a:t>
            </a:r>
            <a:endParaRPr lang="zh-CN" altLang="en-US" sz="2800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简单查询以及</a:t>
            </a:r>
            <a:r>
              <a:rPr lang="en-US" altLang="zh-CN"/>
              <a:t>Example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基于方法名字查询</a:t>
            </a:r>
            <a:endParaRPr lang="zh-CN" altLang="en-US"/>
          </a:p>
          <a:p>
            <a:r>
              <a:rPr lang="en-US" altLang="zh-CN"/>
              <a:t>3.@Query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JPA Query</a:t>
            </a:r>
            <a:r>
              <a:rPr lang="zh-CN" altLang="en-US"/>
              <a:t>，万能的查询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基于JpaSpecificationExecutor的动态</a:t>
            </a:r>
            <a:r>
              <a:rPr lang="en-US" altLang="zh-CN"/>
              <a:t>Criteria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基于QueryDslPredicateExecutor的</a:t>
            </a:r>
            <a:r>
              <a:rPr lang="en-US" altLang="zh-CN"/>
              <a:t>QueryDsl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总结：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只选择使用</a:t>
            </a:r>
            <a:r>
              <a:rPr lang="en-US" altLang="zh-CN"/>
              <a:t>JPA Query,</a:t>
            </a:r>
            <a:r>
              <a:rPr lang="zh-CN" altLang="en-US"/>
              <a:t>因为是一个非常实用的方式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根据效率搭配每一种查询方式，会使你的项目代码减少很多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建议使用简单查询</a:t>
            </a:r>
            <a:r>
              <a:rPr lang="en-US" altLang="zh-CN"/>
              <a:t>+findByName</a:t>
            </a:r>
            <a:r>
              <a:rPr lang="zh-CN" altLang="en-US"/>
              <a:t>查询</a:t>
            </a:r>
            <a:r>
              <a:rPr lang="en-US" altLang="zh-CN"/>
              <a:t>+EntityMangager</a:t>
            </a:r>
            <a:r>
              <a:rPr lang="zh-CN" altLang="en-US"/>
              <a:t>查询</a:t>
            </a:r>
            <a:r>
              <a:rPr lang="en-US" altLang="zh-CN"/>
              <a:t>+Criteria</a:t>
            </a:r>
            <a:r>
              <a:rPr lang="zh-CN" altLang="en-US"/>
              <a:t>动态查询（针对单表）</a:t>
            </a:r>
            <a:r>
              <a:rPr lang="en-US" altLang="zh-CN"/>
              <a:t>+QueryDSL</a:t>
            </a:r>
            <a:r>
              <a:rPr lang="zh-CN" altLang="en-US"/>
              <a:t>查询</a:t>
            </a:r>
            <a:r>
              <a:rPr lang="en-US" altLang="zh-CN"/>
              <a:t>(</a:t>
            </a:r>
            <a:r>
              <a:rPr lang="zh-CN" altLang="en-US"/>
              <a:t>针对多表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批量操作可以使用</a:t>
            </a:r>
            <a:r>
              <a:rPr lang="en-US" altLang="zh-CN"/>
              <a:t>JPA</a:t>
            </a:r>
            <a:r>
              <a:rPr lang="zh-CN" altLang="en-US"/>
              <a:t>的简单查询</a:t>
            </a:r>
            <a:endParaRPr lang="zh-CN" altLang="en-US"/>
          </a:p>
          <a:p>
            <a:r>
              <a:rPr lang="en-US" altLang="zh-CN"/>
              <a:t>4.JPA</a:t>
            </a:r>
            <a:r>
              <a:rPr lang="zh-CN" altLang="en-US"/>
              <a:t>学习成本比较高，效率上比面向</a:t>
            </a:r>
            <a:r>
              <a:rPr lang="en-US" altLang="zh-CN"/>
              <a:t>sql</a:t>
            </a:r>
            <a:r>
              <a:rPr lang="zh-CN" altLang="en-US"/>
              <a:t>的数据库框架比如</a:t>
            </a:r>
            <a:r>
              <a:rPr lang="en-US" altLang="zh-CN"/>
              <a:t>Mybatis</a:t>
            </a:r>
            <a:r>
              <a:rPr lang="zh-CN" altLang="en-US"/>
              <a:t>略低，但是面向对象，便于数据库切换，移植方便。因此</a:t>
            </a:r>
            <a:r>
              <a:rPr lang="en-US" altLang="zh-CN"/>
              <a:t>spring boot </a:t>
            </a:r>
            <a:r>
              <a:rPr lang="zh-CN" altLang="en-US"/>
              <a:t>推选</a:t>
            </a:r>
            <a:r>
              <a:rPr lang="en-US" altLang="zh-CN"/>
              <a:t>spring data jpa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先熟悉每一种查询方式，比较优缺点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设计出一套便于我们现在项目使用的数据库层框架（便与开发和管理）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思考为什么使用</a:t>
            </a:r>
            <a:r>
              <a:rPr lang="en-US" altLang="zh-CN"/>
              <a:t>JPA</a:t>
            </a:r>
            <a:r>
              <a:rPr lang="zh-CN" altLang="en-US"/>
              <a:t>而不使用</a:t>
            </a:r>
            <a:r>
              <a:rPr lang="en-US" altLang="zh-CN"/>
              <a:t>Mybatis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Sping data JPA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周凯杰</cp:lastModifiedBy>
  <cp:revision>35</cp:revision>
  <dcterms:created xsi:type="dcterms:W3CDTF">2018-10-06T12:20:00Z</dcterms:created>
  <dcterms:modified xsi:type="dcterms:W3CDTF">2018-10-16T08:33:42Z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