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Guía para Crear un Entorno Virtual en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Entorno Virtual?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Un entorno virtual en Python aísla las dependencias.</a:t>
            </a:r>
          </a:p>
          <a:p>
            <a:pPr/>
            <a:r>
              <a:t>Permite tener diferentes versiones de paquetes.</a:t>
            </a:r>
          </a:p>
          <a:p>
            <a:pPr/>
            <a:r>
              <a:t>Esencial para proyectos independientes y pruebas.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Requisitos Previos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Instalar Python en tu sistema.</a:t>
            </a:r>
          </a:p>
          <a:p>
            <a:pPr/>
            <a:r>
              <a:t>Asegurarse de tener Python y pip actualizados.</a:t>
            </a:r>
          </a:p>
          <a:p>
            <a:pPr/>
            <a:r>
              <a:t>Python viene con la herramienta venv integrada.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Preparación del Entorno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Abrir la terminal o línea de comandos.</a:t>
            </a:r>
          </a:p>
          <a:p>
            <a:pPr/>
            <a:r>
              <a:t>Navegar hasta el directorio del proyecto.</a:t>
            </a:r>
          </a:p>
          <a:p>
            <a:pPr/>
            <a:r>
              <a:t>Un directorio por proyecto es una buena práctica.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 el Entorno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Ejecutar: python -m venv nombre_entorno.</a:t>
            </a:r>
          </a:p>
          <a:p>
            <a:pPr/>
            <a:r>
              <a:t>'nombre_entorno' es el nombre para el entorno virtual.</a:t>
            </a:r>
          </a:p>
          <a:p>
            <a:pPr/>
            <a:r>
              <a:t>Esto crea una carpeta con el nombre del entorno.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Activar el Entorno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 Windows: nombre_entorno\Scripts\activate.</a:t>
            </a:r>
          </a:p>
          <a:p>
            <a:pPr/>
            <a:r>
              <a:t>En Unix o MacOS: source nombre_entorno/bin/activate.</a:t>
            </a:r>
          </a:p>
          <a:p>
            <a:pPr/>
            <a:r>
              <a:t>Esto activa el entorno virtual.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del Entorno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El prompt cambiará para mostrar el entorno activo.</a:t>
            </a:r>
          </a:p>
          <a:p>
            <a:pPr/>
            <a:r>
              <a:t>Instalar paquetes usando pip en el entorno activo.</a:t>
            </a:r>
          </a:p>
          <a:p>
            <a:pPr/>
            <a:r>
              <a:t>Los paquetes se instalan solo en este entorno.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Desactivar el Entorno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Ejecutar: deactivate.</a:t>
            </a:r>
          </a:p>
          <a:p>
            <a:pPr/>
            <a:r>
              <a:t>Esto desactivará el entorno virtual.</a:t>
            </a:r>
          </a:p>
          <a:p>
            <a:pPr/>
            <a:r>
              <a:t>Volverás al entorno global o predeterminado.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