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05" d="100"/>
          <a:sy n="105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Introducción a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 de Administración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Administrador incorporado para la gestión del sitio web.</a:t>
            </a:r>
          </a:p>
          <a:p>
            <a:r>
              <a:t>Permite a los no desarrolladores gestionar el contenido.</a:t>
            </a:r>
          </a:p>
          <a:p>
            <a:r>
              <a:t>Interface intuitiva y fácil de usar.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Desarrollo de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Facilita el desarrollo de aplicaciones RESTful.</a:t>
            </a:r>
          </a:p>
          <a:p>
            <a:r>
              <a:t>Compatible con Django REST framework.</a:t>
            </a:r>
          </a:p>
          <a:p>
            <a:r>
              <a:t>Permite crear APIs modernas y escalables.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Éxito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Ideal para proyectos de tamaño mediano a grande.</a:t>
            </a:r>
          </a:p>
          <a:p>
            <a:r>
              <a:t>Usado en sitios como Instagram y Pinterest.</a:t>
            </a:r>
          </a:p>
          <a:p>
            <a:r>
              <a:t>Adecuado para proyectos con alto tráfico y requerimientos complejos.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de Aprendizaje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Documentación extensa y bien estructurada.</a:t>
            </a:r>
          </a:p>
          <a:p>
            <a:r>
              <a:t>Recursos de aprendizaje disponibles en línea.</a:t>
            </a:r>
          </a:p>
          <a:p>
            <a:r>
              <a:t>Facilita el proceso de aprendizaje para desarrolladores.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Mantenimiento y Actualizaciones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Actualizaciones y mejoras regulares.</a:t>
            </a:r>
          </a:p>
          <a:p>
            <a:r>
              <a:t>Mantiene compatibilidad con versiones anteriores.</a:t>
            </a:r>
          </a:p>
          <a:p>
            <a:r>
              <a:t>Comunidad dedicada a mantenerlo moderno y seguro.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Django?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Django es un framework web de alto nivel.</a:t>
            </a:r>
          </a:p>
          <a:p>
            <a:r>
              <a:t>Escrito en Python, favorece el desarrollo rápido.</a:t>
            </a:r>
          </a:p>
          <a:p>
            <a:r>
              <a:t>Sigue el patrón de diseño modelo-vista-controlador.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Usos de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Utilizado para crear sitios web dinámicos.</a:t>
            </a:r>
          </a:p>
          <a:p>
            <a:r>
              <a:t>Facilita el desarrollo de aplicaciones web seguras.</a:t>
            </a:r>
          </a:p>
          <a:p>
            <a:r>
              <a:t>Ampliamente usado en startups y empresas tecnológicas.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Característica: ORM de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Mapeo Objeto-Relacional (ORM) integrado.</a:t>
            </a:r>
          </a:p>
          <a:p>
            <a:r>
              <a:t>Permite a los desarrolladores trabajar con bases de datos.</a:t>
            </a:r>
          </a:p>
          <a:p>
            <a:r>
              <a:t>Abstrae complejidades de las consultas de base de datos.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Característica: Sistema de Plantillas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plantillas potente y flexible.</a:t>
            </a:r>
          </a:p>
          <a:p>
            <a:r>
              <a:t>Facilita la creación de interfaces de usuario.</a:t>
            </a:r>
          </a:p>
          <a:p>
            <a:r>
              <a:t>Permite una separación clara entre lógica y presentación.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Característica: Seguridad y Autenticación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Soporte incorporado para autenticación de usuarios.</a:t>
            </a:r>
          </a:p>
          <a:p>
            <a:r>
              <a:t>Incluye funciones para gestión de permisos y sesiones.</a:t>
            </a:r>
          </a:p>
          <a:p>
            <a:r>
              <a:t>Ayuda a construir sitios web seguros y fácilmente administrables.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Comunidad y Ecosistema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Amplio ecosistema de paquetes y extensiones.</a:t>
            </a:r>
          </a:p>
          <a:p>
            <a:r>
              <a:t>Facilita la personalización y expansión de funcionalidades.</a:t>
            </a:r>
          </a:p>
          <a:p>
            <a:r>
              <a:t>Comunidad activa que contribuye constantemente.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Compatibilidad con 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Compatible con múltiples bases de datos.</a:t>
            </a:r>
          </a:p>
          <a:p>
            <a:r>
              <a:t>Admite PostgreSQL, MySQL, SQLite y Oracle.</a:t>
            </a:r>
          </a:p>
          <a:p>
            <a:r>
              <a:t>Flexibilidad para elegir la base de datos adecuada.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Soporte para Pruebas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Cumple con los principios del Desarrollo Dirigido por Pruebas (TDD).</a:t>
            </a:r>
          </a:p>
          <a:p>
            <a:r>
              <a:t>Facilita la escritura y ejecución de pruebas.</a:t>
            </a:r>
          </a:p>
          <a:p>
            <a:r>
              <a:t>Promueve un desarrollo de software más robusto y confiable.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367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Introducción a Django</vt:lpstr>
      <vt:lpstr>¿Qué es Django?</vt:lpstr>
      <vt:lpstr>Usos de Django</vt:lpstr>
      <vt:lpstr>Característica: ORM de Django</vt:lpstr>
      <vt:lpstr>Característica: Sistema de Plantillas</vt:lpstr>
      <vt:lpstr>Característica: Seguridad y Autenticación</vt:lpstr>
      <vt:lpstr>Comunidad y Ecosistema</vt:lpstr>
      <vt:lpstr>Compatibilidad con Bases de Datos</vt:lpstr>
      <vt:lpstr>Soporte para Pruebas</vt:lpstr>
      <vt:lpstr>Herramienta de Administración</vt:lpstr>
      <vt:lpstr>Desarrollo de APIs</vt:lpstr>
      <vt:lpstr>Casos de Éxito</vt:lpstr>
      <vt:lpstr>Recursos de Aprendizaje</vt:lpstr>
      <vt:lpstr>Mantenimiento y Actualizaciones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2024-01-12T01:14:42Z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