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sldIdLst>
    <p:sldId id="256" r:id="rId5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00A7-1BA1-4A6C-B89F-3BFDF4E67060}" v="13" dt="2023-08-23T02:54:53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235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3" Type="http://schemas.microsoft.com/office/2018/10/relationships/authors" Target="authors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" Type="http://schemas.openxmlformats.org/officeDocument/2006/relationships/customXml" Target="../customXml/item2.xml"/><Relationship Id="rId20" Type="http://schemas.openxmlformats.org/officeDocument/2006/relationships/slide" Target="slides/slide8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t>Introducción a Docker y Comandos Básicos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/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Docker?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Docker es una plataforma de contenedores de software.</a:t>
            </a:r>
          </a:p>
          <a:p>
            <a:pPr/>
            <a:r>
              <a:t>Permite desarrollar, enviar y ejecutar aplicaciones en contenedores.</a:t>
            </a:r>
          </a:p>
          <a:p>
            <a:pPr/>
            <a:r>
              <a:t>Los contenedores son independientes y consistentes entre entornos.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Comenzando con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Instalar Docker en tu sistema operativo.</a:t>
            </a:r>
          </a:p>
          <a:p>
            <a:pPr/>
            <a:r>
              <a:t>Verificar con 'docker --version'.</a:t>
            </a:r>
          </a:p>
          <a:p>
            <a:pPr/>
            <a:r>
              <a:t>Familiarizarse con la terminal o línea de comandos.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Comando: docker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docker run: Ejecuta un contenedor.</a:t>
            </a:r>
          </a:p>
          <a:p>
            <a:pPr/>
            <a:r>
              <a:t>Ejemplo: docker run hello-world.</a:t>
            </a:r>
          </a:p>
          <a:p>
            <a:pPr/>
            <a:r>
              <a:t>Corre una imagen, descargándola si es necesario.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Comando: docker pull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docker pull: Descarga una imagen.</a:t>
            </a:r>
          </a:p>
          <a:p>
            <a:pPr/>
            <a:r>
              <a:t>Ejemplo: docker pull ubuntu.</a:t>
            </a:r>
          </a:p>
          <a:p>
            <a:pPr/>
            <a:r>
              <a:t>Obtiene imágenes de Docker Hub o otros registros.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Comando: docker 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docker ps: Lista los contenedores en ejecución.</a:t>
            </a:r>
          </a:p>
          <a:p>
            <a:pPr/>
            <a:r>
              <a:t>Ejemplo: docker ps.</a:t>
            </a:r>
          </a:p>
          <a:p>
            <a:pPr/>
            <a:r>
              <a:t>Muestra información sobre contenedores activos.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Comando: docker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docker images: Lista las imágenes descargadas.</a:t>
            </a:r>
          </a:p>
          <a:p>
            <a:pPr/>
            <a:r>
              <a:t>Ejemplo: docker images.</a:t>
            </a:r>
          </a:p>
          <a:p>
            <a:pPr/>
            <a:r>
              <a:t>Muestra las imágenes disponibles localmente.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Comando: docker 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docker stop: Detiene un contenedor en ejecución.</a:t>
            </a:r>
          </a:p>
          <a:p>
            <a:pPr/>
            <a:r>
              <a:t>Ejemplo: docker stop [CONTAINER_ID].</a:t>
            </a:r>
          </a:p>
          <a:p>
            <a:pPr/>
            <a:r>
              <a:t>Paraliza un contenedor activo.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422</Words>
  <Application>Microsoft Office PowerPoint</Application>
  <PresentationFormat>Widescreen</PresentationFormat>
  <Paragraphs>142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Presentation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2</cp:revision>
  <dcterms:created xsi:type="dcterms:W3CDTF">2021-09-06T16:30:14Z</dcterms:created>
  <dcterms:modified xsi:type="dcterms:W3CDTF">2023-08-23T02:54:53Z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