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FFE00-CC2A-4DE8-B810-24D1F4FE6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A0F783-2B92-4827-9EB8-037B1430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A6B2C-DF1C-4FC8-85CD-1E9A8D85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773C2-9709-4026-ADFD-D1195154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2A342-BE4C-4201-AB31-6AA42CDA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1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EDFC2-E636-49AE-9EEC-8A9B9073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81B9F-C647-473F-9DBC-29839BACC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6B553-8620-4E4F-BAA5-4F753599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BF21D-ACD1-49A3-9113-CDA333A2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32A16-18DC-449C-B7B9-7BF04D00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5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3A4411-CDBB-4EBD-8BF4-1D9E6A320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EA9D71-7166-4DF2-A0EE-56B149A81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9B907-FC74-484F-8B52-0A6B153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BF222-30BB-4605-9BFA-27B506A5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C7888-B410-4A1C-9EE2-558FCF91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3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F50EF-6494-47F5-9207-1DB7797D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D003E-929D-4C33-BC7F-E8D050DA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9CA5B-094F-4364-948D-26C9A841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3AF20-1B74-41AC-B587-025B134E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7478D-9D9B-4134-A12E-47508605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7EBA8-B916-4490-8D7F-87212FB9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6712AE-2708-450E-8B38-DD02EE67B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F1A70-A2E1-4B8D-B9F8-22C51FFB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78926-72E5-4BCB-A3D7-D3C06B3D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10CF5-9056-487E-A0A2-CC4CF713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1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8AB01-567B-4FA0-8985-DBFE0AE0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6F76F-3EE2-42D0-8A79-0D4EBAB76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C53DB-96B1-4628-BC05-2618FDE29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C74AD-F984-4E8D-9545-906F4AFE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805AA-1CB1-40C4-981B-DE88A8C3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A62EE-EBDD-4883-B4C5-5E14B0D6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3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4AA96-1B03-4F2E-A4C5-C217D5F3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92BBF-1BAA-4A4D-8B7C-F41677CB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0528E-BB43-40A5-82B1-029F6A3D7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0DC79E-ECC0-4164-A7BE-2FD901D9A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CB1390-A6B9-45A7-9B90-67FC941C3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87B649-449C-487B-B797-D85B835A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975D99-22FD-4163-A341-D7C503CB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6EDEE4-C56F-40F2-A1E7-44ED2A37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9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50A38-0963-4CB8-8400-F7AB5973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9374F0-3B6C-4850-9877-1B078BC1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8A91C-A765-4EC6-ADF2-5C6B9F3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D0DA50-54A3-4FCF-B392-965FFF73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5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14EC0-3B5D-452A-A4DF-67258D9B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235797-EB5C-4B10-B0A2-B019B3B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FF2BD-5D43-43FB-84AC-8A711BBE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0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04AD7-BA57-421B-BCBF-FA381CFB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2AE09-1C82-4CA8-8CCD-A524772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8CDED-91CF-42D8-A981-7E3E1F4C5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AF8EF-2E06-40E5-9AFC-C28467B7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DDBD1-B0B1-409E-B78A-0C2344BE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97669-3372-4EF4-B082-7A67E5FB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D7A93-31A8-42B0-8D86-7B9E2A3B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B82F06-B07E-4659-B36B-34403A07B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9B8533-0D8C-42AD-B0F1-D9C137F43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7B09C-0034-44F3-AF51-92E962BB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E29AE-46BB-4A13-BA2D-169B9FEA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7214E-C9D2-4CE9-9508-267A4491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476D14-C10D-43CA-89D1-8B6AED73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3CCE2-281A-4B8D-B519-23EB77A09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BA3F6-3F5D-499F-AF91-E8296B67E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63D4-043E-4ECD-B62B-86B55D3FF453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8AC10-2889-4406-84F8-E0ACBEE1E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85122-1BDF-42E2-B1B5-E03F96E26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EDB4-F613-47F1-93F7-98CF6B08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32CC49-54FA-4A7A-B9F7-27A5D42DD4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049" y="162613"/>
            <a:ext cx="10086251" cy="12961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5DF048-C402-488E-8ADC-21584C0D9C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8089" y="1603556"/>
            <a:ext cx="5396186" cy="27670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CC2E0F-D30C-4516-A297-6FC7A7B3027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5049" y="3196135"/>
            <a:ext cx="4400642" cy="11276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5A56B8-B922-43CA-816B-96AEC8FB791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02641" y="4846090"/>
            <a:ext cx="5274310" cy="1377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96A836-1DD5-4EFD-B132-E8777A2880A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15049" y="1603556"/>
            <a:ext cx="5105400" cy="1447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E108A3-C6C2-4C51-ACDA-737D50CE80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15049" y="4593882"/>
            <a:ext cx="5780951" cy="188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9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43D51E-AD47-4B2F-9C76-85DDF38C7E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6036" y="640896"/>
            <a:ext cx="5746117" cy="17413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F9908C-FBA5-4507-A9BC-C8C18D190C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0171" y="2991441"/>
            <a:ext cx="4324350" cy="2638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A49902-7403-4717-8E98-2424293260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07480" y="640896"/>
            <a:ext cx="5029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9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BFF15-E899-4189-AE59-59065309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CREATE TABLE SECTION(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BarnID</a:t>
            </a:r>
            <a:r>
              <a:rPr lang="en-US" altLang="zh-CN" dirty="0"/>
              <a:t> 		CHAR(4),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SectionNo</a:t>
            </a:r>
            <a:r>
              <a:rPr lang="en-US" altLang="zh-CN" dirty="0"/>
              <a:t>		CHAR(4),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CropName</a:t>
            </a:r>
            <a:r>
              <a:rPr lang="en-US" altLang="zh-CN" dirty="0"/>
              <a:t>		VARCHAR(15),</a:t>
            </a:r>
          </a:p>
          <a:p>
            <a:pPr marL="0" indent="0">
              <a:buNone/>
            </a:pPr>
            <a:r>
              <a:rPr lang="en-US" altLang="zh-CN" dirty="0"/>
              <a:t>		Temp			INTERGE,</a:t>
            </a:r>
          </a:p>
          <a:p>
            <a:pPr marL="0" indent="0">
              <a:buNone/>
            </a:pPr>
            <a:r>
              <a:rPr lang="en-US" altLang="zh-CN" dirty="0"/>
              <a:t>		Humidity		CHAR(4),</a:t>
            </a:r>
          </a:p>
          <a:p>
            <a:pPr marL="0" indent="0">
              <a:buNone/>
            </a:pPr>
            <a:r>
              <a:rPr lang="en-US" altLang="zh-CN" dirty="0"/>
              <a:t>		Stock			INTERGE);</a:t>
            </a:r>
          </a:p>
          <a:p>
            <a:pPr marL="0" indent="0">
              <a:buNone/>
            </a:pPr>
            <a:r>
              <a:rPr lang="en-US" altLang="zh-CN" dirty="0"/>
              <a:t>CREATE TABLE PLANT(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LandID</a:t>
            </a:r>
            <a:r>
              <a:rPr lang="en-US" altLang="zh-CN" dirty="0"/>
              <a:t>		CHAR(4),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CropName</a:t>
            </a:r>
            <a:r>
              <a:rPr lang="en-US" altLang="zh-CN" dirty="0"/>
              <a:t>		VARCHAR(15),</a:t>
            </a:r>
          </a:p>
          <a:p>
            <a:pPr marL="0" indent="0">
              <a:buNone/>
            </a:pPr>
            <a:r>
              <a:rPr lang="en-US" altLang="zh-CN" dirty="0"/>
              <a:t>		Fertilizer		VARCHAR(20),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TimeOfYear</a:t>
            </a:r>
            <a:r>
              <a:rPr lang="en-US" altLang="zh-CN" dirty="0"/>
              <a:t>		VARCHAR(20));		</a:t>
            </a:r>
          </a:p>
        </p:txBody>
      </p:sp>
    </p:spTree>
    <p:extLst>
      <p:ext uri="{BB962C8B-B14F-4D97-AF65-F5344CB8AC3E}">
        <p14:creationId xmlns:p14="http://schemas.microsoft.com/office/powerpoint/2010/main" val="27296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6D363-455B-4C56-89D3-7C68E6F5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491319"/>
            <a:ext cx="10958015" cy="56856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CREATE TBALE PURCHASE(</a:t>
            </a:r>
          </a:p>
          <a:p>
            <a:pPr marL="0" indent="0">
              <a:buNone/>
            </a:pPr>
            <a:r>
              <a:rPr lang="en-US" altLang="zh-CN" dirty="0"/>
              <a:t>		Purchaser		VARCHAR(15),</a:t>
            </a:r>
          </a:p>
          <a:p>
            <a:pPr marL="0" indent="0">
              <a:buNone/>
            </a:pPr>
            <a:r>
              <a:rPr lang="en-US" altLang="zh-CN" dirty="0"/>
              <a:t>		Crop			VARCHAR(15),</a:t>
            </a:r>
          </a:p>
          <a:p>
            <a:pPr marL="0" indent="0">
              <a:buNone/>
            </a:pPr>
            <a:r>
              <a:rPr lang="en-US" altLang="zh-CN" dirty="0"/>
              <a:t>		Quantity		INTERGE,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UnitPrice</a:t>
            </a:r>
            <a:r>
              <a:rPr lang="en-US" altLang="zh-CN" dirty="0"/>
              <a:t>		DEMICAL(3,1));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87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 DING (16522104)</dc:creator>
  <cp:lastModifiedBy>Ang DING (16522104)</cp:lastModifiedBy>
  <cp:revision>7</cp:revision>
  <dcterms:created xsi:type="dcterms:W3CDTF">2018-03-29T01:47:06Z</dcterms:created>
  <dcterms:modified xsi:type="dcterms:W3CDTF">2018-03-29T05:47:29Z</dcterms:modified>
</cp:coreProperties>
</file>