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Barlow ExtraLight"/>
      <p:regular r:id="rId13"/>
      <p:bold r:id="rId14"/>
      <p:italic r:id="rId15"/>
      <p:boldItalic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Raleway Thin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lzXyPfhMxHR29IiykgNuJhr5r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Thin-bold.fntdata"/><Relationship Id="rId21" Type="http://schemas.openxmlformats.org/officeDocument/2006/relationships/font" Target="fonts/RalewayThin-regular.fntdata"/><Relationship Id="rId24" Type="http://schemas.openxmlformats.org/officeDocument/2006/relationships/font" Target="fonts/RalewayThin-boldItalic.fntdata"/><Relationship Id="rId23" Type="http://schemas.openxmlformats.org/officeDocument/2006/relationships/font" Target="fonts/RalewayTh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font" Target="fonts/BarlowExtraLight-regular.fntdata"/><Relationship Id="rId12" Type="http://schemas.openxmlformats.org/officeDocument/2006/relationships/slide" Target="slides/slide8.xml"/><Relationship Id="rId15" Type="http://schemas.openxmlformats.org/officeDocument/2006/relationships/font" Target="fonts/BarlowExtraLight-italic.fntdata"/><Relationship Id="rId14" Type="http://schemas.openxmlformats.org/officeDocument/2006/relationships/font" Target="fonts/BarlowExtraLight-bold.fntdata"/><Relationship Id="rId17" Type="http://schemas.openxmlformats.org/officeDocument/2006/relationships/font" Target="fonts/Raleway-regular.fntdata"/><Relationship Id="rId16" Type="http://schemas.openxmlformats.org/officeDocument/2006/relationships/font" Target="fonts/BarlowExtraLight-bold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c7360ca77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c7360ca7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c7360ca7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c7360ca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c7360ca77_3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9c7360ca7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9a712a784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9a712a78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7" name="Google Shape;17;p18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9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CL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34" name="Google Shape;34;p21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2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51" name="Google Shape;51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52" name="Google Shape;52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Google Shape;159;p1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190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91" name="Google Shape;191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09" name="Google Shape;209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0" name="Google Shape;240;p1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77" name="Google Shape;277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83" name="Google Shape;283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" name="Google Shape;288;p1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0" name="Google Shape;290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91" name="Google Shape;291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7" name="Google Shape;317;p1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18" name="Google Shape;318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11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5" name="Google Shape;325;p1"/>
          <p:cNvSpPr txBox="1"/>
          <p:nvPr>
            <p:ph type="ctrTitle"/>
          </p:nvPr>
        </p:nvSpPr>
        <p:spPr>
          <a:xfrm>
            <a:off x="837200" y="6680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CL"/>
              <a:t>Addyer Staffing Project</a:t>
            </a:r>
            <a:endParaRPr/>
          </a:p>
        </p:txBody>
      </p:sp>
      <p:sp>
        <p:nvSpPr>
          <p:cNvPr id="326" name="Google Shape;326;p1"/>
          <p:cNvSpPr txBox="1"/>
          <p:nvPr/>
        </p:nvSpPr>
        <p:spPr>
          <a:xfrm>
            <a:off x="780325" y="2985325"/>
            <a:ext cx="55359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Integrantes:</a:t>
            </a:r>
            <a:r>
              <a:rPr b="1" i="0" lang="es-CL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Barlow Light"/>
                <a:ea typeface="Barlow Light"/>
                <a:cs typeface="Barlow Light"/>
                <a:sym typeface="Barlow Light"/>
              </a:rPr>
              <a:t>Annerys Villamizar;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Barlow Light"/>
                <a:ea typeface="Barlow Light"/>
                <a:cs typeface="Barlow Light"/>
                <a:sym typeface="Barlow Light"/>
              </a:rPr>
              <a:t>Diana Romero;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Barlow Light"/>
                <a:ea typeface="Barlow Light"/>
                <a:cs typeface="Barlow Light"/>
                <a:sym typeface="Barlow Light"/>
              </a:rPr>
              <a:t>Diandra Palacios;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Barlow Light"/>
                <a:ea typeface="Barlow Light"/>
                <a:cs typeface="Barlow Light"/>
                <a:sym typeface="Barlow Light"/>
              </a:rPr>
              <a:t>Evelyn Pérez;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Barlow Light"/>
                <a:ea typeface="Barlow Light"/>
                <a:cs typeface="Barlow Light"/>
                <a:sym typeface="Barlow Light"/>
              </a:rPr>
              <a:t>Rodrigo Garay;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CL"/>
              <a:t>Problemática</a:t>
            </a:r>
            <a:endParaRPr/>
          </a:p>
        </p:txBody>
      </p:sp>
      <p:sp>
        <p:nvSpPr>
          <p:cNvPr id="332" name="Google Shape;332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grpSp>
        <p:nvGrpSpPr>
          <p:cNvPr id="333" name="Google Shape;333;p2"/>
          <p:cNvGrpSpPr/>
          <p:nvPr/>
        </p:nvGrpSpPr>
        <p:grpSpPr>
          <a:xfrm>
            <a:off x="6280793" y="83862"/>
            <a:ext cx="2706355" cy="1604433"/>
            <a:chOff x="6986665" y="3298709"/>
            <a:chExt cx="1817810" cy="1077669"/>
          </a:xfrm>
        </p:grpSpPr>
        <p:sp>
          <p:nvSpPr>
            <p:cNvPr id="334" name="Google Shape;334;p2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0" name="Google Shape;3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463" y="1688300"/>
            <a:ext cx="3886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287176"/>
            <a:ext cx="3537099" cy="3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c7360ca77_2_7"/>
          <p:cNvSpPr txBox="1"/>
          <p:nvPr>
            <p:ph type="title"/>
          </p:nvPr>
        </p:nvSpPr>
        <p:spPr>
          <a:xfrm>
            <a:off x="433600" y="59847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Sistema Staffing</a:t>
            </a:r>
            <a:endParaRPr/>
          </a:p>
        </p:txBody>
      </p:sp>
      <p:sp>
        <p:nvSpPr>
          <p:cNvPr id="367" name="Google Shape;367;g9c7360ca77_2_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68" name="Google Shape;368;g9c7360ca77_2_7"/>
          <p:cNvSpPr txBox="1"/>
          <p:nvPr/>
        </p:nvSpPr>
        <p:spPr>
          <a:xfrm>
            <a:off x="3585875" y="3113525"/>
            <a:ext cx="1544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69" name="Google Shape;369;g9c7360ca77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913" y="1917088"/>
            <a:ext cx="68294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c7360ca77_2_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Ventajas </a:t>
            </a:r>
            <a:r>
              <a:rPr lang="es-CL"/>
              <a:t>Principales</a:t>
            </a:r>
            <a:endParaRPr/>
          </a:p>
        </p:txBody>
      </p:sp>
      <p:sp>
        <p:nvSpPr>
          <p:cNvPr id="375" name="Google Shape;375;g9c7360ca77_2_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376" name="Google Shape;376;g9c7360ca7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24" y="1958925"/>
            <a:ext cx="6208924" cy="207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g9c7360ca77_2_0"/>
          <p:cNvGrpSpPr/>
          <p:nvPr/>
        </p:nvGrpSpPr>
        <p:grpSpPr>
          <a:xfrm>
            <a:off x="6621369" y="605595"/>
            <a:ext cx="2246836" cy="2660332"/>
            <a:chOff x="2181300" y="231400"/>
            <a:chExt cx="4262637" cy="4762499"/>
          </a:xfrm>
        </p:grpSpPr>
        <p:sp>
          <p:nvSpPr>
            <p:cNvPr id="378" name="Google Shape;378;g9c7360ca77_2_0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9c7360ca77_2_0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9c7360ca77_2_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9c7360ca77_2_0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9c7360ca77_2_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9c7360ca77_2_0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9c7360ca77_2_0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9c7360ca77_2_0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9c7360ca77_2_0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9c7360ca77_2_0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9c7360ca77_2_0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9c7360ca77_2_0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9c7360ca77_2_0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9c7360ca77_2_0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9c7360ca77_2_0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9c7360ca77_2_0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9c7360ca77_2_0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9c7360ca77_2_0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9c7360ca77_2_0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9c7360ca77_2_0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9c7360ca77_2_0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9c7360ca77_2_0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9c7360ca77_2_0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9c7360ca77_2_0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9c7360ca77_2_0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9c7360ca77_2_0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9c7360ca77_2_0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9c7360ca77_2_0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9c7360ca77_2_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9c7360ca77_2_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9c7360ca77_2_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9c7360ca77_2_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9c7360ca77_2_0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9c7360ca77_2_0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9c7360ca77_2_0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9c7360ca77_2_0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g9c7360ca77_2_0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9c7360ca77_2_0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6" name="Google Shape;416;g9c7360ca77_2_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17" name="Google Shape;417;g9c7360ca77_2_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g9c7360ca77_2_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g9c7360ca77_2_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g9c7360ca77_2_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g9c7360ca77_2_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g9c7360ca77_2_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g9c7360ca77_2_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g9c7360ca77_2_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g9c7360ca77_2_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g9c7360ca77_2_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g9c7360ca77_2_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g9c7360ca77_2_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g9c7360ca77_2_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g9c7360ca77_2_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g9c7360ca77_2_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g9c7360ca77_2_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g9c7360ca77_2_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g9c7360ca77_2_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35" name="Google Shape;435;g9c7360ca77_2_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g9c7360ca77_2_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g9c7360ca77_2_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g9c7360ca77_2_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g9c7360ca77_2_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g9c7360ca77_2_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g9c7360ca77_2_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g9c7360ca77_2_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g9c7360ca77_2_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g9c7360ca77_2_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g9c7360ca77_2_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g9c7360ca77_2_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g9c7360ca77_2_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g9c7360ca77_2_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g9c7360ca77_2_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g9c7360ca77_2_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g9c7360ca77_2_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52" name="Google Shape;452;g9c7360ca77_2_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g9c7360ca77_2_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g9c7360ca77_2_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g9c7360ca77_2_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g9c7360ca77_2_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g9c7360ca77_2_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g9c7360ca77_2_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g9c7360ca77_2_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g9c7360ca77_2_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g9c7360ca77_2_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g9c7360ca77_2_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g9c7360ca77_2_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g9c7360ca77_2_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g9c7360ca77_2_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g9c7360ca77_2_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g9c7360ca77_2_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g9c7360ca77_2_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69" name="Google Shape;469;g9c7360ca77_2_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g9c7360ca77_2_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g9c7360ca77_2_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g9c7360ca77_2_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g9c7360ca77_2_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g9c7360ca77_2_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g9c7360ca77_2_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g9c7360ca77_2_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g9c7360ca77_2_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g9c7360ca77_2_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g9c7360ca77_2_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g9c7360ca77_2_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g9c7360ca77_2_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g9c7360ca77_2_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g9c7360ca77_2_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g9c7360ca77_2_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g9c7360ca77_2_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g9c7360ca77_2_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87" name="Google Shape;487;g9c7360ca77_2_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g9c7360ca77_2_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g9c7360ca77_2_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g9c7360ca77_2_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g9c7360ca77_2_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g9c7360ca77_2_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g9c7360ca77_2_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g9c7360ca77_2_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g9c7360ca77_2_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g9c7360ca77_2_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g9c7360ca77_2_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g9c7360ca77_2_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g9c7360ca77_2_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g9c7360ca77_2_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g9c7360ca77_2_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g9c7360ca77_2_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g9c7360ca77_2_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504" name="Google Shape;504;g9c7360ca77_2_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g9c7360ca77_2_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g9c7360ca77_2_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g9c7360ca77_2_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g9c7360ca77_2_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g9c7360ca77_2_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g9c7360ca77_2_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g9c7360ca77_2_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g9c7360ca77_2_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g9c7360ca77_2_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g9c7360ca77_2_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g9c7360ca77_2_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g9c7360ca77_2_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g9c7360ca77_2_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g9c7360ca77_2_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g9c7360ca77_2_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g9c7360ca77_2_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1" name="Google Shape;521;g9c7360ca77_2_0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g9c7360ca77_2_0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g9c7360ca77_2_0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g9c7360ca77_2_0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g9c7360ca77_2_0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g9c7360ca77_2_0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g9c7360ca77_2_0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g9c7360ca77_2_0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g9c7360ca77_2_0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g9c7360ca77_2_0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9c7360ca77_2_0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9c7360ca77_2_0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g9c7360ca77_2_0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g9c7360ca77_2_0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9c7360ca77_2_0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9c7360ca77_2_0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9c7360ca77_2_0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9c7360ca77_2_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g9c7360ca77_2_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0" name="Google Shape;540;g9c7360ca77_2_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541" name="Google Shape;541;g9c7360ca77_2_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g9c7360ca77_2_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g9c7360ca77_2_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g9c7360ca77_2_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g9c7360ca77_2_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g9c7360ca77_2_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g9c7360ca77_2_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g9c7360ca77_2_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g9c7360ca77_2_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g9c7360ca77_2_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g9c7360ca77_2_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g9c7360ca77_2_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g9c7360ca77_2_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g9c7360ca77_2_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g9c7360ca77_2_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g9c7360ca77_2_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g9c7360ca77_2_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558" name="Google Shape;558;g9c7360ca77_2_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g9c7360ca77_2_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g9c7360ca77_2_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g9c7360ca77_2_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g9c7360ca77_2_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g9c7360ca77_2_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g9c7360ca77_2_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g9c7360ca77_2_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g9c7360ca77_2_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g9c7360ca77_2_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g9c7360ca77_2_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g9c7360ca77_2_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g9c7360ca77_2_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g9c7360ca77_2_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g9c7360ca77_2_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g9c7360ca77_2_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Fundación</a:t>
            </a:r>
            <a:r>
              <a:rPr b="1" lang="es-CL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Forge</a:t>
            </a:r>
            <a:r>
              <a:rPr lang="es-CL" sz="2000">
                <a:solidFill>
                  <a:srgbClr val="FFFFFF"/>
                </a:solidFill>
              </a:rPr>
              <a:t> ha contratado a nuestra empresa para agilizar su sistema de trabajo.</a:t>
            </a:r>
            <a:endParaRPr sz="20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FFFFFF"/>
                </a:solidFill>
              </a:rPr>
              <a:t> El objetivo era generar una </a:t>
            </a:r>
            <a:r>
              <a:rPr lang="es-CL" sz="2000">
                <a:solidFill>
                  <a:srgbClr val="FFFFFF"/>
                </a:solidFill>
              </a:rPr>
              <a:t>página</a:t>
            </a:r>
            <a:r>
              <a:rPr lang="es-CL" sz="2000">
                <a:solidFill>
                  <a:srgbClr val="FFFFFF"/>
                </a:solidFill>
              </a:rPr>
              <a:t> de uso interno para que sus administradores (Directores y/o Coordinadores), puedan crear proyectos, además de crear y añadir  a sus colaboradores (Ayudantes y/o Facilitadores), esto para mantener un orden y funcionalidad en su sistema.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579" name="Google Shape;579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grpSp>
        <p:nvGrpSpPr>
          <p:cNvPr id="580" name="Google Shape;580;p3"/>
          <p:cNvGrpSpPr/>
          <p:nvPr/>
        </p:nvGrpSpPr>
        <p:grpSpPr>
          <a:xfrm>
            <a:off x="6230975" y="930400"/>
            <a:ext cx="2318493" cy="3612482"/>
            <a:chOff x="6661328" y="2103554"/>
            <a:chExt cx="850574" cy="1325340"/>
          </a:xfrm>
        </p:grpSpPr>
        <p:sp>
          <p:nvSpPr>
            <p:cNvPr id="581" name="Google Shape;581;p3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1" name="Google Shape;611;p3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612" name="Google Shape;612;p3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2" name="Google Shape;632;p3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c7360ca77_3_3"/>
          <p:cNvSpPr txBox="1"/>
          <p:nvPr>
            <p:ph idx="1" type="body"/>
          </p:nvPr>
        </p:nvSpPr>
        <p:spPr>
          <a:xfrm>
            <a:off x="1170825" y="844425"/>
            <a:ext cx="8126100" cy="4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Semana 1 </a:t>
            </a:r>
            <a:r>
              <a:rPr lang="es-CL" sz="1900">
                <a:solidFill>
                  <a:srgbClr val="FFFFFF"/>
                </a:solidFill>
              </a:rPr>
              <a:t>Diseño de Prototipo: 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s-CL" sz="1900">
                <a:solidFill>
                  <a:srgbClr val="FFFFFF"/>
                </a:solidFill>
              </a:rPr>
              <a:t>Vistas de la </a:t>
            </a:r>
            <a:r>
              <a:rPr lang="es-CL" sz="1900">
                <a:solidFill>
                  <a:srgbClr val="FFFFFF"/>
                </a:solidFill>
              </a:rPr>
              <a:t>Página</a:t>
            </a:r>
            <a:r>
              <a:rPr lang="es-CL" sz="1900">
                <a:solidFill>
                  <a:srgbClr val="FFFFFF"/>
                </a:solidFill>
              </a:rPr>
              <a:t>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Semana 2 </a:t>
            </a:r>
            <a:r>
              <a:rPr lang="es-CL" sz="1900">
                <a:solidFill>
                  <a:srgbClr val="FFFFFF"/>
                </a:solidFill>
              </a:rPr>
              <a:t>Diseño de clases  y Base de Datos: 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s-CL" sz="1900">
                <a:solidFill>
                  <a:srgbClr val="FFFFFF"/>
                </a:solidFill>
              </a:rPr>
              <a:t>Funcionalidades y almacenamiento de datos.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Semana 3 </a:t>
            </a:r>
            <a:r>
              <a:rPr lang="es-CL" sz="1900">
                <a:solidFill>
                  <a:srgbClr val="FFFFFF"/>
                </a:solidFill>
              </a:rPr>
              <a:t>Métodos: 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s-CL" sz="1900">
                <a:solidFill>
                  <a:srgbClr val="FFFFFF"/>
                </a:solidFill>
              </a:rPr>
              <a:t>Acciones que se </a:t>
            </a:r>
            <a:r>
              <a:rPr lang="es-CL" sz="1900">
                <a:solidFill>
                  <a:srgbClr val="FFFFFF"/>
                </a:solidFill>
              </a:rPr>
              <a:t>ejecutarán</a:t>
            </a:r>
            <a:r>
              <a:rPr lang="es-CL" sz="1900">
                <a:solidFill>
                  <a:srgbClr val="FFFFFF"/>
                </a:solidFill>
              </a:rPr>
              <a:t> con cada </a:t>
            </a:r>
            <a:r>
              <a:rPr lang="es-CL" sz="1900">
                <a:solidFill>
                  <a:srgbClr val="FFFFFF"/>
                </a:solidFill>
              </a:rPr>
              <a:t>interacción</a:t>
            </a:r>
            <a:r>
              <a:rPr lang="es-CL" sz="1900">
                <a:solidFill>
                  <a:srgbClr val="FFFFFF"/>
                </a:solidFill>
              </a:rPr>
              <a:t> del usuario.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Semana 4 </a:t>
            </a:r>
            <a:r>
              <a:rPr lang="es-CL" sz="1900">
                <a:solidFill>
                  <a:srgbClr val="FFFFFF"/>
                </a:solidFill>
              </a:rPr>
              <a:t>Conexión de Servicios: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s-CL" sz="1900">
                <a:solidFill>
                  <a:srgbClr val="FFFFFF"/>
                </a:solidFill>
              </a:rPr>
              <a:t>Sistema que permite la </a:t>
            </a:r>
            <a:r>
              <a:rPr lang="es-CL" sz="1900">
                <a:solidFill>
                  <a:srgbClr val="FFFFFF"/>
                </a:solidFill>
              </a:rPr>
              <a:t>comunicación</a:t>
            </a:r>
            <a:r>
              <a:rPr lang="es-CL" sz="1900">
                <a:solidFill>
                  <a:srgbClr val="FFFFFF"/>
                </a:solidFill>
              </a:rPr>
              <a:t> entre la aplicación y la base de datos.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5" name="Google Shape;655;g9c7360ca77_3_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656" name="Google Shape;656;g9c7360ca77_3_3"/>
          <p:cNvSpPr txBox="1"/>
          <p:nvPr/>
        </p:nvSpPr>
        <p:spPr>
          <a:xfrm>
            <a:off x="1476875" y="99550"/>
            <a:ext cx="57120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Planificación</a:t>
            </a:r>
            <a:endParaRPr b="1" sz="39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57" name="Google Shape;657;g9c7360ca77_3_3"/>
          <p:cNvGrpSpPr/>
          <p:nvPr/>
        </p:nvGrpSpPr>
        <p:grpSpPr>
          <a:xfrm>
            <a:off x="6490844" y="99561"/>
            <a:ext cx="2445684" cy="2172281"/>
            <a:chOff x="2012475" y="393272"/>
            <a:chExt cx="4440240" cy="4609126"/>
          </a:xfrm>
        </p:grpSpPr>
        <p:sp>
          <p:nvSpPr>
            <p:cNvPr id="658" name="Google Shape;658;g9c7360ca77_3_3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g9c7360ca77_3_3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g9c7360ca77_3_3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g9c7360ca77_3_3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g9c7360ca77_3_3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g9c7360ca77_3_3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g9c7360ca77_3_3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g9c7360ca77_3_3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g9c7360ca77_3_3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g9c7360ca77_3_3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g9c7360ca77_3_3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g9c7360ca77_3_3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9c7360ca77_3_3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g9c7360ca77_3_3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g9c7360ca77_3_3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9c7360ca77_3_3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g9c7360ca77_3_3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g9c7360ca77_3_3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g9c7360ca77_3_3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g9c7360ca77_3_3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g9c7360ca77_3_3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g9c7360ca77_3_3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g9c7360ca77_3_3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g9c7360ca77_3_3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g9c7360ca77_3_3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g9c7360ca77_3_3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g9c7360ca77_3_3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9c7360ca77_3_3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9c7360ca77_3_3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g9c7360ca77_3_3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g9c7360ca77_3_3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g9c7360ca77_3_3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g9c7360ca77_3_3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g9c7360ca77_3_3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g9c7360ca77_3_3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g9c7360ca77_3_3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g9c7360ca77_3_3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g9c7360ca77_3_3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g9c7360ca77_3_3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g9c7360ca77_3_3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g9c7360ca77_3_3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g9c7360ca77_3_3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g9c7360ca77_3_3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g9c7360ca77_3_3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g9c7360ca77_3_3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9c7360ca77_3_3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g9c7360ca77_3_3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g9c7360ca77_3_3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9c7360ca77_3_3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g9c7360ca77_3_3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g9c7360ca77_3_3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g9c7360ca77_3_3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g9c7360ca77_3_3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g9c7360ca77_3_3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g9c7360ca77_3_3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g9c7360ca77_3_3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g9c7360ca77_3_3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g9c7360ca77_3_3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g9c7360ca77_3_3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g9c7360ca77_3_3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g9c7360ca77_3_3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g9c7360ca77_3_3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g9c7360ca77_3_3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g9c7360ca77_3_3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g9c7360ca77_3_3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g9c7360ca77_3_3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g9c7360ca77_3_3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g9c7360ca77_3_3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g9c7360ca77_3_3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g9c7360ca77_3_3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g9c7360ca77_3_3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g9c7360ca77_3_3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g9c7360ca77_3_3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g9c7360ca77_3_3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g9c7360ca77_3_3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g9c7360ca77_3_3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g9c7360ca77_3_3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g9c7360ca77_3_3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9c7360ca77_3_3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g9c7360ca77_3_3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g9c7360ca77_3_3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g9c7360ca77_3_3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g9c7360ca77_3_3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g9c7360ca77_3_3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g9c7360ca77_3_3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g9c7360ca77_3_3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g9c7360ca77_3_3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g9c7360ca77_3_3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g9c7360ca77_3_3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g9c7360ca77_3_3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g9c7360ca77_3_3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g9c7360ca77_3_3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9c7360ca77_3_3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a712a784f_0_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56" name="Google Shape;756;g9a712a784f_0_6"/>
          <p:cNvSpPr txBox="1"/>
          <p:nvPr/>
        </p:nvSpPr>
        <p:spPr>
          <a:xfrm>
            <a:off x="1309450" y="283100"/>
            <a:ext cx="57120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00">
                <a:solidFill>
                  <a:srgbClr val="FFFFFF"/>
                </a:solidFill>
                <a:latin typeface="Barlow ExtraLight"/>
                <a:ea typeface="Barlow ExtraLight"/>
                <a:cs typeface="Barlow ExtraLight"/>
                <a:sym typeface="Barlow ExtraLight"/>
              </a:rPr>
              <a:t>Herramientas</a:t>
            </a:r>
            <a:endParaRPr sz="3900">
              <a:solidFill>
                <a:srgbClr val="FFFFFF"/>
              </a:solidFill>
              <a:latin typeface="Barlow ExtraLight"/>
              <a:ea typeface="Barlow ExtraLight"/>
              <a:cs typeface="Barlow ExtraLight"/>
              <a:sym typeface="Barlow ExtraLight"/>
            </a:endParaRPr>
          </a:p>
        </p:txBody>
      </p:sp>
      <p:pic>
        <p:nvPicPr>
          <p:cNvPr id="757" name="Google Shape;757;g9a712a784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650" y="1437250"/>
            <a:ext cx="2050225" cy="1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9a712a784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500" y="1228975"/>
            <a:ext cx="2644425" cy="15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9a712a784f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175" y="2921925"/>
            <a:ext cx="2050224" cy="1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9a712a784f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25" y="2866900"/>
            <a:ext cx="1646424" cy="164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9a712a784f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6552" y="2921937"/>
            <a:ext cx="1646425" cy="13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"/>
          <p:cNvSpPr txBox="1"/>
          <p:nvPr>
            <p:ph idx="4294967295" type="ctrTitle"/>
          </p:nvPr>
        </p:nvSpPr>
        <p:spPr>
          <a:xfrm>
            <a:off x="618344" y="1452075"/>
            <a:ext cx="4635708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s-CL" sz="66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Addyer S.P</a:t>
            </a:r>
            <a:r>
              <a:rPr b="0" i="0" lang="es-CL" sz="72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b="0" i="0" sz="72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67" name="Google Shape;767;p9"/>
          <p:cNvSpPr txBox="1"/>
          <p:nvPr>
            <p:ph idx="4294967295" type="subTitle"/>
          </p:nvPr>
        </p:nvSpPr>
        <p:spPr>
          <a:xfrm>
            <a:off x="674686" y="2500305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es-CL" sz="32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Desarrollo Web</a:t>
            </a:r>
            <a:endParaRPr b="1" i="0" sz="32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8" name="Google Shape;768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grpSp>
        <p:nvGrpSpPr>
          <p:cNvPr id="769" name="Google Shape;769;p9"/>
          <p:cNvGrpSpPr/>
          <p:nvPr/>
        </p:nvGrpSpPr>
        <p:grpSpPr>
          <a:xfrm>
            <a:off x="2208348" y="-208941"/>
            <a:ext cx="6280860" cy="4163865"/>
            <a:chOff x="3325591" y="810527"/>
            <a:chExt cx="4816386" cy="3193235"/>
          </a:xfrm>
        </p:grpSpPr>
        <p:sp>
          <p:nvSpPr>
            <p:cNvPr id="770" name="Google Shape;770;p9"/>
            <p:cNvSpPr/>
            <p:nvPr/>
          </p:nvSpPr>
          <p:spPr>
            <a:xfrm>
              <a:off x="5720710" y="1582332"/>
              <a:ext cx="2421267" cy="242143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Imagen que contiene flor, pájaro, ave&#10;&#10;Descripción generada automáticamente" id="771" name="Google Shape;771;p9"/>
            <p:cNvSpPr/>
            <p:nvPr/>
          </p:nvSpPr>
          <p:spPr>
            <a:xfrm>
              <a:off x="5839053" y="1644258"/>
              <a:ext cx="2235444" cy="2235265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3325591" y="810527"/>
              <a:ext cx="3592400" cy="718478"/>
            </a:xfrm>
            <a:custGeom>
              <a:rect b="b" l="l" r="r" t="t"/>
              <a:pathLst>
                <a:path extrusionOk="0" h="718478" w="3592400">
                  <a:moveTo>
                    <a:pt x="0" y="0"/>
                  </a:moveTo>
                  <a:lnTo>
                    <a:pt x="3592400" y="0"/>
                  </a:lnTo>
                  <a:lnTo>
                    <a:pt x="3592400" y="718478"/>
                  </a:lnTo>
                  <a:lnTo>
                    <a:pt x="0" y="71847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b" bIns="6200" lIns="62225" spcFirstLastPara="1" rIns="62225" wrap="square" tIns="622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900"/>
                <a:buFont typeface="Arial"/>
                <a:buNone/>
              </a:pPr>
              <a:r>
                <a:t/>
              </a:r>
              <a:endPara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9"/>
          <p:cNvGrpSpPr/>
          <p:nvPr/>
        </p:nvGrpSpPr>
        <p:grpSpPr>
          <a:xfrm>
            <a:off x="7958212" y="1746630"/>
            <a:ext cx="885996" cy="2673675"/>
            <a:chOff x="5678143" y="1151382"/>
            <a:chExt cx="345795" cy="1043508"/>
          </a:xfrm>
        </p:grpSpPr>
        <p:sp>
          <p:nvSpPr>
            <p:cNvPr id="774" name="Google Shape;774;p9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Evelyn</dc:creator>
</cp:coreProperties>
</file>