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8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9D29-CBF3-9F0F-F07A-E9A07771C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83E9E-7429-15B4-55C9-3A71AC27C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B5EC3-1625-93CD-B3A3-D4C8FF88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F2621-35EA-D5D1-EFC2-7F420627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DADE5-C4C8-F5F2-A461-8FCF0D28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2B4C-539C-98BB-BE2A-8993AC81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BCC85-092F-401A-49E0-BAC97A6D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57DF-8668-0675-D10A-CB4590AB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853C8-647B-8A1D-01BC-DC64A3BD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F7114-E637-313A-4E2A-FA6D96FC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5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8A0324-CA95-6383-CC4C-F6E21CE1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012C5-F724-D920-6861-7FC451B1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8B804-03B3-5AD7-CD97-FF4D9685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F6D16-EF2B-FDA6-B03E-C8D26B6E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C42BE-DF9E-8545-CEBE-3BD88222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9944-71D7-4161-6937-34563A63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9CE6D-0009-13BB-C47A-0684CAA9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B7FB2-065B-4DE5-08B5-29D188E1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EC58A-DBE0-9122-5028-B6352634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06B0C-9B43-91E2-A40D-F270585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6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24E3-B13A-4154-26ED-6B5FB5B1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4D6D0-D7FE-41BB-3BF3-EAC8B328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AD951-4C1F-D9CF-142D-05563F5E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A2A30-A940-4F2D-1948-1B6DB16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77EDE-BC95-7C29-FBEF-B4F6304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527EE-CA99-CE90-B9F7-1C3182F0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8F4D3-BB0A-2528-7165-7CE1AF7C9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81E78-EC9F-723F-37FB-6A2609E1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FF796-E473-56A6-F263-5177C3F5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82AFD-925A-D961-2EF0-C67AE8F1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B4FDF-74BB-2B77-6236-8D8B6216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DE58B-5357-9FDB-396B-078E2224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9CABE-4ED4-D48E-165F-1524346A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36014-79DF-7BC6-E661-357295FD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8CB4CD-738A-3AA1-F031-2299421C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35BA9-EAB4-86C3-E04F-04AAD0E7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5CB401-5CF5-2AEE-56CA-7420A4FD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FE555-A5C5-B22D-FD0D-29052A5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00FAE3-50C5-6CEB-4C35-DB4C39B9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5F9F-96FA-22EE-0949-81A4673C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0A267-B9BC-6B69-AB89-88EF9CCE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14898-C8DC-7545-76A3-66B32DC3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0582A6-8B1A-B304-D966-5458D050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9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03F6FA-8ED0-F2B9-6842-724AE316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E03575-BE10-47CA-7349-A33938FD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D1F77-7AC5-841D-F6E1-E0A3ED81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F0A5-51AF-49B8-7A9C-E7EF200A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3AD56-2790-6426-CE42-740B6EAB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FF379-FD02-06A7-DEBB-ABCE04F0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7ACFF-B4DD-89AA-2124-7BE67A2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0743-83C5-060A-4C45-B343989E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6809E-A1A2-9CF1-98E0-AA37DC5E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9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5ADAD-0E40-01EA-67A5-5B380C5E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24041-CC26-9F36-14C2-0252F130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F4FDC-AE34-3249-206C-7C7E574B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7D7AD-C9C1-3F2C-4461-F8597192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0EB17-E87E-DC66-5247-FD6CFDC9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80C52-73C6-37FA-C161-078DF73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0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F1D7B-AFA9-E95A-EBB5-6225454F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C4D29-DD83-F34D-907E-415919520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840CF-B110-3C5C-3227-F40BF0EA0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32C8-EC74-4B6F-9114-3557BD56902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2C5E9-5FAF-CF9B-9501-C61C4BAA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9F28C-C196-BF63-D5D6-65E92E07E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219F-8653-4CEB-869D-E90AAF359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F6E212-2381-2FDB-BFE7-4DE680C59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09694"/>
              </p:ext>
            </p:extLst>
          </p:nvPr>
        </p:nvGraphicFramePr>
        <p:xfrm>
          <a:off x="992093" y="827241"/>
          <a:ext cx="10321365" cy="5603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73">
                  <a:extLst>
                    <a:ext uri="{9D8B030D-6E8A-4147-A177-3AD203B41FA5}">
                      <a16:colId xmlns:a16="http://schemas.microsoft.com/office/drawing/2014/main" val="2011547987"/>
                    </a:ext>
                  </a:extLst>
                </a:gridCol>
                <a:gridCol w="2064273">
                  <a:extLst>
                    <a:ext uri="{9D8B030D-6E8A-4147-A177-3AD203B41FA5}">
                      <a16:colId xmlns:a16="http://schemas.microsoft.com/office/drawing/2014/main" val="1575148359"/>
                    </a:ext>
                  </a:extLst>
                </a:gridCol>
                <a:gridCol w="2064273">
                  <a:extLst>
                    <a:ext uri="{9D8B030D-6E8A-4147-A177-3AD203B41FA5}">
                      <a16:colId xmlns:a16="http://schemas.microsoft.com/office/drawing/2014/main" val="286536495"/>
                    </a:ext>
                  </a:extLst>
                </a:gridCol>
                <a:gridCol w="2064273">
                  <a:extLst>
                    <a:ext uri="{9D8B030D-6E8A-4147-A177-3AD203B41FA5}">
                      <a16:colId xmlns:a16="http://schemas.microsoft.com/office/drawing/2014/main" val="15802112"/>
                    </a:ext>
                  </a:extLst>
                </a:gridCol>
                <a:gridCol w="2064273">
                  <a:extLst>
                    <a:ext uri="{9D8B030D-6E8A-4147-A177-3AD203B41FA5}">
                      <a16:colId xmlns:a16="http://schemas.microsoft.com/office/drawing/2014/main" val="3159787023"/>
                    </a:ext>
                  </a:extLst>
                </a:gridCol>
              </a:tblGrid>
              <a:tr h="6698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OSI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Layer No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Example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Others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68166"/>
                  </a:ext>
                </a:extLst>
              </a:tr>
              <a:tr h="6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Alligator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Application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L7(Firewall)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HTTP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HTTPS, FTP, SCP, Telnet, SSH,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Etc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66405"/>
                  </a:ext>
                </a:extLst>
              </a:tr>
              <a:tr h="6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Pet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Presentation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2686"/>
                  </a:ext>
                </a:extLst>
              </a:tr>
              <a:tr h="6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Steve’s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Session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97578"/>
                  </a:ext>
                </a:extLst>
              </a:tr>
              <a:tr h="6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Touch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Transport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L4(NAT(Network Address Translation)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TCP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UDP, SCTP, ICMP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80284"/>
                  </a:ext>
                </a:extLst>
              </a:tr>
              <a:tr h="6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Not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Network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L3(Router)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IP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IPv6, ARP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271721"/>
                  </a:ext>
                </a:extLst>
              </a:tr>
              <a:tr h="6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Do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Data Link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L2(Switch)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Ethernet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Frame relay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35994"/>
                  </a:ext>
                </a:extLst>
              </a:tr>
              <a:tr h="6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Please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Physical</a:t>
                      </a:r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0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33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D1985-6D07-41DD-0910-90B083CF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1228B-2E5B-B13D-3C9A-29B2BBD5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65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우</dc:creator>
  <cp:lastModifiedBy>현우 우</cp:lastModifiedBy>
  <cp:revision>2</cp:revision>
  <dcterms:created xsi:type="dcterms:W3CDTF">2023-07-23T10:03:57Z</dcterms:created>
  <dcterms:modified xsi:type="dcterms:W3CDTF">2023-07-23T16:27:22Z</dcterms:modified>
</cp:coreProperties>
</file>