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61" r:id="rId5"/>
    <p:sldId id="259" r:id="rId6"/>
    <p:sldId id="258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576" autoAdjust="0"/>
  </p:normalViewPr>
  <p:slideViewPr>
    <p:cSldViewPr>
      <p:cViewPr>
        <p:scale>
          <a:sx n="80" d="100"/>
          <a:sy n="80" d="100"/>
        </p:scale>
        <p:origin x="-858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14F4-0221-4201-BF3A-E2E342D45F07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3C01-7E0E-43F8-9E70-ABE5FC3858D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14F4-0221-4201-BF3A-E2E342D45F07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3C01-7E0E-43F8-9E70-ABE5FC3858D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14F4-0221-4201-BF3A-E2E342D45F07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3C01-7E0E-43F8-9E70-ABE5FC3858D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14F4-0221-4201-BF3A-E2E342D45F07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3C01-7E0E-43F8-9E70-ABE5FC3858D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14F4-0221-4201-BF3A-E2E342D45F07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3C01-7E0E-43F8-9E70-ABE5FC3858D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14F4-0221-4201-BF3A-E2E342D45F07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3C01-7E0E-43F8-9E70-ABE5FC3858D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14F4-0221-4201-BF3A-E2E342D45F07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3C01-7E0E-43F8-9E70-ABE5FC3858D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14F4-0221-4201-BF3A-E2E342D45F07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3C01-7E0E-43F8-9E70-ABE5FC3858D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14F4-0221-4201-BF3A-E2E342D45F07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3C01-7E0E-43F8-9E70-ABE5FC3858D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14F4-0221-4201-BF3A-E2E342D45F07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3C01-7E0E-43F8-9E70-ABE5FC3858D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14F4-0221-4201-BF3A-E2E342D45F07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3C01-7E0E-43F8-9E70-ABE5FC3858D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F14F4-0221-4201-BF3A-E2E342D45F07}" type="datetimeFigureOut">
              <a:rPr lang="es-ES" smtClean="0"/>
              <a:pPr/>
              <a:t>14/11/2017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83C01-7E0E-43F8-9E70-ABE5FC3858D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yequant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ANÁLISIS UX-UI </a:t>
            </a:r>
            <a:br>
              <a:rPr lang="es-ES" dirty="0" smtClean="0"/>
            </a:br>
            <a:r>
              <a:rPr lang="es-ES" dirty="0" smtClean="0"/>
              <a:t>www.eyequant.com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s-ES" dirty="0" err="1" smtClean="0">
                <a:hlinkClick r:id="rId2"/>
              </a:rPr>
              <a:t>EyeQuant</a:t>
            </a:r>
            <a:r>
              <a:rPr lang="es-ES" dirty="0" smtClean="0"/>
              <a:t>  es una empresa que analiza , aquellos elementos o factores que captan a la audiencia en una página web.  </a:t>
            </a:r>
          </a:p>
          <a:p>
            <a:pPr fontAlgn="base"/>
            <a:r>
              <a:rPr lang="es-ES" dirty="0" smtClean="0"/>
              <a:t>Construyeron un </a:t>
            </a:r>
            <a:r>
              <a:rPr lang="es-ES" dirty="0" smtClean="0">
                <a:solidFill>
                  <a:srgbClr val="FF0000"/>
                </a:solidFill>
              </a:rPr>
              <a:t>algoritmo predictivo </a:t>
            </a:r>
            <a:r>
              <a:rPr lang="es-ES" dirty="0" smtClean="0"/>
              <a:t>usando datos de </a:t>
            </a:r>
            <a:r>
              <a:rPr lang="es-ES" dirty="0" smtClean="0">
                <a:solidFill>
                  <a:srgbClr val="FF0000"/>
                </a:solidFill>
              </a:rPr>
              <a:t>rastreo del movimiento de nuestros ojos</a:t>
            </a:r>
            <a:r>
              <a:rPr lang="es-ES" dirty="0" smtClean="0"/>
              <a:t>. En vez de usar un programa para eso en tu propio sitio, puedes subir un diseño a su sitio web y te dirán cómo las personas perciben y se concentran en tu sitio.</a:t>
            </a:r>
          </a:p>
          <a:p>
            <a:pPr fontAlgn="base"/>
            <a:r>
              <a:rPr lang="es-ES" dirty="0" smtClean="0"/>
              <a:t>Usando software de seguimiento de ojos o mapas de calor les permite a los diseñadores </a:t>
            </a:r>
            <a:r>
              <a:rPr lang="es-ES" dirty="0" smtClean="0">
                <a:solidFill>
                  <a:srgbClr val="FF0000"/>
                </a:solidFill>
              </a:rPr>
              <a:t>tener una devolución inmediata y objetiva de sus diseños</a:t>
            </a:r>
            <a:r>
              <a:rPr lang="es-ES" dirty="0" smtClean="0"/>
              <a:t>. Como diseñador, puede servir como validación para tus ideas de UX y proveer datos para tus decisiones de diseño, además de permitirte optimizar dichos diseños al realizar </a:t>
            </a:r>
            <a:r>
              <a:rPr lang="es-ES" dirty="0" err="1" smtClean="0"/>
              <a:t>tests</a:t>
            </a:r>
            <a:r>
              <a:rPr lang="es-ES" dirty="0" smtClean="0"/>
              <a:t> inteligentes.</a:t>
            </a:r>
          </a:p>
          <a:p>
            <a:pPr fontAlgn="base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4366" b="6806"/>
          <a:stretch>
            <a:fillRect/>
          </a:stretch>
        </p:blipFill>
        <p:spPr bwMode="auto">
          <a:xfrm>
            <a:off x="395536" y="980728"/>
            <a:ext cx="8430639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2771800" y="1556792"/>
            <a:ext cx="3600400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539552" y="260648"/>
            <a:ext cx="79928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smtClean="0"/>
              <a:t>www.eyequant.com</a:t>
            </a:r>
            <a:endParaRPr lang="es-ES" sz="2200" dirty="0"/>
          </a:p>
        </p:txBody>
      </p:sp>
      <p:sp>
        <p:nvSpPr>
          <p:cNvPr id="8" name="7 Rectángulo"/>
          <p:cNvSpPr/>
          <p:nvPr/>
        </p:nvSpPr>
        <p:spPr>
          <a:xfrm>
            <a:off x="7020272" y="1844824"/>
            <a:ext cx="1440160" cy="11521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Un experto analiza los diseños enviados por los usuarios, determinando cuáles son los sitios con mayor temperatura visual (</a:t>
            </a:r>
            <a:r>
              <a:rPr lang="es-ES" sz="1000" dirty="0" err="1" smtClean="0"/>
              <a:t>focus</a:t>
            </a:r>
            <a:r>
              <a:rPr lang="es-ES" sz="1000" dirty="0" smtClean="0"/>
              <a:t> </a:t>
            </a:r>
            <a:r>
              <a:rPr lang="es-ES" sz="1000" dirty="0" err="1" smtClean="0"/>
              <a:t>atencióncliente</a:t>
            </a:r>
            <a:r>
              <a:rPr lang="es-ES" sz="1000" dirty="0" smtClean="0"/>
              <a:t>).</a:t>
            </a:r>
            <a:endParaRPr lang="es-ES" sz="1000" dirty="0"/>
          </a:p>
        </p:txBody>
      </p:sp>
      <p:sp>
        <p:nvSpPr>
          <p:cNvPr id="9" name="8 Llamada de nube"/>
          <p:cNvSpPr/>
          <p:nvPr/>
        </p:nvSpPr>
        <p:spPr>
          <a:xfrm>
            <a:off x="5796136" y="3212976"/>
            <a:ext cx="914400" cy="612648"/>
          </a:xfrm>
          <a:prstGeom prst="cloudCallout">
            <a:avLst>
              <a:gd name="adj1" fmla="val -87997"/>
              <a:gd name="adj2" fmla="val -934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UX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539552" y="260648"/>
            <a:ext cx="79928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smtClean="0"/>
              <a:t>www.eyequant.com</a:t>
            </a:r>
            <a:endParaRPr lang="es-ES" sz="2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5016" t="19485" r="27063" b="16256"/>
          <a:stretch>
            <a:fillRect/>
          </a:stretch>
        </p:blipFill>
        <p:spPr bwMode="auto">
          <a:xfrm>
            <a:off x="395536" y="1124744"/>
            <a:ext cx="828092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539552" y="1700808"/>
            <a:ext cx="7848872" cy="4392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6876256" y="4581128"/>
            <a:ext cx="1440160" cy="14401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Demos del  software de seguimiento de ojos o mapas de calor. Algoritmo que permitirá notar en que lugares o elementos del diseño de la web, se detiene más la visión del </a:t>
            </a:r>
            <a:r>
              <a:rPr lang="es-ES" sz="1000" dirty="0" err="1" smtClean="0"/>
              <a:t>usuario.</a:t>
            </a:r>
            <a:r>
              <a:rPr lang="es-ES" sz="1000" dirty="0" err="1" smtClean="0">
                <a:solidFill>
                  <a:srgbClr val="FF0000"/>
                </a:solidFill>
              </a:rPr>
              <a:t>r</a:t>
            </a:r>
            <a:r>
              <a:rPr lang="es-ES" sz="1000" dirty="0" smtClean="0">
                <a:solidFill>
                  <a:srgbClr val="FF0000"/>
                </a:solidFill>
              </a:rPr>
              <a:t> u</a:t>
            </a:r>
            <a:endParaRPr lang="es-ES" sz="1000" dirty="0"/>
          </a:p>
        </p:txBody>
      </p:sp>
      <p:sp>
        <p:nvSpPr>
          <p:cNvPr id="9" name="8 Llamada de nube"/>
          <p:cNvSpPr/>
          <p:nvPr/>
        </p:nvSpPr>
        <p:spPr>
          <a:xfrm>
            <a:off x="7308304" y="1772816"/>
            <a:ext cx="914400" cy="612648"/>
          </a:xfrm>
          <a:prstGeom prst="cloudCallout">
            <a:avLst>
              <a:gd name="adj1" fmla="val 67226"/>
              <a:gd name="adj2" fmla="val 10482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UX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539552" y="260648"/>
            <a:ext cx="79928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smtClean="0"/>
              <a:t>www.eyequant.com</a:t>
            </a:r>
            <a:endParaRPr lang="es-ES" sz="2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5606" t="24210" r="27654" b="13421"/>
          <a:stretch>
            <a:fillRect/>
          </a:stretch>
        </p:blipFill>
        <p:spPr bwMode="auto">
          <a:xfrm>
            <a:off x="539552" y="980728"/>
            <a:ext cx="8136904" cy="475252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1763688" y="1988840"/>
            <a:ext cx="5544616" cy="3024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Llamada de nube"/>
          <p:cNvSpPr/>
          <p:nvPr/>
        </p:nvSpPr>
        <p:spPr>
          <a:xfrm>
            <a:off x="7524328" y="188640"/>
            <a:ext cx="914400" cy="612648"/>
          </a:xfrm>
          <a:prstGeom prst="cloud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UX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1979712" y="2060848"/>
            <a:ext cx="5112568" cy="2952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Llamada ovalada"/>
          <p:cNvSpPr/>
          <p:nvPr/>
        </p:nvSpPr>
        <p:spPr>
          <a:xfrm>
            <a:off x="1259632" y="1772816"/>
            <a:ext cx="684584" cy="576064"/>
          </a:xfrm>
          <a:prstGeom prst="wedgeEllipseCallout">
            <a:avLst>
              <a:gd name="adj1" fmla="val 57450"/>
              <a:gd name="adj2" fmla="val 433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UI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467544" y="908720"/>
            <a:ext cx="8208912" cy="4248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2699792" y="2420888"/>
            <a:ext cx="1008112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4355976" y="2420888"/>
            <a:ext cx="1008112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Rectángulo"/>
          <p:cNvSpPr/>
          <p:nvPr/>
        </p:nvSpPr>
        <p:spPr>
          <a:xfrm>
            <a:off x="5940152" y="2564904"/>
            <a:ext cx="50405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Llamada de nube"/>
          <p:cNvSpPr/>
          <p:nvPr/>
        </p:nvSpPr>
        <p:spPr>
          <a:xfrm>
            <a:off x="4499992" y="1556792"/>
            <a:ext cx="914400" cy="612648"/>
          </a:xfrm>
          <a:prstGeom prst="cloud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UX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1" name="20 Cerrar llave"/>
          <p:cNvSpPr/>
          <p:nvPr/>
        </p:nvSpPr>
        <p:spPr>
          <a:xfrm rot="5400000">
            <a:off x="4716015" y="764705"/>
            <a:ext cx="144018" cy="3168352"/>
          </a:xfrm>
          <a:prstGeom prst="rightBrac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Cerrar llave"/>
          <p:cNvSpPr/>
          <p:nvPr/>
        </p:nvSpPr>
        <p:spPr>
          <a:xfrm>
            <a:off x="6372200" y="2276872"/>
            <a:ext cx="72008" cy="288032"/>
          </a:xfrm>
          <a:prstGeom prst="rightBrace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flatTx/>
          </a:bodyPr>
          <a:lstStyle/>
          <a:p>
            <a:pPr algn="ctr"/>
            <a:endParaRPr lang="es-ES"/>
          </a:p>
        </p:txBody>
      </p:sp>
      <p:sp>
        <p:nvSpPr>
          <p:cNvPr id="9" name="8 Rectángulo redondeado"/>
          <p:cNvSpPr/>
          <p:nvPr/>
        </p:nvSpPr>
        <p:spPr>
          <a:xfrm>
            <a:off x="539552" y="980728"/>
            <a:ext cx="8136904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Llamada ovalada"/>
          <p:cNvSpPr/>
          <p:nvPr/>
        </p:nvSpPr>
        <p:spPr>
          <a:xfrm>
            <a:off x="1835696" y="188640"/>
            <a:ext cx="684584" cy="576064"/>
          </a:xfrm>
          <a:prstGeom prst="wedgeEllipseCallout">
            <a:avLst>
              <a:gd name="adj1" fmla="val 47710"/>
              <a:gd name="adj2" fmla="val 8139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UI</a:t>
            </a:r>
            <a:endParaRPr lang="es-ES" dirty="0"/>
          </a:p>
        </p:txBody>
      </p:sp>
      <p:sp>
        <p:nvSpPr>
          <p:cNvPr id="30" name="29 Cerrar llave"/>
          <p:cNvSpPr/>
          <p:nvPr/>
        </p:nvSpPr>
        <p:spPr>
          <a:xfrm>
            <a:off x="4932040" y="2276872"/>
            <a:ext cx="72008" cy="144016"/>
          </a:xfrm>
          <a:prstGeom prst="rightBrace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flatTx/>
          </a:bodyPr>
          <a:lstStyle/>
          <a:p>
            <a:pPr algn="ctr"/>
            <a:endParaRPr lang="es-ES"/>
          </a:p>
        </p:txBody>
      </p:sp>
      <p:sp>
        <p:nvSpPr>
          <p:cNvPr id="31" name="30 Cerrar llave"/>
          <p:cNvSpPr/>
          <p:nvPr/>
        </p:nvSpPr>
        <p:spPr>
          <a:xfrm>
            <a:off x="3203848" y="2276872"/>
            <a:ext cx="72008" cy="144016"/>
          </a:xfrm>
          <a:prstGeom prst="rightBrace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flatTx/>
          </a:bodyPr>
          <a:lstStyle/>
          <a:p>
            <a:pPr algn="ctr"/>
            <a:endParaRPr lang="es-ES"/>
          </a:p>
        </p:txBody>
      </p:sp>
      <p:sp>
        <p:nvSpPr>
          <p:cNvPr id="32" name="31 Rectángulo"/>
          <p:cNvSpPr/>
          <p:nvPr/>
        </p:nvSpPr>
        <p:spPr>
          <a:xfrm>
            <a:off x="7164288" y="2132856"/>
            <a:ext cx="1440160" cy="14401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Demos del  software de seguimiento de ojos o mapas de calor. Algoritmo que permitirá notar en que lugares o elementos del diseño de la web, se detiene más la visión del </a:t>
            </a:r>
            <a:r>
              <a:rPr lang="es-ES" sz="1000" dirty="0" err="1" smtClean="0"/>
              <a:t>usuario.</a:t>
            </a:r>
            <a:r>
              <a:rPr lang="es-ES" sz="1000" dirty="0" err="1" smtClean="0">
                <a:solidFill>
                  <a:srgbClr val="FF0000"/>
                </a:solidFill>
              </a:rPr>
              <a:t>r</a:t>
            </a:r>
            <a:r>
              <a:rPr lang="es-ES" sz="1000" dirty="0" smtClean="0">
                <a:solidFill>
                  <a:srgbClr val="FF0000"/>
                </a:solidFill>
              </a:rPr>
              <a:t> u</a:t>
            </a:r>
            <a:endParaRPr lang="es-ES" sz="1000" dirty="0"/>
          </a:p>
        </p:txBody>
      </p:sp>
      <p:sp>
        <p:nvSpPr>
          <p:cNvPr id="33" name="32 Rectángulo"/>
          <p:cNvSpPr/>
          <p:nvPr/>
        </p:nvSpPr>
        <p:spPr>
          <a:xfrm>
            <a:off x="1979712" y="1124744"/>
            <a:ext cx="1440160" cy="93610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Diseños de botones, tipografía y </a:t>
            </a:r>
            <a:r>
              <a:rPr lang="es-ES" sz="1000" dirty="0" err="1" smtClean="0"/>
              <a:t>menúes</a:t>
            </a:r>
            <a:r>
              <a:rPr lang="es-ES" sz="1000" dirty="0" smtClean="0"/>
              <a:t> determinados.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539552" y="260648"/>
            <a:ext cx="79928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smtClean="0"/>
              <a:t>www.eyequant.com</a:t>
            </a:r>
            <a:endParaRPr lang="es-ES" sz="2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4725" b="10000"/>
          <a:stretch>
            <a:fillRect/>
          </a:stretch>
        </p:blipFill>
        <p:spPr bwMode="auto">
          <a:xfrm>
            <a:off x="683568" y="1412776"/>
            <a:ext cx="7632848" cy="406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2627784" y="2132856"/>
            <a:ext cx="3744416" cy="3384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6516216" y="3068960"/>
            <a:ext cx="1440160" cy="11521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/>
              <a:t>Agendamiento</a:t>
            </a:r>
            <a:r>
              <a:rPr lang="es-ES" sz="1000" dirty="0" smtClean="0"/>
              <a:t> on-line y </a:t>
            </a:r>
            <a:r>
              <a:rPr lang="es-ES" sz="1000" dirty="0" err="1" smtClean="0"/>
              <a:t>automàtico</a:t>
            </a:r>
            <a:r>
              <a:rPr lang="es-ES" sz="1000" dirty="0" smtClean="0"/>
              <a:t> de una cita con un especialista.</a:t>
            </a:r>
          </a:p>
          <a:p>
            <a:pPr algn="ctr"/>
            <a:r>
              <a:rPr lang="es-ES" sz="1000" dirty="0" err="1" smtClean="0"/>
              <a:t>Agendamiento</a:t>
            </a:r>
            <a:r>
              <a:rPr lang="es-ES" sz="1000" dirty="0" smtClean="0"/>
              <a:t> sencillo y práctico.</a:t>
            </a:r>
            <a:endParaRPr lang="es-ES" sz="1000" dirty="0"/>
          </a:p>
        </p:txBody>
      </p:sp>
      <p:sp>
        <p:nvSpPr>
          <p:cNvPr id="9" name="8 Llamada de nube"/>
          <p:cNvSpPr/>
          <p:nvPr/>
        </p:nvSpPr>
        <p:spPr>
          <a:xfrm>
            <a:off x="6444208" y="1988840"/>
            <a:ext cx="914400" cy="612648"/>
          </a:xfrm>
          <a:prstGeom prst="cloudCallout">
            <a:avLst>
              <a:gd name="adj1" fmla="val -58146"/>
              <a:gd name="adj2" fmla="val 10037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UX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539552" y="260648"/>
            <a:ext cx="79928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smtClean="0"/>
              <a:t>www.eyequant.com</a:t>
            </a:r>
            <a:endParaRPr lang="es-ES" sz="2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4366" b="4916"/>
          <a:stretch>
            <a:fillRect/>
          </a:stretch>
        </p:blipFill>
        <p:spPr bwMode="auto">
          <a:xfrm>
            <a:off x="827584" y="836712"/>
            <a:ext cx="723900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5508104" y="4077072"/>
            <a:ext cx="2520280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092280" y="2348880"/>
            <a:ext cx="1440160" cy="10081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Si el prospecto desea un </a:t>
            </a:r>
            <a:r>
              <a:rPr lang="es-ES" sz="1000" dirty="0" err="1" smtClean="0"/>
              <a:t>summary</a:t>
            </a:r>
            <a:r>
              <a:rPr lang="es-ES" sz="1000" dirty="0" smtClean="0"/>
              <a:t> o resumen, lo puede descargar.  (Ventana de aviso)</a:t>
            </a:r>
            <a:endParaRPr lang="es-ES" sz="1000" dirty="0"/>
          </a:p>
        </p:txBody>
      </p:sp>
      <p:sp>
        <p:nvSpPr>
          <p:cNvPr id="9" name="8 Llamada de nube"/>
          <p:cNvSpPr/>
          <p:nvPr/>
        </p:nvSpPr>
        <p:spPr>
          <a:xfrm>
            <a:off x="7092280" y="5157192"/>
            <a:ext cx="914400" cy="612648"/>
          </a:xfrm>
          <a:prstGeom prst="cloudCallout">
            <a:avLst>
              <a:gd name="adj1" fmla="val -95460"/>
              <a:gd name="adj2" fmla="val -7338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UX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539552" y="260648"/>
            <a:ext cx="79928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smtClean="0"/>
              <a:t>www.eyequant.com</a:t>
            </a:r>
            <a:endParaRPr lang="es-ES" sz="2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7379" t="4366" r="15251" b="23815"/>
          <a:stretch>
            <a:fillRect/>
          </a:stretch>
        </p:blipFill>
        <p:spPr bwMode="auto">
          <a:xfrm>
            <a:off x="755576" y="692696"/>
            <a:ext cx="670243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Llamada ovalada"/>
          <p:cNvSpPr/>
          <p:nvPr/>
        </p:nvSpPr>
        <p:spPr>
          <a:xfrm>
            <a:off x="971600" y="1412776"/>
            <a:ext cx="684584" cy="576064"/>
          </a:xfrm>
          <a:prstGeom prst="wedgeEllipseCallout">
            <a:avLst>
              <a:gd name="adj1" fmla="val 120061"/>
              <a:gd name="adj2" fmla="val -60801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UI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7596336" y="1340768"/>
            <a:ext cx="1440160" cy="100811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Menu</a:t>
            </a:r>
            <a:r>
              <a:rPr lang="es-ES" sz="1200" dirty="0" smtClean="0"/>
              <a:t> y </a:t>
            </a:r>
            <a:r>
              <a:rPr lang="es-ES" sz="1200" dirty="0" err="1" smtClean="0"/>
              <a:t>aside</a:t>
            </a:r>
            <a:r>
              <a:rPr lang="es-ES" sz="1200" dirty="0" smtClean="0"/>
              <a:t> </a:t>
            </a:r>
            <a:r>
              <a:rPr lang="es-ES" sz="1200" dirty="0" err="1" smtClean="0"/>
              <a:t>fixed</a:t>
            </a:r>
            <a:r>
              <a:rPr lang="es-ES" sz="1200" dirty="0" smtClean="0"/>
              <a:t>  en zona Blog.  Es la hoja de ruta para el usuario.</a:t>
            </a:r>
            <a:endParaRPr lang="es-ES" sz="1200" dirty="0"/>
          </a:p>
        </p:txBody>
      </p:sp>
      <p:sp>
        <p:nvSpPr>
          <p:cNvPr id="11" name="10 Llamada ovalada"/>
          <p:cNvSpPr/>
          <p:nvPr/>
        </p:nvSpPr>
        <p:spPr>
          <a:xfrm>
            <a:off x="5292080" y="4365104"/>
            <a:ext cx="684584" cy="576064"/>
          </a:xfrm>
          <a:prstGeom prst="wedgeEllipseCallout">
            <a:avLst>
              <a:gd name="adj1" fmla="val 120061"/>
              <a:gd name="adj2" fmla="val -60801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UI</a:t>
            </a:r>
            <a:endParaRPr lang="es-ES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5292080" y="2060848"/>
            <a:ext cx="2376264" cy="22322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 redondeado"/>
          <p:cNvSpPr/>
          <p:nvPr/>
        </p:nvSpPr>
        <p:spPr>
          <a:xfrm>
            <a:off x="611560" y="836712"/>
            <a:ext cx="6984776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539552" y="260648"/>
            <a:ext cx="79928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smtClean="0"/>
              <a:t>www.eyequant.com</a:t>
            </a:r>
            <a:endParaRPr lang="es-ES" sz="2200" dirty="0"/>
          </a:p>
        </p:txBody>
      </p:sp>
      <p:sp>
        <p:nvSpPr>
          <p:cNvPr id="8" name="7 Rectángulo"/>
          <p:cNvSpPr/>
          <p:nvPr/>
        </p:nvSpPr>
        <p:spPr>
          <a:xfrm>
            <a:off x="7524328" y="3645024"/>
            <a:ext cx="1440160" cy="10081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 smtClean="0"/>
              <a:t>Footer</a:t>
            </a:r>
            <a:r>
              <a:rPr lang="es-ES" sz="1000" dirty="0" smtClean="0"/>
              <a:t> de todo el sitio web.  Todas las páginas tienen el mismo elemento.</a:t>
            </a:r>
            <a:endParaRPr lang="es-ES" sz="10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 l="7087" t="5084" r="20857" b="4916"/>
          <a:stretch>
            <a:fillRect/>
          </a:stretch>
        </p:blipFill>
        <p:spPr bwMode="auto">
          <a:xfrm>
            <a:off x="1259632" y="476672"/>
            <a:ext cx="6120680" cy="4778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1187624" y="3284984"/>
            <a:ext cx="6264696" cy="244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Llamada de nube"/>
          <p:cNvSpPr/>
          <p:nvPr/>
        </p:nvSpPr>
        <p:spPr>
          <a:xfrm>
            <a:off x="6948264" y="2276872"/>
            <a:ext cx="914400" cy="612648"/>
          </a:xfrm>
          <a:prstGeom prst="cloudCallout">
            <a:avLst>
              <a:gd name="adj1" fmla="val -25311"/>
              <a:gd name="adj2" fmla="val 1092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UX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189</Words>
  <Application>Microsoft Office PowerPoint</Application>
  <PresentationFormat>Presentación en pantalla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ANÁLISIS UX-UI  www.eyequant.com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aEsteban</dc:creator>
  <cp:lastModifiedBy>aEsteban</cp:lastModifiedBy>
  <cp:revision>30</cp:revision>
  <dcterms:created xsi:type="dcterms:W3CDTF">2017-11-13T17:52:37Z</dcterms:created>
  <dcterms:modified xsi:type="dcterms:W3CDTF">2017-11-14T12:42:13Z</dcterms:modified>
</cp:coreProperties>
</file>