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259B-C4C4-A83F-E8B0-96DDDA56A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0FBD-22FD-594A-D6DF-B8E0E21B5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 credit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137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24FD9-DAEA-5E34-2EC9-5212A693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97" y="86227"/>
            <a:ext cx="721995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BF993-4F7F-D790-37E6-DB9268787CC3}"/>
              </a:ext>
            </a:extLst>
          </p:cNvPr>
          <p:cNvSpPr txBox="1"/>
          <p:nvPr/>
        </p:nvSpPr>
        <p:spPr>
          <a:xfrm>
            <a:off x="301402" y="5039227"/>
            <a:ext cx="11316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Step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score </a:t>
            </a:r>
            <a:r>
              <a:rPr lang="en-US" sz="1600" dirty="0" err="1"/>
              <a:t>dari</a:t>
            </a:r>
            <a:r>
              <a:rPr lang="en-US" sz="1600" dirty="0"/>
              <a:t> model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karna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banyaknya</a:t>
            </a:r>
            <a:r>
              <a:rPr lang="en-US" sz="1600" dirty="0"/>
              <a:t> data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sedikit</a:t>
            </a:r>
            <a:r>
              <a:rPr lang="en-US" sz="1600" dirty="0"/>
              <a:t> </a:t>
            </a:r>
            <a:r>
              <a:rPr lang="en-US" sz="1600" dirty="0" err="1"/>
              <a:t>terhambat</a:t>
            </a:r>
            <a:r>
              <a:rPr lang="en-ID" sz="1600" dirty="0"/>
              <a:t>.</a:t>
            </a:r>
          </a:p>
          <a:p>
            <a:pPr algn="just"/>
            <a:r>
              <a:rPr lang="en-ID" sz="1600" dirty="0" err="1"/>
              <a:t>Walaupun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kendala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lihat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model </a:t>
            </a:r>
            <a:r>
              <a:rPr lang="en-ID" sz="1600" dirty="0" err="1"/>
              <a:t>randomforest</a:t>
            </a:r>
            <a:r>
              <a:rPr lang="en-ID" sz="1600" dirty="0"/>
              <a:t> dan </a:t>
            </a:r>
            <a:r>
              <a:rPr lang="en-ID" sz="1600" dirty="0" err="1"/>
              <a:t>gradientbooster</a:t>
            </a:r>
            <a:r>
              <a:rPr lang="en-ID" sz="1600" dirty="0"/>
              <a:t> </a:t>
            </a:r>
            <a:r>
              <a:rPr lang="en-ID" sz="1600" dirty="0" err="1"/>
              <a:t>unggul</a:t>
            </a:r>
            <a:r>
              <a:rPr lang="en-ID" sz="1600" dirty="0"/>
              <a:t>.</a:t>
            </a:r>
          </a:p>
          <a:p>
            <a:pPr algn="just"/>
            <a:r>
              <a:rPr lang="en-ID" sz="1600" dirty="0" err="1"/>
              <a:t>Kesimpulannya</a:t>
            </a:r>
            <a:r>
              <a:rPr lang="en-ID" sz="1600" dirty="0"/>
              <a:t> target pasar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tipe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high skill it </a:t>
            </a:r>
            <a:r>
              <a:rPr lang="en-ID" sz="1600" dirty="0" err="1"/>
              <a:t>mempromosikan</a:t>
            </a:r>
            <a:r>
              <a:rPr lang="en-ID" sz="1600" dirty="0"/>
              <a:t> home credit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campaign e-sport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669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ABB4-9908-D4B9-EE85-AF6658BB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F028-B397-C81B-09E1-1CECC270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data train.csv dan test.csv</a:t>
            </a:r>
          </a:p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0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1F52-B4F3-51D1-766F-31E985A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97022"/>
          </a:xfrm>
        </p:spPr>
        <p:txBody>
          <a:bodyPr/>
          <a:lstStyle/>
          <a:p>
            <a:r>
              <a:rPr lang="en-US" dirty="0"/>
              <a:t>This information have dataset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397BD-11D2-E366-094F-727E8100A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77" y="2016125"/>
            <a:ext cx="8227170" cy="3449638"/>
          </a:xfrm>
        </p:spPr>
      </p:pic>
    </p:spTree>
    <p:extLst>
      <p:ext uri="{BB962C8B-B14F-4D97-AF65-F5344CB8AC3E}">
        <p14:creationId xmlns:p14="http://schemas.microsoft.com/office/powerpoint/2010/main" val="156830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A9C5D-81C3-9A34-C039-678A61F1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3422"/>
            <a:ext cx="9144000" cy="4598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FC59F-F910-508C-8A8D-436829D0AFFC}"/>
              </a:ext>
            </a:extLst>
          </p:cNvPr>
          <p:cNvSpPr txBox="1"/>
          <p:nvPr/>
        </p:nvSpPr>
        <p:spPr>
          <a:xfrm>
            <a:off x="1443790" y="636509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143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D3569-275A-D44E-5E9E-95036A98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87" y="125128"/>
            <a:ext cx="6652025" cy="4941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6F839-0899-9FCC-9DBB-29CFD5FFB2FE}"/>
              </a:ext>
            </a:extLst>
          </p:cNvPr>
          <p:cNvSpPr txBox="1"/>
          <p:nvPr/>
        </p:nvSpPr>
        <p:spPr>
          <a:xfrm>
            <a:off x="2548079" y="5274645"/>
            <a:ext cx="687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Distribusi</a:t>
            </a:r>
            <a:r>
              <a:rPr lang="en-US" dirty="0"/>
              <a:t> data pada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laborers </a:t>
            </a:r>
            <a:r>
              <a:rPr lang="en-US" dirty="0" err="1"/>
              <a:t>ada</a:t>
            </a:r>
            <a:r>
              <a:rPr lang="en-US" dirty="0"/>
              <a:t> di 22,87%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93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3578-232B-D0D4-7EBD-E6F59022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PREPOCESSING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0C018-DF3F-EE6B-6122-E0C75FF6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573" y="2016124"/>
            <a:ext cx="7363326" cy="4153670"/>
          </a:xfrm>
        </p:spPr>
      </p:pic>
    </p:spTree>
    <p:extLst>
      <p:ext uri="{BB962C8B-B14F-4D97-AF65-F5344CB8AC3E}">
        <p14:creationId xmlns:p14="http://schemas.microsoft.com/office/powerpoint/2010/main" val="23910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F3B6-5217-BC93-4B33-A7A6C313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1F08A-B762-7383-DB99-6BD27E0F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87" y="1853754"/>
            <a:ext cx="7334451" cy="4199727"/>
          </a:xfrm>
        </p:spPr>
      </p:pic>
    </p:spTree>
    <p:extLst>
      <p:ext uri="{BB962C8B-B14F-4D97-AF65-F5344CB8AC3E}">
        <p14:creationId xmlns:p14="http://schemas.microsoft.com/office/powerpoint/2010/main" val="299962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581-2A65-7AF6-F562-80FE545A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CHEKING ALGHORITHM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E64CD-628F-B5BE-97B3-2820EBA92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206" y="2016125"/>
            <a:ext cx="6092792" cy="4037356"/>
          </a:xfrm>
        </p:spPr>
      </p:pic>
    </p:spTree>
    <p:extLst>
      <p:ext uri="{BB962C8B-B14F-4D97-AF65-F5344CB8AC3E}">
        <p14:creationId xmlns:p14="http://schemas.microsoft.com/office/powerpoint/2010/main" val="148047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5F6E-3CF1-C7D8-E156-F88039D6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52" y="246254"/>
            <a:ext cx="9603275" cy="1049235"/>
          </a:xfrm>
        </p:spPr>
        <p:txBody>
          <a:bodyPr/>
          <a:lstStyle/>
          <a:p>
            <a:r>
              <a:rPr lang="en-US" dirty="0"/>
              <a:t>CORRECTING IMBALANCE</a:t>
            </a:r>
            <a:br>
              <a:rPr lang="en-US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EBD69-B9DB-05ED-FD57-2DB186919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451" y="914400"/>
            <a:ext cx="9771479" cy="4369869"/>
          </a:xfrm>
        </p:spPr>
      </p:pic>
    </p:spTree>
    <p:extLst>
      <p:ext uri="{BB962C8B-B14F-4D97-AF65-F5344CB8AC3E}">
        <p14:creationId xmlns:p14="http://schemas.microsoft.com/office/powerpoint/2010/main" val="35244931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</TotalTime>
  <Words>106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Machine learning</vt:lpstr>
      <vt:lpstr>Problem yang ingin di Selesaikan yakni peningkatan peminjaman</vt:lpstr>
      <vt:lpstr>This information have dataset</vt:lpstr>
      <vt:lpstr>PowerPoint Presentation</vt:lpstr>
      <vt:lpstr>PowerPoint Presentation</vt:lpstr>
      <vt:lpstr>DATA PREPOCESSING</vt:lpstr>
      <vt:lpstr>FEATURE SELECTION</vt:lpstr>
      <vt:lpstr>SPOT CHEKING ALGHORITHM</vt:lpstr>
      <vt:lpstr>CORRECTING IMBALANCE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isnaenidian9@outlook.com</dc:creator>
  <cp:lastModifiedBy>isnaenidian9@outlook.com</cp:lastModifiedBy>
  <cp:revision>16</cp:revision>
  <dcterms:created xsi:type="dcterms:W3CDTF">2022-12-27T23:39:30Z</dcterms:created>
  <dcterms:modified xsi:type="dcterms:W3CDTF">2022-12-29T11:28:51Z</dcterms:modified>
</cp:coreProperties>
</file>