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2e0pFzDvh4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4337" y="4678018"/>
            <a:ext cx="9419249" cy="947907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Arial Black" panose="020B0A04020102020204" pitchFamily="34" charset="0"/>
              </a:rPr>
              <a:t>LOVE IS LOVE.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69" y="1166053"/>
            <a:ext cx="10025062" cy="3419199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9793357" y="5049078"/>
            <a:ext cx="2305878" cy="467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dirty="0"/>
              <a:t>Door: Dian Kuijpens.</a:t>
            </a:r>
          </a:p>
        </p:txBody>
      </p:sp>
      <p:sp>
        <p:nvSpPr>
          <p:cNvPr id="3" name="Rechthoek 2"/>
          <p:cNvSpPr/>
          <p:nvPr/>
        </p:nvSpPr>
        <p:spPr>
          <a:xfrm>
            <a:off x="3608556" y="6057296"/>
            <a:ext cx="503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4"/>
              </a:rPr>
              <a:t>https://www.youtube.com/watch?v=2e0pFzDvh44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verhaal.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E4680F0-A0DD-42CE-9559-6AF5B415C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219" y="609600"/>
            <a:ext cx="3815081" cy="594944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78520DD-DE27-4EC4-806D-C189FE08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0" y="1965960"/>
            <a:ext cx="3242603" cy="324260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68A315-AF98-45AF-8DFD-D6306791E1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4975" r="20824" b="16308"/>
          <a:stretch/>
        </p:blipFill>
        <p:spPr>
          <a:xfrm>
            <a:off x="8207326" y="1444487"/>
            <a:ext cx="3576117" cy="41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05366"/>
            <a:ext cx="4593715" cy="3445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nl-NL"/>
              <a:t>Inhoudsopgave.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Wat is homoseksualiteit?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LGBT+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Geschiedenis homo-emancipatie.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/>
              <a:t>Homoseksualiteit </a:t>
            </a:r>
            <a:r>
              <a:rPr lang="nl-NL" dirty="0"/>
              <a:t>21</a:t>
            </a:r>
            <a:r>
              <a:rPr lang="nl-NL" baseline="30000" dirty="0"/>
              <a:t>e</a:t>
            </a:r>
            <a:r>
              <a:rPr lang="nl-NL" dirty="0"/>
              <a:t> eeuw.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Negatieve reacties rondom homoseksualiteit.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Jezelf zijn.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Mijn verhaal.</a:t>
            </a:r>
          </a:p>
        </p:txBody>
      </p:sp>
    </p:spTree>
    <p:extLst>
      <p:ext uri="{BB962C8B-B14F-4D97-AF65-F5344CB8AC3E}">
        <p14:creationId xmlns:p14="http://schemas.microsoft.com/office/powerpoint/2010/main" val="22080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6FCC52D-DCBF-4829-A881-D6BFFA4E3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255" y="1965960"/>
            <a:ext cx="2450554" cy="199520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28533" r="2" b="2"/>
          <a:stretch/>
        </p:blipFill>
        <p:spPr>
          <a:xfrm>
            <a:off x="6580971" y="2193607"/>
            <a:ext cx="2127851" cy="152069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A6682EF-EE9D-418B-8A86-1ABC3956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6809" y="1965960"/>
            <a:ext cx="2455272" cy="199520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BC3C14FD-349D-4A2F-9708-A61CD161A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1" r="4015" b="-1"/>
          <a:stretch/>
        </p:blipFill>
        <p:spPr>
          <a:xfrm>
            <a:off x="9190083" y="2139070"/>
            <a:ext cx="2125605" cy="163349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D91DCDC-6BE8-492F-9013-49019F834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255" y="4084852"/>
            <a:ext cx="2450554" cy="205991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015F9FAD-F979-401D-8D49-99296187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15" y="4209072"/>
            <a:ext cx="1335963" cy="18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9B4B45F-42C7-4C81-8355-61704C58B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6809" y="4084852"/>
            <a:ext cx="2450554" cy="205991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omoseksualiteit">
            <a:extLst>
              <a:ext uri="{FF2B5EF4-FFF2-40B4-BE49-F238E27FC236}">
                <a16:creationId xmlns:a16="http://schemas.microsoft.com/office/drawing/2014/main" id="{A4762F95-CA1D-4263-9326-DC49049B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07" y="4209072"/>
            <a:ext cx="1671086" cy="18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34363" cy="1356360"/>
          </a:xfrm>
        </p:spPr>
        <p:txBody>
          <a:bodyPr>
            <a:normAutofit/>
          </a:bodyPr>
          <a:lstStyle/>
          <a:p>
            <a:r>
              <a:rPr lang="nl-NL"/>
              <a:t>Wat is homoseksualiteit?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1" y="2057400"/>
            <a:ext cx="472805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nl-NL" sz="2000"/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Seksuele geaardheid.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Transseksueel.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Cijfers: 17,2 miljoen inwoners.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/>
              <a:t>31% = homo of lesbisch.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/>
              <a:t>18% vrouw = lesbisch.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/>
              <a:t> 13% man = homo.</a:t>
            </a:r>
          </a:p>
        </p:txBody>
      </p:sp>
    </p:spTree>
    <p:extLst>
      <p:ext uri="{BB962C8B-B14F-4D97-AF65-F5344CB8AC3E}">
        <p14:creationId xmlns:p14="http://schemas.microsoft.com/office/powerpoint/2010/main" val="11308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DFCE0942-71BB-4D6D-9497-B4912A79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702963"/>
            <a:ext cx="2891584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lgbt flag">
            <a:extLst>
              <a:ext uri="{FF2B5EF4-FFF2-40B4-BE49-F238E27FC236}">
                <a16:creationId xmlns:a16="http://schemas.microsoft.com/office/drawing/2014/main" id="{A9A32614-7138-45B7-A035-90EEFD48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" y="1002334"/>
            <a:ext cx="2608760" cy="26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21100" r="9363"/>
          <a:stretch/>
        </p:blipFill>
        <p:spPr>
          <a:xfrm>
            <a:off x="3873455" y="975078"/>
            <a:ext cx="2076883" cy="1568033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D9D1F59C-E481-40FB-826B-0E737C54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710540"/>
            <a:ext cx="2368205" cy="210655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6918212-C7CA-4979-8E7C-D90EC5402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4049944"/>
            <a:ext cx="2891584" cy="211413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gbtq">
            <a:extLst>
              <a:ext uri="{FF2B5EF4-FFF2-40B4-BE49-F238E27FC236}">
                <a16:creationId xmlns:a16="http://schemas.microsoft.com/office/drawing/2014/main" id="{1957D69D-1897-4A50-9B9D-162D2F43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" y="4409142"/>
            <a:ext cx="2608760" cy="13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FC7A6278-9A31-40C7-A67B-44B5B5D3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2956570"/>
            <a:ext cx="2368205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F7294DCA-D16F-4268-8BC9-87BF46BB9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55" y="3202040"/>
            <a:ext cx="2076883" cy="27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9434" y="609600"/>
            <a:ext cx="4429086" cy="1356360"/>
          </a:xfrm>
        </p:spPr>
        <p:txBody>
          <a:bodyPr>
            <a:normAutofit/>
          </a:bodyPr>
          <a:lstStyle/>
          <a:p>
            <a:r>
              <a:rPr lang="nl-NL" sz="3600"/>
              <a:t>LGBT+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89434" y="2057400"/>
            <a:ext cx="442643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nl-NL" sz="1800" dirty="0"/>
          </a:p>
          <a:p>
            <a:pPr marL="45720" indent="0">
              <a:buNone/>
            </a:pPr>
            <a:endParaRPr lang="nl-NL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Jaren ‘90.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Wat doet deze gemeenschap?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i="1" dirty="0"/>
              <a:t>LGBTQIAPKS.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3470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C6FCC52D-DCBF-4829-A881-D6BFFA4E3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255" y="1965960"/>
            <a:ext cx="2450554" cy="199520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88529F0-4A98-42AA-8406-768A021C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71" y="2336880"/>
            <a:ext cx="2127851" cy="1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8A6682EF-EE9D-418B-8A86-1ABC3956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6809" y="1965960"/>
            <a:ext cx="2455272" cy="199520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homo emancipatie">
            <a:extLst>
              <a:ext uri="{FF2B5EF4-FFF2-40B4-BE49-F238E27FC236}">
                <a16:creationId xmlns:a16="http://schemas.microsoft.com/office/drawing/2014/main" id="{83BEFB73-4D45-40DF-9AC8-3B9A2B59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083" y="2357990"/>
            <a:ext cx="2125605" cy="11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3D91DCDC-6BE8-492F-9013-49019F834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255" y="4084852"/>
            <a:ext cx="2450554" cy="205991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76D90A19-8197-417A-94EC-E712B7ED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71" y="4351443"/>
            <a:ext cx="2127851" cy="152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Rectangle 258">
            <a:extLst>
              <a:ext uri="{FF2B5EF4-FFF2-40B4-BE49-F238E27FC236}">
                <a16:creationId xmlns:a16="http://schemas.microsoft.com/office/drawing/2014/main" id="{89B4B45F-42C7-4C81-8355-61704C58B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6809" y="4084852"/>
            <a:ext cx="2450554" cy="205991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mage result for homoseksualiteit vroeger">
            <a:extLst>
              <a:ext uri="{FF2B5EF4-FFF2-40B4-BE49-F238E27FC236}">
                <a16:creationId xmlns:a16="http://schemas.microsoft.com/office/drawing/2014/main" id="{EC0D799D-A2A7-4513-920E-CB9E9186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25" y="4404640"/>
            <a:ext cx="2127851" cy="14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307F64-B666-4ACF-A139-2CD42669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34363" cy="1356360"/>
          </a:xfrm>
        </p:spPr>
        <p:txBody>
          <a:bodyPr>
            <a:normAutofit/>
          </a:bodyPr>
          <a:lstStyle/>
          <a:p>
            <a:r>
              <a:rPr lang="nl-NL"/>
              <a:t>Geschiedenis homo-emancipatie.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2FF04-BE89-4ABF-8704-05637CA5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72805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nl-NL" sz="2000"/>
          </a:p>
          <a:p>
            <a:pPr marL="45720" indent="0">
              <a:buNone/>
            </a:pPr>
            <a:endParaRPr lang="nl-NL" sz="2000"/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Griekse tijd (3000 v.Chr tot 500 n.Chr)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De Middeleeuwen (500 tot ca. 1500)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De 19</a:t>
            </a:r>
            <a:r>
              <a:rPr lang="nl-NL" sz="2000" baseline="30000"/>
              <a:t>e</a:t>
            </a:r>
            <a:r>
              <a:rPr lang="nl-NL" sz="2000"/>
              <a:t> eeuw (1801 tot 1900)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/>
              <a:t> De 20</a:t>
            </a:r>
            <a:r>
              <a:rPr lang="nl-NL" sz="2000" baseline="30000"/>
              <a:t>e</a:t>
            </a:r>
            <a:r>
              <a:rPr lang="nl-NL" sz="2000"/>
              <a:t> eeuw (1901 tot 2000)</a:t>
            </a:r>
          </a:p>
        </p:txBody>
      </p:sp>
    </p:spTree>
    <p:extLst>
      <p:ext uri="{BB962C8B-B14F-4D97-AF65-F5344CB8AC3E}">
        <p14:creationId xmlns:p14="http://schemas.microsoft.com/office/powerpoint/2010/main" val="17020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FCE0942-71BB-4D6D-9497-B4912A79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702963"/>
            <a:ext cx="2891584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 for homohuwelijk">
            <a:extLst>
              <a:ext uri="{FF2B5EF4-FFF2-40B4-BE49-F238E27FC236}">
                <a16:creationId xmlns:a16="http://schemas.microsoft.com/office/drawing/2014/main" id="{A92872C4-9495-4EA4-824A-9A0771FE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" y="1540391"/>
            <a:ext cx="2608760" cy="15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E4D1AA-B0D9-489A-BB62-BD163FDE5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82"/>
          <a:stretch/>
        </p:blipFill>
        <p:spPr>
          <a:xfrm>
            <a:off x="3873455" y="1342063"/>
            <a:ext cx="2076883" cy="83406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9D1F59C-E481-40FB-826B-0E737C54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710540"/>
            <a:ext cx="2368205" cy="210655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918212-C7CA-4979-8E7C-D90EC5402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4049944"/>
            <a:ext cx="2891584" cy="211413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gay parade amsterdam">
            <a:extLst>
              <a:ext uri="{FF2B5EF4-FFF2-40B4-BE49-F238E27FC236}">
                <a16:creationId xmlns:a16="http://schemas.microsoft.com/office/drawing/2014/main" id="{A07A1269-E78A-4CAD-9DF5-C5F1323E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" y="4458056"/>
            <a:ext cx="2608760" cy="12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FC7A6278-9A31-40C7-A67B-44B5B5D3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2956570"/>
            <a:ext cx="2368205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222DDA6-8512-457C-8790-94AAD6781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583" y="3096047"/>
            <a:ext cx="2064627" cy="29285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9434" y="609600"/>
            <a:ext cx="4429086" cy="1356360"/>
          </a:xfrm>
        </p:spPr>
        <p:txBody>
          <a:bodyPr>
            <a:normAutofit/>
          </a:bodyPr>
          <a:lstStyle/>
          <a:p>
            <a:r>
              <a:rPr lang="nl-NL" sz="3600"/>
              <a:t>Homoseksualiteit in de 21 eeuw.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89434" y="2057400"/>
            <a:ext cx="442643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nl-NL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De 21</a:t>
            </a:r>
            <a:r>
              <a:rPr lang="nl-NL" sz="1800" baseline="30000" dirty="0"/>
              <a:t>e</a:t>
            </a:r>
            <a:r>
              <a:rPr lang="nl-NL" sz="1800" dirty="0"/>
              <a:t> eeuw (2001 tot heden)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 Sinds 1996: Gay </a:t>
            </a:r>
            <a:r>
              <a:rPr lang="nl-NL" sz="1800" dirty="0" err="1"/>
              <a:t>pride</a:t>
            </a:r>
            <a:r>
              <a:rPr lang="nl-NL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 Sinds 1998: Geregistreerd partnerschap.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 Sinds april 2001: Homo huwelijk.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 Vanaf 10 oktober 2014: Regenbooggemeentes/steden.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800" dirty="0"/>
              <a:t>  Cijfers 17 mei 2018.</a:t>
            </a:r>
          </a:p>
        </p:txBody>
      </p:sp>
    </p:spTree>
    <p:extLst>
      <p:ext uri="{BB962C8B-B14F-4D97-AF65-F5344CB8AC3E}">
        <p14:creationId xmlns:p14="http://schemas.microsoft.com/office/powerpoint/2010/main" val="33315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3712" y="609600"/>
            <a:ext cx="10691446" cy="1356360"/>
          </a:xfrm>
        </p:spPr>
        <p:txBody>
          <a:bodyPr/>
          <a:lstStyle/>
          <a:p>
            <a:r>
              <a:rPr lang="nl-NL" dirty="0"/>
              <a:t>Negatieve reacties rondom homoseksualiteit.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nl-NL" dirty="0"/>
          </a:p>
          <a:p>
            <a:r>
              <a:rPr lang="nl-NL" dirty="0"/>
              <a:t> Vooroordelen.</a:t>
            </a:r>
          </a:p>
          <a:p>
            <a:r>
              <a:rPr lang="nl-NL" dirty="0"/>
              <a:t> Homofobie.</a:t>
            </a:r>
          </a:p>
          <a:p>
            <a:r>
              <a:rPr lang="nl-NL" dirty="0"/>
              <a:t> Bang voor het onbekende. </a:t>
            </a:r>
          </a:p>
          <a:p>
            <a:r>
              <a:rPr lang="nl-NL" dirty="0"/>
              <a:t> Politieke macht.</a:t>
            </a:r>
          </a:p>
          <a:p>
            <a:pPr marL="4572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74" y="1837591"/>
            <a:ext cx="5561649" cy="41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Jezelf zijn.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071467"/>
            <a:ext cx="9872871" cy="4038600"/>
          </a:xfrm>
        </p:spPr>
        <p:txBody>
          <a:bodyPr/>
          <a:lstStyle/>
          <a:p>
            <a:r>
              <a:rPr lang="nl-NL" dirty="0"/>
              <a:t> Veel theorieën.</a:t>
            </a:r>
          </a:p>
          <a:p>
            <a:r>
              <a:rPr lang="nl-NL" dirty="0"/>
              <a:t> Geen keuze.</a:t>
            </a:r>
          </a:p>
          <a:p>
            <a:r>
              <a:rPr lang="nl-NL" dirty="0"/>
              <a:t> Uit de kast komen</a:t>
            </a:r>
          </a:p>
          <a:p>
            <a:pPr marL="45720" indent="0">
              <a:buNone/>
            </a:pPr>
            <a:r>
              <a:rPr lang="nl-NL" dirty="0"/>
              <a:t>		           = SPANNEND!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2951" b="13202"/>
          <a:stretch/>
        </p:blipFill>
        <p:spPr>
          <a:xfrm>
            <a:off x="5473148" y="669033"/>
            <a:ext cx="6390331" cy="544103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2" y="4239028"/>
            <a:ext cx="3140085" cy="23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oesje homoseksualiteit">
            <a:extLst>
              <a:ext uri="{FF2B5EF4-FFF2-40B4-BE49-F238E27FC236}">
                <a16:creationId xmlns:a16="http://schemas.microsoft.com/office/drawing/2014/main" id="{595B0F34-346C-43E1-BCFE-D62BACB1C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22"/>
          <a:stretch/>
        </p:blipFill>
        <p:spPr bwMode="auto">
          <a:xfrm>
            <a:off x="8080881" y="2093789"/>
            <a:ext cx="2896569" cy="35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FB8D54-5FE6-46D5-8F0A-26648070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nl-NL"/>
              <a:t>Waar of niet waar?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A5224-93D0-4D66-88F4-311E38CC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nl-NL" dirty="0"/>
              <a:t>Homoseksualiteit is een moderne westerse uitvinding.</a:t>
            </a:r>
          </a:p>
          <a:p>
            <a:pPr marL="502920" indent="-457200">
              <a:buAutoNum type="arabicPeriod"/>
            </a:pPr>
            <a:r>
              <a:rPr lang="nl-NL" dirty="0"/>
              <a:t>Homoseksualiteit is een ziekte die te genezen is door bidden, therapie of seks met een hetero.</a:t>
            </a:r>
          </a:p>
          <a:p>
            <a:pPr marL="502920" indent="-457200">
              <a:buAutoNum type="arabicPeriod"/>
            </a:pPr>
            <a:r>
              <a:rPr lang="nl-NL" dirty="0"/>
              <a:t> Homoseksualiteit is aangeleerd.</a:t>
            </a:r>
          </a:p>
          <a:p>
            <a:pPr marL="502920" indent="-457200">
              <a:buAutoNum type="arabicPeriod"/>
            </a:pPr>
            <a:r>
              <a:rPr lang="nl-NL" dirty="0"/>
              <a:t> Een Homo wilt eigenlijk een vrouw zijn en een Lesbie een man.</a:t>
            </a:r>
          </a:p>
          <a:p>
            <a:pPr marL="502920" indent="-457200">
              <a:buAutoNum type="arabicPeriod"/>
            </a:pPr>
            <a:r>
              <a:rPr lang="nl-NL" dirty="0"/>
              <a:t> Homoseksualiteit komt voor bij dieren.</a:t>
            </a:r>
          </a:p>
          <a:p>
            <a:pPr marL="502920" indent="-457200">
              <a:buAutoNum type="arabicPeriod"/>
            </a:pPr>
            <a:r>
              <a:rPr lang="nl-NL" dirty="0"/>
              <a:t> In Nederland mogen homo- en biseksuelen trouwen en kinderen adopteren.</a:t>
            </a:r>
          </a:p>
        </p:txBody>
      </p:sp>
    </p:spTree>
    <p:extLst>
      <p:ext uri="{BB962C8B-B14F-4D97-AF65-F5344CB8AC3E}">
        <p14:creationId xmlns:p14="http://schemas.microsoft.com/office/powerpoint/2010/main" val="39010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801</TotalTime>
  <Words>306</Words>
  <Application>Microsoft Office PowerPoint</Application>
  <PresentationFormat>Breedbeeld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 Black</vt:lpstr>
      <vt:lpstr>Corbel</vt:lpstr>
      <vt:lpstr>Wingdings</vt:lpstr>
      <vt:lpstr>Basis</vt:lpstr>
      <vt:lpstr>LOVE IS LOVE.</vt:lpstr>
      <vt:lpstr>Inhoudsopgave.</vt:lpstr>
      <vt:lpstr>Wat is homoseksualiteit?</vt:lpstr>
      <vt:lpstr>LGBT+</vt:lpstr>
      <vt:lpstr>Geschiedenis homo-emancipatie.</vt:lpstr>
      <vt:lpstr>Homoseksualiteit in de 21 eeuw.</vt:lpstr>
      <vt:lpstr>Negatieve reacties rondom homoseksualiteit.</vt:lpstr>
      <vt:lpstr>Jezelf zijn.</vt:lpstr>
      <vt:lpstr>Waar of niet waar?</vt:lpstr>
      <vt:lpstr>Mijn verhaal.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IS LOVE.</dc:title>
  <dc:creator>Dian Kuijpens.</dc:creator>
  <cp:lastModifiedBy>Kuijpens, Dian</cp:lastModifiedBy>
  <cp:revision>37</cp:revision>
  <dcterms:created xsi:type="dcterms:W3CDTF">2017-03-08T21:49:08Z</dcterms:created>
  <dcterms:modified xsi:type="dcterms:W3CDTF">2018-05-28T11:37:23Z</dcterms:modified>
</cp:coreProperties>
</file>