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>
        <p:scale>
          <a:sx n="80" d="100"/>
          <a:sy n="80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64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6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4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27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06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85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08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648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86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2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71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EC7528D-82C8-4DC1-B1AE-0CDD8F9F580C}" type="datetimeFigureOut">
              <a:rPr lang="nl-NL" smtClean="0"/>
              <a:t>25-4-2018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BD82F8C-B179-4F9A-85CF-E7BA1D5F41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945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77A03-C22A-4962-AF1F-A5DB769A5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647ECF1-208B-4071-ACEB-7A731AF05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7195" r="17169" b="2"/>
          <a:stretch/>
        </p:blipFill>
        <p:spPr>
          <a:xfrm>
            <a:off x="634275" y="598634"/>
            <a:ext cx="6557100" cy="56192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08A83D-A310-47AA-B083-152EF2A6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2194560"/>
            <a:ext cx="4001729" cy="1739347"/>
          </a:xfrm>
        </p:spPr>
        <p:txBody>
          <a:bodyPr>
            <a:normAutofit/>
          </a:bodyPr>
          <a:lstStyle/>
          <a:p>
            <a:r>
              <a:rPr lang="nl-NL" sz="4800">
                <a:ln w="22225">
                  <a:solidFill>
                    <a:schemeClr val="tx1"/>
                  </a:solidFill>
                  <a:miter lim="800000"/>
                </a:ln>
              </a:rPr>
              <a:t>Word.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72980C-3967-4248-B3B6-B7E2777A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6" y="3996250"/>
            <a:ext cx="4003106" cy="1942434"/>
          </a:xfrm>
        </p:spPr>
        <p:txBody>
          <a:bodyPr>
            <a:normAutofit/>
          </a:bodyPr>
          <a:lstStyle/>
          <a:p>
            <a:r>
              <a:rPr lang="nl-NL" sz="1800" i="1"/>
              <a:t>Door Dian Kuijpens.</a:t>
            </a:r>
          </a:p>
        </p:txBody>
      </p:sp>
    </p:spTree>
    <p:extLst>
      <p:ext uri="{BB962C8B-B14F-4D97-AF65-F5344CB8AC3E}">
        <p14:creationId xmlns:p14="http://schemas.microsoft.com/office/powerpoint/2010/main" val="31408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E37985-09B8-4F09-93C7-44CB3EDE52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B0D8E896-DE25-4BA3-9651-D2078CD6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/>
          </a:blip>
          <a:srcRect l="17227" r="32106"/>
          <a:stretch/>
        </p:blipFill>
        <p:spPr>
          <a:xfrm>
            <a:off x="1324835" y="745236"/>
            <a:ext cx="9542330" cy="5367528"/>
          </a:xfrm>
          <a:prstGeom prst="rect">
            <a:avLst/>
          </a:prstGeom>
          <a:noFill/>
        </p:spPr>
      </p:pic>
      <p:sp>
        <p:nvSpPr>
          <p:cNvPr id="8" name="Titel 5">
            <a:extLst>
              <a:ext uri="{FF2B5EF4-FFF2-40B4-BE49-F238E27FC236}">
                <a16:creationId xmlns:a16="http://schemas.microsoft.com/office/drawing/2014/main" id="{28CEF6C8-020B-4D75-9C23-A0C4B21E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85" y="2797019"/>
            <a:ext cx="11029950" cy="927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Waarom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gebruiken</a:t>
            </a:r>
            <a:r>
              <a:rPr lang="en-US" sz="3600" dirty="0">
                <a:solidFill>
                  <a:schemeClr val="bg1"/>
                </a:solidFill>
              </a:rPr>
              <a:t> we Word?</a:t>
            </a:r>
          </a:p>
        </p:txBody>
      </p:sp>
    </p:spTree>
    <p:extLst>
      <p:ext uri="{BB962C8B-B14F-4D97-AF65-F5344CB8AC3E}">
        <p14:creationId xmlns:p14="http://schemas.microsoft.com/office/powerpoint/2010/main" val="348355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C805B-BCAB-4E6C-9C7A-47DC65AD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Aanmaken van koppen in de tekst.</a:t>
            </a:r>
            <a:br>
              <a:rPr lang="nl-NL" dirty="0"/>
            </a:br>
            <a:r>
              <a:rPr lang="nl-NL" dirty="0"/>
              <a:t>						</a:t>
            </a:r>
            <a:r>
              <a:rPr lang="nl-NL" sz="2800" dirty="0"/>
              <a:t>Kop 1 en Kop 2 niveau.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13A105D3-A68C-495E-8195-70673C44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971"/>
            <a:ext cx="10515600" cy="3630992"/>
          </a:xfrm>
        </p:spPr>
        <p:txBody>
          <a:bodyPr/>
          <a:lstStyle/>
          <a:p>
            <a:r>
              <a:rPr lang="nl-NL" dirty="0"/>
              <a:t>Stap 1: Zie in het midden bij stijlen Kop 1 en Kop 2 staan.</a:t>
            </a:r>
          </a:p>
          <a:p>
            <a:r>
              <a:rPr lang="nl-NL" dirty="0"/>
              <a:t>Stap 2: Typ eens wat in je Word document.</a:t>
            </a:r>
          </a:p>
          <a:p>
            <a:r>
              <a:rPr lang="nl-NL" dirty="0"/>
              <a:t>Stap 3: Selecteer je tekst waarvan je een kop wilt maken.</a:t>
            </a:r>
          </a:p>
          <a:p>
            <a:r>
              <a:rPr lang="nl-NL" dirty="0"/>
              <a:t>Stap 4: Nadat je de tekst geselecteerd hebt… Klik op Kop 1 of Kop 2. -&gt;</a:t>
            </a:r>
          </a:p>
          <a:p>
            <a:pPr marL="0" indent="0">
              <a:buNone/>
            </a:pPr>
            <a:r>
              <a:rPr lang="nl-NL" dirty="0"/>
              <a:t>	Je hebt nu het geselecteerde stuk tekst in de gewenste kop!</a:t>
            </a:r>
          </a:p>
        </p:txBody>
      </p:sp>
      <p:pic>
        <p:nvPicPr>
          <p:cNvPr id="14" name="Tijdelijke aanduiding voor inhoud 3">
            <a:extLst>
              <a:ext uri="{FF2B5EF4-FFF2-40B4-BE49-F238E27FC236}">
                <a16:creationId xmlns:a16="http://schemas.microsoft.com/office/drawing/2014/main" id="{021197FB-1534-4C6F-AF3F-8CE72545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85528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3C9A290-C5F3-4313-8FA1-6B520E686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15" r="55749"/>
          <a:stretch/>
        </p:blipFill>
        <p:spPr>
          <a:xfrm>
            <a:off x="9601200" y="3742342"/>
            <a:ext cx="1752600" cy="762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0F31489-A844-4F48-B361-511A5BC5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467350"/>
            <a:ext cx="6096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52699-F011-407B-BED4-5E7F65EB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4176"/>
            <a:ext cx="10301199" cy="1508760"/>
          </a:xfrm>
        </p:spPr>
        <p:txBody>
          <a:bodyPr>
            <a:normAutofit/>
          </a:bodyPr>
          <a:lstStyle/>
          <a:p>
            <a:r>
              <a:rPr lang="nl-NL" dirty="0"/>
              <a:t>Een nieuwe pagina beginnen met kop1.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236A9E-A4D1-41FB-BB09-1610E1F3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1: Klik op CTRL en ENTER tegelijkertijd!</a:t>
            </a:r>
          </a:p>
          <a:p>
            <a:r>
              <a:rPr lang="nl-NL" dirty="0"/>
              <a:t>Stap 2: Zie wat het doet!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5B672A-E21F-428D-8521-5FC681D5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976562"/>
            <a:ext cx="9372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A77CC-EE01-46F1-96DD-4C8EF80B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nl-NL" dirty="0"/>
              <a:t>INHOUDSOPGAVE MET KOP NIVEAU.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1027BD-08F7-4DC5-A251-1DF7F09A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nl-NL" dirty="0"/>
              <a:t>Stap 1: Bekijk de balk hierboven.</a:t>
            </a:r>
          </a:p>
          <a:p>
            <a:r>
              <a:rPr lang="nl-NL" dirty="0"/>
              <a:t>Stap 2: Klik in Word op “Verwijzingen”.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Stap 3: Klik aan de linkerkant op “Inhoudsopgave”.</a:t>
            </a:r>
          </a:p>
          <a:p>
            <a:r>
              <a:rPr lang="nl-NL" dirty="0"/>
              <a:t>Stap 4: Kijk naar de opties en kies voor jou de geschikte lay-out! -&gt;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19A779-6955-4E07-8E24-96B711A4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345261"/>
            <a:ext cx="10001250" cy="4476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9D8FAEC-CD45-4A0C-8199-ABE97B4C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2666"/>
            <a:ext cx="12192000" cy="992668"/>
          </a:xfrm>
          <a:prstGeom prst="rect">
            <a:avLst/>
          </a:prstGeom>
        </p:spPr>
      </p:pic>
      <p:pic>
        <p:nvPicPr>
          <p:cNvPr id="1028" name="Picture 4" descr="Image result for word inhoudsopgave">
            <a:extLst>
              <a:ext uri="{FF2B5EF4-FFF2-40B4-BE49-F238E27FC236}">
                <a16:creationId xmlns:a16="http://schemas.microsoft.com/office/drawing/2014/main" id="{840B0366-D747-4228-8C03-FEB65A29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4" y="4114800"/>
            <a:ext cx="2321675" cy="25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6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Gestreep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streep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streep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42</TotalTime>
  <Words>152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Gestreept</vt:lpstr>
      <vt:lpstr>Word.</vt:lpstr>
      <vt:lpstr>Waarom gebruiken we Word?</vt:lpstr>
      <vt:lpstr>Aanmaken van koppen in de tekst.       Kop 1 en Kop 2 niveau.</vt:lpstr>
      <vt:lpstr>Een nieuwe pagina beginnen met kop1.</vt:lpstr>
      <vt:lpstr>INHOUDSOPGAVE MET KOP NIVEAU.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Word.</dc:title>
  <dc:creator>Kuijpens, Dian</dc:creator>
  <cp:lastModifiedBy>Kuijpens, Dian</cp:lastModifiedBy>
  <cp:revision>5</cp:revision>
  <dcterms:created xsi:type="dcterms:W3CDTF">2018-04-24T23:47:13Z</dcterms:created>
  <dcterms:modified xsi:type="dcterms:W3CDTF">2018-04-25T00:29:41Z</dcterms:modified>
</cp:coreProperties>
</file>