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4" r:id="rId2"/>
    <p:sldId id="719" r:id="rId3"/>
    <p:sldId id="735" r:id="rId4"/>
    <p:sldId id="736" r:id="rId5"/>
    <p:sldId id="737" r:id="rId6"/>
    <p:sldId id="740" r:id="rId7"/>
    <p:sldId id="741" r:id="rId8"/>
    <p:sldId id="742" r:id="rId9"/>
    <p:sldId id="625" r:id="rId10"/>
  </p:sldIdLst>
  <p:sldSz cx="12192000" cy="6858000"/>
  <p:notesSz cx="7099300" cy="10234613"/>
  <p:defaultTextStyle>
    <a:defPPr>
      <a:defRPr lang="en-GB"/>
    </a:defPPr>
    <a:lvl1pPr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8945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99CCFF"/>
    <a:srgbClr val="33CCFF"/>
    <a:srgbClr val="CCFF66"/>
    <a:srgbClr val="FF9966"/>
    <a:srgbClr val="A5002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5402" autoAdjust="0"/>
  </p:normalViewPr>
  <p:slideViewPr>
    <p:cSldViewPr>
      <p:cViewPr varScale="1">
        <p:scale>
          <a:sx n="88" d="100"/>
          <a:sy n="88" d="100"/>
        </p:scale>
        <p:origin x="-302" y="-77"/>
      </p:cViewPr>
      <p:guideLst>
        <p:guide orient="horz" pos="2160"/>
        <p:guide pos="390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8"/>
      </p:cViewPr>
      <p:guideLst>
        <p:guide orient="horz" pos="3078"/>
        <p:guide pos="22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0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021294" y="1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85353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9" y="768350"/>
            <a:ext cx="6807200" cy="38290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5129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709930" y="4861442"/>
            <a:ext cx="5671224" cy="459669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t" anchorCtr="0" compatLnSpc="1"/>
          <a:lstStyle/>
          <a:p>
            <a:pPr lvl="0"/>
            <a:endParaRPr lang="zh-CN" altLang="en-US" noProof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719329"/>
            <a:ext cx="3076363" cy="51528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9048" tIns="49524" rIns="99048" bIns="49524" anchor="ctr"/>
          <a:lstStyle/>
          <a:p>
            <a:pPr algn="r"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021294" y="9721106"/>
            <a:ext cx="3068146" cy="50284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7488" tIns="50694" rIns="97488" bIns="50694" numCol="1" anchor="b" anchorCtr="0" compatLnSpc="1"/>
          <a:lstStyle>
            <a:lvl1pPr algn="r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3590" algn="l"/>
                <a:tab pos="1567815" algn="l"/>
                <a:tab pos="2352040" algn="l"/>
                <a:tab pos="3136265" algn="l"/>
              </a:tabLst>
              <a:defRPr sz="1300">
                <a:solidFill>
                  <a:srgbClr val="000000"/>
                </a:solidFill>
                <a:latin typeface="AR PL UMing CN" pitchFamily="16" charset="0"/>
              </a:defRPr>
            </a:lvl1pPr>
          </a:lstStyle>
          <a:p>
            <a:pPr>
              <a:defRPr/>
            </a:pPr>
            <a:fld id="{D48F374F-3BCE-4877-8598-0831DF0B92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1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894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07200" cy="38290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48F374F-3BCE-4877-8598-0831DF0B92D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8"/>
            <a:ext cx="7208854" cy="1066910"/>
          </a:xfrm>
          <a:ln>
            <a:noFill/>
          </a:ln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8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8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940560" y="146113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940560" y="2633345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1940560" y="379476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940560" y="4955540"/>
            <a:ext cx="9413240" cy="767715"/>
          </a:xfr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659765" y="146113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half" idx="16" hasCustomPrompt="1"/>
          </p:nvPr>
        </p:nvSpPr>
        <p:spPr>
          <a:xfrm>
            <a:off x="659765" y="2633345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7" hasCustomPrompt="1"/>
          </p:nvPr>
        </p:nvSpPr>
        <p:spPr>
          <a:xfrm>
            <a:off x="659765" y="379476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6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8" hasCustomPrompt="1"/>
          </p:nvPr>
        </p:nvSpPr>
        <p:spPr>
          <a:xfrm>
            <a:off x="659765" y="4955540"/>
            <a:ext cx="830580" cy="767715"/>
          </a:xfrm>
          <a:prstGeom prst="flowChartAlternateProcess">
            <a:avLst/>
          </a:prstGeom>
          <a:solidFill>
            <a:srgbClr val="FF5050"/>
          </a:solidFill>
          <a:ln>
            <a:noFill/>
          </a:ln>
        </p:spPr>
        <p:txBody>
          <a:bodyPr/>
          <a:lstStyle>
            <a:lvl1pPr marL="0" indent="0" algn="ctr">
              <a:lnSpc>
                <a:spcPct val="150000"/>
              </a:lnSpc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910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1" name="Freeform 5"/>
          <p:cNvSpPr>
            <a:spLocks noChangeArrowheads="1"/>
          </p:cNvSpPr>
          <p:nvPr userDrawn="1"/>
        </p:nvSpPr>
        <p:spPr bwMode="auto">
          <a:xfrm>
            <a:off x="1414780" y="2761298"/>
            <a:ext cx="1479550" cy="1335087"/>
          </a:xfrm>
          <a:custGeom>
            <a:avLst/>
            <a:gdLst>
              <a:gd name="T0" fmla="*/ 627189345 w 2740"/>
              <a:gd name="T1" fmla="*/ 689695246 h 2446"/>
              <a:gd name="T2" fmla="*/ 599197771 w 2740"/>
              <a:gd name="T3" fmla="*/ 717997890 h 2446"/>
              <a:gd name="T4" fmla="*/ 559251001 w 2740"/>
              <a:gd name="T5" fmla="*/ 728425323 h 2446"/>
              <a:gd name="T6" fmla="*/ 237929459 w 2740"/>
              <a:gd name="T7" fmla="*/ 728425323 h 2446"/>
              <a:gd name="T8" fmla="*/ 199732770 w 2740"/>
              <a:gd name="T9" fmla="*/ 717997890 h 2446"/>
              <a:gd name="T10" fmla="*/ 171740656 w 2740"/>
              <a:gd name="T11" fmla="*/ 689397226 h 2446"/>
              <a:gd name="T12" fmla="*/ 10496705 w 2740"/>
              <a:gd name="T13" fmla="*/ 403985536 h 2446"/>
              <a:gd name="T14" fmla="*/ 0 w 2740"/>
              <a:gd name="T15" fmla="*/ 364361945 h 2446"/>
              <a:gd name="T16" fmla="*/ 10496705 w 2740"/>
              <a:gd name="T17" fmla="*/ 324439787 h 2446"/>
              <a:gd name="T18" fmla="*/ 171157476 w 2740"/>
              <a:gd name="T19" fmla="*/ 40219632 h 2446"/>
              <a:gd name="T20" fmla="*/ 199732770 w 2740"/>
              <a:gd name="T21" fmla="*/ 11023474 h 2446"/>
              <a:gd name="T22" fmla="*/ 236179919 w 2740"/>
              <a:gd name="T23" fmla="*/ 298020 h 2446"/>
              <a:gd name="T24" fmla="*/ 558667820 w 2740"/>
              <a:gd name="T25" fmla="*/ 298020 h 2446"/>
              <a:gd name="T26" fmla="*/ 599197771 w 2740"/>
              <a:gd name="T27" fmla="*/ 11023474 h 2446"/>
              <a:gd name="T28" fmla="*/ 627189345 w 2740"/>
              <a:gd name="T29" fmla="*/ 39326117 h 2446"/>
              <a:gd name="T30" fmla="*/ 787850115 w 2740"/>
              <a:gd name="T31" fmla="*/ 323546272 h 2446"/>
              <a:gd name="T32" fmla="*/ 798930001 w 2740"/>
              <a:gd name="T33" fmla="*/ 364361945 h 2446"/>
              <a:gd name="T34" fmla="*/ 787558525 w 2740"/>
              <a:gd name="T35" fmla="*/ 405475092 h 2446"/>
              <a:gd name="T36" fmla="*/ 627189345 w 2740"/>
              <a:gd name="T37" fmla="*/ 689695246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half" idx="13" hasCustomPrompt="1"/>
          </p:nvPr>
        </p:nvSpPr>
        <p:spPr>
          <a:xfrm>
            <a:off x="1465580" y="3236595"/>
            <a:ext cx="1378585" cy="38417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6" name="Freeform 5"/>
          <p:cNvSpPr>
            <a:spLocks noChangeArrowheads="1"/>
          </p:cNvSpPr>
          <p:nvPr userDrawn="1"/>
        </p:nvSpPr>
        <p:spPr bwMode="auto">
          <a:xfrm>
            <a:off x="3296285" y="1874520"/>
            <a:ext cx="548005" cy="3263900"/>
          </a:xfrm>
          <a:custGeom>
            <a:avLst/>
            <a:gdLst>
              <a:gd name="T0" fmla="*/ 47740962 w 3544"/>
              <a:gd name="T1" fmla="*/ 416842753 h 14563"/>
              <a:gd name="T2" fmla="*/ 47740962 w 3544"/>
              <a:gd name="T3" fmla="*/ 560619273 h 14563"/>
              <a:gd name="T4" fmla="*/ 56195354 w 3544"/>
              <a:gd name="T5" fmla="*/ 620845177 h 14563"/>
              <a:gd name="T6" fmla="*/ 84639432 w 3544"/>
              <a:gd name="T7" fmla="*/ 642894584 h 14563"/>
              <a:gd name="T8" fmla="*/ 84639432 w 3544"/>
              <a:gd name="T9" fmla="*/ 663440521 h 14563"/>
              <a:gd name="T10" fmla="*/ 46164813 w 3544"/>
              <a:gd name="T11" fmla="*/ 638520988 h 14563"/>
              <a:gd name="T12" fmla="*/ 33889277 w 3544"/>
              <a:gd name="T13" fmla="*/ 548956918 h 14563"/>
              <a:gd name="T14" fmla="*/ 33889277 w 3544"/>
              <a:gd name="T15" fmla="*/ 422719607 h 14563"/>
              <a:gd name="T16" fmla="*/ 27703679 w 3544"/>
              <a:gd name="T17" fmla="*/ 365454967 h 14563"/>
              <a:gd name="T18" fmla="*/ 0 w 3544"/>
              <a:gd name="T19" fmla="*/ 340535434 h 14563"/>
              <a:gd name="T20" fmla="*/ 0 w 3544"/>
              <a:gd name="T21" fmla="*/ 322905087 h 14563"/>
              <a:gd name="T22" fmla="*/ 26915527 w 3544"/>
              <a:gd name="T23" fmla="*/ 299352209 h 14563"/>
              <a:gd name="T24" fmla="*/ 33889277 w 3544"/>
              <a:gd name="T25" fmla="*/ 240720914 h 14563"/>
              <a:gd name="T26" fmla="*/ 33889277 w 3544"/>
              <a:gd name="T27" fmla="*/ 114483603 h 14563"/>
              <a:gd name="T28" fmla="*/ 46164813 w 3544"/>
              <a:gd name="T29" fmla="*/ 24919533 h 14563"/>
              <a:gd name="T30" fmla="*/ 84639432 w 3544"/>
              <a:gd name="T31" fmla="*/ 0 h 14563"/>
              <a:gd name="T32" fmla="*/ 84639432 w 3544"/>
              <a:gd name="T33" fmla="*/ 20545936 h 14563"/>
              <a:gd name="T34" fmla="*/ 56195354 w 3544"/>
              <a:gd name="T35" fmla="*/ 41092086 h 14563"/>
              <a:gd name="T36" fmla="*/ 47740962 w 3544"/>
              <a:gd name="T37" fmla="*/ 102684433 h 14563"/>
              <a:gd name="T38" fmla="*/ 47740962 w 3544"/>
              <a:gd name="T39" fmla="*/ 246597768 h 14563"/>
              <a:gd name="T40" fmla="*/ 13851839 w 3544"/>
              <a:gd name="T41" fmla="*/ 331424113 h 14563"/>
              <a:gd name="T42" fmla="*/ 13851839 w 3544"/>
              <a:gd name="T43" fmla="*/ 332745305 h 14563"/>
              <a:gd name="T44" fmla="*/ 47740962 w 3544"/>
              <a:gd name="T45" fmla="*/ 416842753 h 1456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0"/>
          </p:nvPr>
        </p:nvSpPr>
        <p:spPr>
          <a:xfrm>
            <a:off x="4208780" y="493141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/>
          </p:nvPr>
        </p:nvSpPr>
        <p:spPr>
          <a:xfrm>
            <a:off x="4208780" y="409638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4208780" y="3341370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4208780" y="254063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208780" y="1754505"/>
            <a:ext cx="5247005" cy="33020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65810" y="3133725"/>
            <a:ext cx="1457325" cy="39560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88995" y="1557020"/>
            <a:ext cx="7988935" cy="380746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6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19" name="椭圆 18"/>
          <p:cNvSpPr/>
          <p:nvPr userDrawn="1"/>
        </p:nvSpPr>
        <p:spPr>
          <a:xfrm>
            <a:off x="638175" y="2453640"/>
            <a:ext cx="1711960" cy="1711960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777240" y="3134360"/>
            <a:ext cx="1434465" cy="40449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2746375" y="1557020"/>
            <a:ext cx="10795" cy="3807460"/>
          </a:xfrm>
          <a:prstGeom prst="line">
            <a:avLst/>
          </a:prstGeom>
          <a:ln w="254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237865" y="1556385"/>
            <a:ext cx="7979410" cy="300164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7865" y="4736465"/>
            <a:ext cx="7978775" cy="62801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7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958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8676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4485005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4"/>
          </p:nvPr>
        </p:nvSpPr>
        <p:spPr>
          <a:xfrm>
            <a:off x="8182610" y="2356485"/>
            <a:ext cx="3284855" cy="370395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86765" y="1144905"/>
            <a:ext cx="10680700" cy="10083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6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4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4" hasCustomPrompt="1"/>
          </p:nvPr>
        </p:nvSpPr>
        <p:spPr>
          <a:xfrm>
            <a:off x="1336040" y="1300480"/>
            <a:ext cx="173863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3705225" y="1300480"/>
            <a:ext cx="173926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5" hasCustomPrompt="1"/>
          </p:nvPr>
        </p:nvSpPr>
        <p:spPr>
          <a:xfrm>
            <a:off x="8815070" y="1300480"/>
            <a:ext cx="1750060" cy="1520190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9" hasCustomPrompt="1"/>
          </p:nvPr>
        </p:nvSpPr>
        <p:spPr>
          <a:xfrm>
            <a:off x="6286500" y="1300480"/>
            <a:ext cx="1746885" cy="1520825"/>
          </a:xfrm>
          <a:prstGeom prst="flowChartAlternateProcess">
            <a:avLst/>
          </a:prstGeom>
          <a:ln w="12700">
            <a:solidFill>
              <a:srgbClr val="FF5050"/>
            </a:solidFill>
          </a:ln>
        </p:spPr>
        <p:txBody>
          <a:bodyPr/>
          <a:lstStyle>
            <a:lvl1pPr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281430" y="2989580"/>
            <a:ext cx="1880870" cy="298132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0"/>
          </p:nvPr>
        </p:nvSpPr>
        <p:spPr>
          <a:xfrm>
            <a:off x="3634740" y="2989580"/>
            <a:ext cx="1880870" cy="2981325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21982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2"/>
          </p:nvPr>
        </p:nvSpPr>
        <p:spPr>
          <a:xfrm>
            <a:off x="8749665" y="2989580"/>
            <a:ext cx="1880870" cy="298132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4005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 animBg="1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4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타원 14@|1FFC:16777215|FBC:16777215|LFC:16777215|LBC:16777215"/>
          <p:cNvSpPr>
            <a:spLocks noChangeArrowheads="1"/>
          </p:cNvSpPr>
          <p:nvPr userDrawn="1"/>
        </p:nvSpPr>
        <p:spPr bwMode="auto">
          <a:xfrm>
            <a:off x="4242753" y="1815783"/>
            <a:ext cx="3225800" cy="3225800"/>
          </a:xfrm>
          <a:prstGeom prst="ellipse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ko-KR" altLang="en-US" sz="24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원형 18@|1FFC:14657585|FBC:16777215|LFC:16777215|LBC:16777215"/>
          <p:cNvSpPr/>
          <p:nvPr userDrawn="1"/>
        </p:nvSpPr>
        <p:spPr bwMode="auto">
          <a:xfrm>
            <a:off x="4405630" y="1979613"/>
            <a:ext cx="2900363" cy="2900362"/>
          </a:xfrm>
          <a:custGeom>
            <a:avLst/>
            <a:gdLst>
              <a:gd name="T0" fmla="*/ 5 w 2900443"/>
              <a:gd name="T1" fmla="*/ 1453944 h 2900442"/>
              <a:gd name="T2" fmla="*/ 423419 w 2900443"/>
              <a:gd name="T3" fmla="*/ 426078 h 2900442"/>
              <a:gd name="T4" fmla="*/ 1450182 w 2900443"/>
              <a:gd name="T5" fmla="*/ -1 h 2900442"/>
              <a:gd name="T6" fmla="*/ 1450182 w 2900443"/>
              <a:gd name="T7" fmla="*/ 1450181 h 2900442"/>
              <a:gd name="T8" fmla="*/ 5 w 2900443"/>
              <a:gd name="T9" fmla="*/ 1453944 h 2900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0442">
                <a:moveTo>
                  <a:pt x="5" y="1453984"/>
                </a:moveTo>
                <a:cubicBezTo>
                  <a:pt x="-995" y="1068710"/>
                  <a:pt x="151354" y="698874"/>
                  <a:pt x="423431" y="426090"/>
                </a:cubicBezTo>
                <a:cubicBezTo>
                  <a:pt x="695508" y="153307"/>
                  <a:pt x="1064948" y="-1"/>
                  <a:pt x="1450222" y="-1"/>
                </a:cubicBezTo>
                <a:lnTo>
                  <a:pt x="1450222" y="1450221"/>
                </a:lnTo>
                <a:lnTo>
                  <a:pt x="5" y="1453984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원형 19@|1FFC:1554685|FBC:16777215|LFC:16777215|LBC:16777215"/>
          <p:cNvSpPr/>
          <p:nvPr userDrawn="1"/>
        </p:nvSpPr>
        <p:spPr bwMode="auto">
          <a:xfrm>
            <a:off x="4405630" y="1978343"/>
            <a:ext cx="2900363" cy="2900362"/>
          </a:xfrm>
          <a:custGeom>
            <a:avLst/>
            <a:gdLst>
              <a:gd name="T0" fmla="*/ 1450004 w 2900443"/>
              <a:gd name="T1" fmla="*/ 0 h 2900442"/>
              <a:gd name="T2" fmla="*/ 2900363 w 2900443"/>
              <a:gd name="T3" fmla="*/ 1449556 h 2900442"/>
              <a:gd name="T4" fmla="*/ 1450182 w 2900443"/>
              <a:gd name="T5" fmla="*/ 1450181 h 2900442"/>
              <a:gd name="T6" fmla="*/ 1450004 w 2900443"/>
              <a:gd name="T7" fmla="*/ 0 h 2900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0442">
                <a:moveTo>
                  <a:pt x="1450044" y="0"/>
                </a:moveTo>
                <a:cubicBezTo>
                  <a:pt x="2250805" y="-98"/>
                  <a:pt x="2900098" y="648836"/>
                  <a:pt x="2900443" y="1449596"/>
                </a:cubicBezTo>
                <a:lnTo>
                  <a:pt x="1450222" y="1450221"/>
                </a:lnTo>
                <a:cubicBezTo>
                  <a:pt x="1450163" y="966814"/>
                  <a:pt x="1450103" y="483407"/>
                  <a:pt x="1450044" y="0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5" name="원형 20@|1FFC:4308095|FBC:16777215|LFC:16777215|LBC:16777215"/>
          <p:cNvSpPr/>
          <p:nvPr userDrawn="1"/>
        </p:nvSpPr>
        <p:spPr bwMode="auto">
          <a:xfrm flipV="1">
            <a:off x="4405630" y="1998663"/>
            <a:ext cx="2900363" cy="2909887"/>
          </a:xfrm>
          <a:custGeom>
            <a:avLst/>
            <a:gdLst>
              <a:gd name="T0" fmla="*/ 2 w 2900443"/>
              <a:gd name="T1" fmla="*/ 1457359 h 2909669"/>
              <a:gd name="T2" fmla="*/ 424444 w 2900443"/>
              <a:gd name="T3" fmla="*/ 426447 h 2909669"/>
              <a:gd name="T4" fmla="*/ 1456363 w 2900443"/>
              <a:gd name="T5" fmla="*/ 12 h 2909669"/>
              <a:gd name="T6" fmla="*/ 1450182 w 2900443"/>
              <a:gd name="T7" fmla="*/ 1454944 h 2909669"/>
              <a:gd name="T8" fmla="*/ 2 w 2900443"/>
              <a:gd name="T9" fmla="*/ 1457359 h 2909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0443" h="2909669">
                <a:moveTo>
                  <a:pt x="2" y="1457250"/>
                </a:moveTo>
                <a:cubicBezTo>
                  <a:pt x="-638" y="1070716"/>
                  <a:pt x="152083" y="699817"/>
                  <a:pt x="424456" y="426415"/>
                </a:cubicBezTo>
                <a:cubicBezTo>
                  <a:pt x="697965" y="151874"/>
                  <a:pt x="1069492" y="-1642"/>
                  <a:pt x="1456403" y="12"/>
                </a:cubicBezTo>
                <a:cubicBezTo>
                  <a:pt x="1454343" y="484953"/>
                  <a:pt x="1452282" y="969894"/>
                  <a:pt x="1450222" y="1454835"/>
                </a:cubicBezTo>
                <a:lnTo>
                  <a:pt x="2" y="145725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6" name="원형 21@|1FFC:2381804|FBC:16777215|LFC:16777215|LBC:16777215"/>
          <p:cNvSpPr/>
          <p:nvPr userDrawn="1"/>
        </p:nvSpPr>
        <p:spPr bwMode="auto">
          <a:xfrm flipV="1">
            <a:off x="4405630" y="1998345"/>
            <a:ext cx="2900363" cy="2909888"/>
          </a:xfrm>
          <a:custGeom>
            <a:avLst/>
            <a:gdLst>
              <a:gd name="T0" fmla="*/ 1456177 w 2900443"/>
              <a:gd name="T1" fmla="*/ 12 h 2909669"/>
              <a:gd name="T2" fmla="*/ 2900362 w 2900443"/>
              <a:gd name="T3" fmla="*/ 1456588 h 2909669"/>
              <a:gd name="T4" fmla="*/ 1450182 w 2900443"/>
              <a:gd name="T5" fmla="*/ 1454945 h 2909669"/>
              <a:gd name="T6" fmla="*/ 1456177 w 2900443"/>
              <a:gd name="T7" fmla="*/ 12 h 2909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900443" h="2909669">
                <a:moveTo>
                  <a:pt x="1456217" y="12"/>
                </a:moveTo>
                <a:cubicBezTo>
                  <a:pt x="2255444" y="3327"/>
                  <a:pt x="2901345" y="654702"/>
                  <a:pt x="2900442" y="1456478"/>
                </a:cubicBezTo>
                <a:lnTo>
                  <a:pt x="1450222" y="1454835"/>
                </a:lnTo>
                <a:cubicBezTo>
                  <a:pt x="1452220" y="969894"/>
                  <a:pt x="1454219" y="484953"/>
                  <a:pt x="1456217" y="12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177" name="직선 연결선 22@|9FFC:0|FBC:0|LFC:16777215|LBC:16777215"/>
          <p:cNvCxnSpPr>
            <a:cxnSpLocks noChangeShapeType="1"/>
          </p:cNvCxnSpPr>
          <p:nvPr userDrawn="1"/>
        </p:nvCxnSpPr>
        <p:spPr bwMode="auto">
          <a:xfrm rot="5400000">
            <a:off x="4376420" y="3435350"/>
            <a:ext cx="29591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55015" y="2101850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7752080" y="2101850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cxnSp>
        <p:nvCxnSpPr>
          <p:cNvPr id="15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4408805" y="3448368"/>
            <a:ext cx="2897188" cy="952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854075" y="3457893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23@|9FFC:0|FBC:0|LFC:16777215|LBC:16777215"/>
          <p:cNvCxnSpPr>
            <a:cxnSpLocks noChangeShapeType="1"/>
          </p:cNvCxnSpPr>
          <p:nvPr userDrawn="1"/>
        </p:nvCxnSpPr>
        <p:spPr bwMode="auto">
          <a:xfrm flipH="1" flipV="1">
            <a:off x="7861300" y="3467418"/>
            <a:ext cx="2897188" cy="9525"/>
          </a:xfrm>
          <a:prstGeom prst="line">
            <a:avLst/>
          </a:prstGeom>
          <a:noFill/>
          <a:ln w="25400">
            <a:solidFill>
              <a:srgbClr val="FF505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755015" y="4105275"/>
            <a:ext cx="3250565" cy="1247775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8"/>
          </p:nvPr>
        </p:nvSpPr>
        <p:spPr>
          <a:xfrm>
            <a:off x="7752080" y="4105275"/>
            <a:ext cx="3250565" cy="1247775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half" idx="13" hasCustomPrompt="1"/>
          </p:nvPr>
        </p:nvSpPr>
        <p:spPr>
          <a:xfrm>
            <a:off x="755015" y="1614170"/>
            <a:ext cx="1378585" cy="38417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21" hasCustomPrompt="1"/>
          </p:nvPr>
        </p:nvSpPr>
        <p:spPr>
          <a:xfrm>
            <a:off x="7752080" y="161480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half" idx="24" hasCustomPrompt="1"/>
          </p:nvPr>
        </p:nvSpPr>
        <p:spPr>
          <a:xfrm>
            <a:off x="755015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half" idx="22" hasCustomPrompt="1"/>
          </p:nvPr>
        </p:nvSpPr>
        <p:spPr>
          <a:xfrm>
            <a:off x="7752080" y="3636645"/>
            <a:ext cx="1378585" cy="38417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5" hasCustomPrompt="1"/>
          </p:nvPr>
        </p:nvSpPr>
        <p:spPr>
          <a:xfrm>
            <a:off x="4726305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6" hasCustomPrompt="1"/>
          </p:nvPr>
        </p:nvSpPr>
        <p:spPr>
          <a:xfrm>
            <a:off x="6078220" y="2678430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7" hasCustomPrompt="1"/>
          </p:nvPr>
        </p:nvSpPr>
        <p:spPr>
          <a:xfrm>
            <a:off x="4726305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28" hasCustomPrompt="1"/>
          </p:nvPr>
        </p:nvSpPr>
        <p:spPr>
          <a:xfrm>
            <a:off x="6078220" y="3848735"/>
            <a:ext cx="1005840" cy="3841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7175" grpId="0" bldLvl="0" animBg="1"/>
      <p:bldP spid="7176" grpId="0" bldLvl="0" animBg="1"/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2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1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299" name="Freeform 54@|5FFC:14657585|FBC:16777215|LFC:11765543|LBC:16777215"/>
          <p:cNvSpPr/>
          <p:nvPr userDrawn="1"/>
        </p:nvSpPr>
        <p:spPr bwMode="auto">
          <a:xfrm>
            <a:off x="5223828" y="2465388"/>
            <a:ext cx="1744662" cy="1744662"/>
          </a:xfrm>
          <a:custGeom>
            <a:avLst/>
            <a:gdLst>
              <a:gd name="T0" fmla="*/ 0 w 661361"/>
              <a:gd name="T1" fmla="*/ 655493 h 661361"/>
              <a:gd name="T2" fmla="*/ 191992 w 661361"/>
              <a:gd name="T3" fmla="*/ 191989 h 661361"/>
              <a:gd name="T4" fmla="*/ 655497 w 661361"/>
              <a:gd name="T5" fmla="*/ 0 h 661361"/>
              <a:gd name="T6" fmla="*/ 1119002 w 661361"/>
              <a:gd name="T7" fmla="*/ 191991 h 661361"/>
              <a:gd name="T8" fmla="*/ 1310992 w 661361"/>
              <a:gd name="T9" fmla="*/ 655495 h 661361"/>
              <a:gd name="T10" fmla="*/ 1119002 w 661361"/>
              <a:gd name="T11" fmla="*/ 1118999 h 661361"/>
              <a:gd name="T12" fmla="*/ 655497 w 661361"/>
              <a:gd name="T13" fmla="*/ 1310988 h 661361"/>
              <a:gd name="T14" fmla="*/ 191992 w 661361"/>
              <a:gd name="T15" fmla="*/ 1118999 h 661361"/>
              <a:gd name="T16" fmla="*/ 2 w 661361"/>
              <a:gd name="T17" fmla="*/ 655495 h 661361"/>
              <a:gd name="T18" fmla="*/ 0 w 661361"/>
              <a:gd name="T19" fmla="*/ 655493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00" name="Group 34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15" y="2784140"/>
            <a:ext cx="725463" cy="10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1" name="Elbow Connector 106"/>
          <p:cNvCxnSpPr>
            <a:cxnSpLocks noChangeShapeType="1"/>
          </p:cNvCxnSpPr>
          <p:nvPr userDrawn="1"/>
        </p:nvCxnSpPr>
        <p:spPr bwMode="auto">
          <a:xfrm>
            <a:off x="3789998" y="1856423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Connector 109"/>
          <p:cNvCxnSpPr>
            <a:cxnSpLocks noChangeShapeType="1"/>
          </p:cNvCxnSpPr>
          <p:nvPr userDrawn="1"/>
        </p:nvCxnSpPr>
        <p:spPr bwMode="auto">
          <a:xfrm>
            <a:off x="3789998" y="3342323"/>
            <a:ext cx="12049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Elbow Connector 107"/>
          <p:cNvCxnSpPr>
            <a:cxnSpLocks noChangeShapeType="1"/>
          </p:cNvCxnSpPr>
          <p:nvPr userDrawn="1"/>
        </p:nvCxnSpPr>
        <p:spPr bwMode="auto">
          <a:xfrm flipV="1">
            <a:off x="3789998" y="3892550"/>
            <a:ext cx="12049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Elbow Connector 45"/>
          <p:cNvCxnSpPr>
            <a:cxnSpLocks noChangeShapeType="1"/>
          </p:cNvCxnSpPr>
          <p:nvPr userDrawn="1"/>
        </p:nvCxnSpPr>
        <p:spPr bwMode="auto">
          <a:xfrm flipH="1">
            <a:off x="7186613" y="1856423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Straight Connector 47"/>
          <p:cNvCxnSpPr>
            <a:cxnSpLocks noChangeShapeType="1"/>
          </p:cNvCxnSpPr>
          <p:nvPr userDrawn="1"/>
        </p:nvCxnSpPr>
        <p:spPr bwMode="auto">
          <a:xfrm flipH="1">
            <a:off x="7186613" y="3339148"/>
            <a:ext cx="1230312" cy="3175"/>
          </a:xfrm>
          <a:prstGeom prst="line">
            <a:avLst/>
          </a:prstGeom>
          <a:noFill/>
          <a:ln w="12700">
            <a:solidFill>
              <a:srgbClr val="FF505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Elbow Connector 46"/>
          <p:cNvCxnSpPr>
            <a:cxnSpLocks noChangeShapeType="1"/>
          </p:cNvCxnSpPr>
          <p:nvPr userDrawn="1"/>
        </p:nvCxnSpPr>
        <p:spPr bwMode="auto">
          <a:xfrm flipH="1" flipV="1">
            <a:off x="7186613" y="3892550"/>
            <a:ext cx="1230312" cy="9271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505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0121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1012190" y="286194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10121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/>
          </p:nvPr>
        </p:nvSpPr>
        <p:spPr>
          <a:xfrm>
            <a:off x="8784590" y="1370330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8784590" y="287337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8"/>
          </p:nvPr>
        </p:nvSpPr>
        <p:spPr>
          <a:xfrm>
            <a:off x="8784590" y="4350385"/>
            <a:ext cx="2395220" cy="1133475"/>
          </a:xfrm>
          <a:prstGeom prst="flowChartAlternateProcess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9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240" y="478155"/>
            <a:ext cx="3625215" cy="41656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5" name="Freeform 9"/>
          <p:cNvSpPr/>
          <p:nvPr userDrawn="1"/>
        </p:nvSpPr>
        <p:spPr bwMode="gray">
          <a:xfrm>
            <a:off x="2612390" y="1480820"/>
            <a:ext cx="6767513" cy="1624013"/>
          </a:xfrm>
          <a:custGeom>
            <a:avLst/>
            <a:gdLst>
              <a:gd name="T0" fmla="*/ 0 w 4371"/>
              <a:gd name="T1" fmla="*/ 2147483647 h 1066"/>
              <a:gd name="T2" fmla="*/ 2147483647 w 4371"/>
              <a:gd name="T3" fmla="*/ 2147483647 h 1066"/>
              <a:gd name="T4" fmla="*/ 2147483647 w 4371"/>
              <a:gd name="T5" fmla="*/ 2147483647 h 1066"/>
              <a:gd name="T6" fmla="*/ 2147483647 w 4371"/>
              <a:gd name="T7" fmla="*/ 2147483647 h 1066"/>
              <a:gd name="T8" fmla="*/ 2147483647 w 4371"/>
              <a:gd name="T9" fmla="*/ 2147483647 h 1066"/>
              <a:gd name="T10" fmla="*/ 2147483647 w 4371"/>
              <a:gd name="T11" fmla="*/ 2147483647 h 1066"/>
              <a:gd name="T12" fmla="*/ 2147483647 w 4371"/>
              <a:gd name="T13" fmla="*/ 0 h 1066"/>
              <a:gd name="T14" fmla="*/ 2147483647 w 4371"/>
              <a:gd name="T15" fmla="*/ 2147483647 h 1066"/>
              <a:gd name="T16" fmla="*/ 2147483647 w 4371"/>
              <a:gd name="T17" fmla="*/ 2147483647 h 1066"/>
              <a:gd name="T18" fmla="*/ 2147483647 w 4371"/>
              <a:gd name="T19" fmla="*/ 2147483647 h 1066"/>
              <a:gd name="T20" fmla="*/ 2147483647 w 4371"/>
              <a:gd name="T21" fmla="*/ 2147483647 h 1066"/>
              <a:gd name="T22" fmla="*/ 2147483647 w 4371"/>
              <a:gd name="T23" fmla="*/ 2147483647 h 1066"/>
              <a:gd name="T24" fmla="*/ 2147483647 w 4371"/>
              <a:gd name="T25" fmla="*/ 2147483647 h 1066"/>
              <a:gd name="T26" fmla="*/ 2147483647 w 4371"/>
              <a:gd name="T27" fmla="*/ 2147483647 h 1066"/>
              <a:gd name="T28" fmla="*/ 2147483647 w 4371"/>
              <a:gd name="T29" fmla="*/ 2147483647 h 1066"/>
              <a:gd name="T30" fmla="*/ 0 w 4371"/>
              <a:gd name="T31" fmla="*/ 2147483647 h 10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371"/>
              <a:gd name="T49" fmla="*/ 0 h 1066"/>
              <a:gd name="T50" fmla="*/ 4371 w 4371"/>
              <a:gd name="T51" fmla="*/ 1066 h 10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371" h="1066">
                <a:moveTo>
                  <a:pt x="0" y="845"/>
                </a:moveTo>
                <a:lnTo>
                  <a:pt x="1523" y="313"/>
                </a:lnTo>
                <a:lnTo>
                  <a:pt x="1610" y="617"/>
                </a:lnTo>
                <a:lnTo>
                  <a:pt x="2720" y="243"/>
                </a:lnTo>
                <a:lnTo>
                  <a:pt x="2784" y="538"/>
                </a:lnTo>
                <a:lnTo>
                  <a:pt x="3882" y="266"/>
                </a:lnTo>
                <a:lnTo>
                  <a:pt x="3795" y="0"/>
                </a:lnTo>
                <a:lnTo>
                  <a:pt x="4371" y="269"/>
                </a:lnTo>
                <a:lnTo>
                  <a:pt x="3961" y="832"/>
                </a:lnTo>
                <a:lnTo>
                  <a:pt x="3912" y="542"/>
                </a:lnTo>
                <a:lnTo>
                  <a:pt x="2594" y="921"/>
                </a:lnTo>
                <a:lnTo>
                  <a:pt x="2509" y="620"/>
                </a:lnTo>
                <a:lnTo>
                  <a:pt x="1344" y="968"/>
                </a:lnTo>
                <a:lnTo>
                  <a:pt x="1280" y="666"/>
                </a:lnTo>
                <a:lnTo>
                  <a:pt x="67" y="1066"/>
                </a:lnTo>
                <a:lnTo>
                  <a:pt x="0" y="845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76"/>
          <p:cNvSpPr>
            <a:spLocks noChangeArrowheads="1"/>
          </p:cNvSpPr>
          <p:nvPr userDrawn="1"/>
        </p:nvSpPr>
        <p:spPr bwMode="auto">
          <a:xfrm>
            <a:off x="3785235" y="2955925"/>
            <a:ext cx="901700" cy="6223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01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76"/>
          <p:cNvSpPr>
            <a:spLocks noChangeArrowheads="1"/>
          </p:cNvSpPr>
          <p:nvPr userDrawn="1"/>
        </p:nvSpPr>
        <p:spPr bwMode="auto">
          <a:xfrm>
            <a:off x="6096000" y="2955925"/>
            <a:ext cx="7112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02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76"/>
          <p:cNvSpPr>
            <a:spLocks noChangeArrowheads="1"/>
          </p:cNvSpPr>
          <p:nvPr userDrawn="1"/>
        </p:nvSpPr>
        <p:spPr bwMode="auto">
          <a:xfrm>
            <a:off x="8468360" y="2955925"/>
            <a:ext cx="647700" cy="62230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F505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03</a:t>
            </a:r>
            <a:endParaRPr lang="en-US" altLang="en-US" sz="3600" b="1" dirty="0">
              <a:solidFill>
                <a:srgbClr val="FF505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612390" y="3514725"/>
            <a:ext cx="1880870" cy="248031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824095" y="3514725"/>
            <a:ext cx="1880870" cy="248031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5"/>
          </p:nvPr>
        </p:nvSpPr>
        <p:spPr>
          <a:xfrm>
            <a:off x="7136765" y="3514725"/>
            <a:ext cx="1880870" cy="2480310"/>
          </a:xfrm>
        </p:spPr>
        <p:txBody>
          <a:bodyPr/>
          <a:lstStyle>
            <a:lvl1pPr marL="3175" marR="0" lvl="0" indent="0" algn="l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6000"/>
              <a:buFont typeface="Wingdings" panose="05000000000000000000" pitchFamily="2" charset="2"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468693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6920865" y="3451860"/>
            <a:ext cx="635" cy="2606040"/>
          </a:xfrm>
          <a:prstGeom prst="line">
            <a:avLst/>
          </a:prstGeom>
          <a:noFill/>
          <a:ln w="9525">
            <a:solidFill>
              <a:srgbClr val="1C1C1C"/>
            </a:solidFill>
            <a:prstDash val="dash"/>
            <a:rou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0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0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417638" y="1350645"/>
            <a:ext cx="4678363" cy="4602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 userDrawn="1"/>
        </p:nvSpPr>
        <p:spPr>
          <a:xfrm>
            <a:off x="8474075" y="1349058"/>
            <a:ext cx="2300288" cy="460375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376" name="Group 213"/>
          <p:cNvGrpSpPr/>
          <p:nvPr userDrawn="1"/>
        </p:nvGrpSpPr>
        <p:grpSpPr>
          <a:xfrm>
            <a:off x="8896350" y="3031490"/>
            <a:ext cx="1229360" cy="1240790"/>
            <a:chOff x="846137" y="3833813"/>
            <a:chExt cx="412750" cy="412750"/>
          </a:xfrm>
          <a:solidFill>
            <a:schemeClr val="bg1"/>
          </a:solidFill>
        </p:grpSpPr>
        <p:sp>
          <p:nvSpPr>
            <p:cNvPr id="377" name="Freeform 318"/>
            <p:cNvSpPr>
              <a:spLocks noEditPoints="1"/>
            </p:cNvSpPr>
            <p:nvPr/>
          </p:nvSpPr>
          <p:spPr bwMode="auto">
            <a:xfrm>
              <a:off x="846137" y="3833813"/>
              <a:ext cx="412750" cy="412750"/>
            </a:xfrm>
            <a:custGeom>
              <a:avLst/>
              <a:gdLst>
                <a:gd name="T0" fmla="*/ 476 w 548"/>
                <a:gd name="T1" fmla="*/ 72 h 548"/>
                <a:gd name="T2" fmla="*/ 216 w 548"/>
                <a:gd name="T3" fmla="*/ 72 h 548"/>
                <a:gd name="T4" fmla="*/ 190 w 548"/>
                <a:gd name="T5" fmla="*/ 300 h 548"/>
                <a:gd name="T6" fmla="*/ 14 w 548"/>
                <a:gd name="T7" fmla="*/ 477 h 548"/>
                <a:gd name="T8" fmla="*/ 14 w 548"/>
                <a:gd name="T9" fmla="*/ 525 h 548"/>
                <a:gd name="T10" fmla="*/ 23 w 548"/>
                <a:gd name="T11" fmla="*/ 534 h 548"/>
                <a:gd name="T12" fmla="*/ 71 w 548"/>
                <a:gd name="T13" fmla="*/ 534 h 548"/>
                <a:gd name="T14" fmla="*/ 248 w 548"/>
                <a:gd name="T15" fmla="*/ 358 h 548"/>
                <a:gd name="T16" fmla="*/ 476 w 548"/>
                <a:gd name="T17" fmla="*/ 332 h 548"/>
                <a:gd name="T18" fmla="*/ 476 w 548"/>
                <a:gd name="T19" fmla="*/ 72 h 548"/>
                <a:gd name="T20" fmla="*/ 440 w 548"/>
                <a:gd name="T21" fmla="*/ 296 h 548"/>
                <a:gd name="T22" fmla="*/ 252 w 548"/>
                <a:gd name="T23" fmla="*/ 296 h 548"/>
                <a:gd name="T24" fmla="*/ 252 w 548"/>
                <a:gd name="T25" fmla="*/ 108 h 548"/>
                <a:gd name="T26" fmla="*/ 440 w 548"/>
                <a:gd name="T27" fmla="*/ 108 h 548"/>
                <a:gd name="T28" fmla="*/ 440 w 548"/>
                <a:gd name="T29" fmla="*/ 29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548">
                  <a:moveTo>
                    <a:pt x="476" y="72"/>
                  </a:moveTo>
                  <a:cubicBezTo>
                    <a:pt x="404" y="0"/>
                    <a:pt x="288" y="0"/>
                    <a:pt x="216" y="72"/>
                  </a:cubicBezTo>
                  <a:cubicBezTo>
                    <a:pt x="154" y="134"/>
                    <a:pt x="145" y="229"/>
                    <a:pt x="190" y="300"/>
                  </a:cubicBezTo>
                  <a:cubicBezTo>
                    <a:pt x="14" y="477"/>
                    <a:pt x="14" y="477"/>
                    <a:pt x="14" y="477"/>
                  </a:cubicBezTo>
                  <a:cubicBezTo>
                    <a:pt x="0" y="490"/>
                    <a:pt x="0" y="512"/>
                    <a:pt x="14" y="525"/>
                  </a:cubicBezTo>
                  <a:cubicBezTo>
                    <a:pt x="23" y="534"/>
                    <a:pt x="23" y="534"/>
                    <a:pt x="23" y="534"/>
                  </a:cubicBezTo>
                  <a:cubicBezTo>
                    <a:pt x="36" y="548"/>
                    <a:pt x="58" y="548"/>
                    <a:pt x="71" y="534"/>
                  </a:cubicBezTo>
                  <a:cubicBezTo>
                    <a:pt x="248" y="358"/>
                    <a:pt x="248" y="358"/>
                    <a:pt x="248" y="358"/>
                  </a:cubicBezTo>
                  <a:cubicBezTo>
                    <a:pt x="319" y="403"/>
                    <a:pt x="414" y="394"/>
                    <a:pt x="476" y="332"/>
                  </a:cubicBezTo>
                  <a:cubicBezTo>
                    <a:pt x="548" y="260"/>
                    <a:pt x="548" y="144"/>
                    <a:pt x="476" y="72"/>
                  </a:cubicBezTo>
                  <a:close/>
                  <a:moveTo>
                    <a:pt x="440" y="296"/>
                  </a:moveTo>
                  <a:cubicBezTo>
                    <a:pt x="388" y="348"/>
                    <a:pt x="304" y="348"/>
                    <a:pt x="252" y="296"/>
                  </a:cubicBezTo>
                  <a:cubicBezTo>
                    <a:pt x="200" y="244"/>
                    <a:pt x="200" y="160"/>
                    <a:pt x="252" y="108"/>
                  </a:cubicBezTo>
                  <a:cubicBezTo>
                    <a:pt x="304" y="56"/>
                    <a:pt x="388" y="56"/>
                    <a:pt x="440" y="108"/>
                  </a:cubicBezTo>
                  <a:cubicBezTo>
                    <a:pt x="492" y="160"/>
                    <a:pt x="492" y="244"/>
                    <a:pt x="440" y="2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19"/>
            <p:cNvSpPr/>
            <p:nvPr/>
          </p:nvSpPr>
          <p:spPr bwMode="auto">
            <a:xfrm>
              <a:off x="1008062" y="3944938"/>
              <a:ext cx="196850" cy="23813"/>
            </a:xfrm>
            <a:custGeom>
              <a:avLst/>
              <a:gdLst>
                <a:gd name="T0" fmla="*/ 9 w 262"/>
                <a:gd name="T1" fmla="*/ 0 h 31"/>
                <a:gd name="T2" fmla="*/ 0 w 262"/>
                <a:gd name="T3" fmla="*/ 31 h 31"/>
                <a:gd name="T4" fmla="*/ 262 w 262"/>
                <a:gd name="T5" fmla="*/ 31 h 31"/>
                <a:gd name="T6" fmla="*/ 253 w 262"/>
                <a:gd name="T7" fmla="*/ 0 h 31"/>
                <a:gd name="T8" fmla="*/ 9 w 262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1">
                  <a:moveTo>
                    <a:pt x="9" y="0"/>
                  </a:moveTo>
                  <a:cubicBezTo>
                    <a:pt x="5" y="10"/>
                    <a:pt x="2" y="20"/>
                    <a:pt x="0" y="31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0" y="20"/>
                    <a:pt x="257" y="10"/>
                    <a:pt x="253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20"/>
            <p:cNvSpPr/>
            <p:nvPr/>
          </p:nvSpPr>
          <p:spPr bwMode="auto">
            <a:xfrm>
              <a:off x="1006475" y="3990975"/>
              <a:ext cx="200025" cy="23813"/>
            </a:xfrm>
            <a:custGeom>
              <a:avLst/>
              <a:gdLst>
                <a:gd name="T0" fmla="*/ 0 w 266"/>
                <a:gd name="T1" fmla="*/ 1 h 31"/>
                <a:gd name="T2" fmla="*/ 5 w 266"/>
                <a:gd name="T3" fmla="*/ 31 h 31"/>
                <a:gd name="T4" fmla="*/ 261 w 266"/>
                <a:gd name="T5" fmla="*/ 31 h 31"/>
                <a:gd name="T6" fmla="*/ 266 w 266"/>
                <a:gd name="T7" fmla="*/ 0 h 31"/>
                <a:gd name="T8" fmla="*/ 0 w 26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31">
                  <a:moveTo>
                    <a:pt x="0" y="1"/>
                  </a:moveTo>
                  <a:cubicBezTo>
                    <a:pt x="1" y="11"/>
                    <a:pt x="2" y="21"/>
                    <a:pt x="5" y="31"/>
                  </a:cubicBezTo>
                  <a:cubicBezTo>
                    <a:pt x="261" y="31"/>
                    <a:pt x="261" y="31"/>
                    <a:pt x="261" y="31"/>
                  </a:cubicBezTo>
                  <a:cubicBezTo>
                    <a:pt x="264" y="21"/>
                    <a:pt x="265" y="11"/>
                    <a:pt x="266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731010" y="2084705"/>
            <a:ext cx="4003675" cy="368490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cxnSp>
        <p:nvCxnSpPr>
          <p:cNvPr id="72" name="直接连接符 71"/>
          <p:cNvCxnSpPr/>
          <p:nvPr userDrawn="1"/>
        </p:nvCxnSpPr>
        <p:spPr>
          <a:xfrm>
            <a:off x="1731010" y="1979295"/>
            <a:ext cx="1412875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half" idx="15" hasCustomPrompt="1"/>
          </p:nvPr>
        </p:nvSpPr>
        <p:spPr>
          <a:xfrm>
            <a:off x="1753235" y="1587500"/>
            <a:ext cx="1390650" cy="391795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6089015" y="1350645"/>
            <a:ext cx="2385060" cy="460184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3" presetClass="entr" presetSubtype="16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plus(in)">
                      <p:cBhvr>
                        <p:cTn dur="2000"/>
                        <p:tgtEl>
                          <p:spTgt spid="12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基础-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710565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带小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6" name="任意多边形 25"/>
          <p:cNvSpPr>
            <a:spLocks noChangeAspect="1"/>
          </p:cNvSpPr>
          <p:nvPr userDrawn="1"/>
        </p:nvSpPr>
        <p:spPr>
          <a:xfrm flipH="1">
            <a:off x="755260" y="151617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3" hasCustomPrompt="1"/>
          </p:nvPr>
        </p:nvSpPr>
        <p:spPr>
          <a:xfrm>
            <a:off x="1238885" y="1516380"/>
            <a:ext cx="2440940" cy="3937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添加标题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1178093" y="204781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38885" y="2258060"/>
            <a:ext cx="9606280" cy="1207770"/>
          </a:xfrm>
        </p:spPr>
        <p:txBody>
          <a:bodyPr/>
          <a:lstStyle>
            <a:lvl1pPr marL="3175" indent="0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5" hasCustomPrompt="1"/>
          </p:nvPr>
        </p:nvSpPr>
        <p:spPr>
          <a:xfrm>
            <a:off x="1238885" y="4046855"/>
            <a:ext cx="2440305" cy="394335"/>
          </a:xfrm>
        </p:spPr>
        <p:txBody>
          <a:bodyPr/>
          <a:lstStyle>
            <a:lvl1pPr marL="0" indent="0" algn="ctr">
              <a:buNone/>
              <a:defRPr kumimoji="0" lang="zh-CN" altLang="en-US" sz="2000" b="0" i="0" u="none" strike="noStrike" kern="1200" cap="none" spc="0" normalizeH="0" baseline="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 algn="ctr"/>
            <a:r>
              <a:rPr lang="zh-CN" altLang="en-US" smtClean="0"/>
              <a:t>添加标题</a:t>
            </a:r>
          </a:p>
        </p:txBody>
      </p:sp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sp>
        <p:nvSpPr>
          <p:cNvPr id="11" name="矩形 10"/>
          <p:cNvSpPr/>
          <p:nvPr userDrawn="1"/>
        </p:nvSpPr>
        <p:spPr>
          <a:xfrm>
            <a:off x="1177458" y="4554796"/>
            <a:ext cx="2563593" cy="3600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>
            <a:spLocks noChangeAspect="1"/>
          </p:cNvSpPr>
          <p:nvPr userDrawn="1"/>
        </p:nvSpPr>
        <p:spPr>
          <a:xfrm flipH="1">
            <a:off x="755260" y="4047281"/>
            <a:ext cx="374845" cy="360000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177290" y="4806315"/>
            <a:ext cx="9667875" cy="1207770"/>
          </a:xfrm>
        </p:spPr>
        <p:txBody>
          <a:bodyPr/>
          <a:lstStyle>
            <a:lvl1pPr marL="3175" indent="0" eaLnBrk="1" fontAlgn="base" latinLnBrk="0" hangingPunct="1">
              <a:lnSpc>
                <a:spcPct val="140000"/>
              </a:lnSpc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（1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grpSp>
        <p:nvGrpSpPr>
          <p:cNvPr id="60" name="组合 59"/>
          <p:cNvGrpSpPr/>
          <p:nvPr userDrawn="1"/>
        </p:nvGrpSpPr>
        <p:grpSpPr>
          <a:xfrm>
            <a:off x="845582" y="1935819"/>
            <a:ext cx="4002346" cy="3310499"/>
            <a:chOff x="555625" y="293801"/>
            <a:chExt cx="7936025" cy="6564199"/>
          </a:xfrm>
          <a:solidFill>
            <a:srgbClr val="FF5050"/>
          </a:solidFill>
        </p:grpSpPr>
        <p:sp>
          <p:nvSpPr>
            <p:cNvPr id="61" name="Freeform 36"/>
            <p:cNvSpPr/>
            <p:nvPr/>
          </p:nvSpPr>
          <p:spPr bwMode="auto">
            <a:xfrm>
              <a:off x="6807200" y="2041525"/>
              <a:ext cx="933450" cy="879475"/>
            </a:xfrm>
            <a:custGeom>
              <a:avLst/>
              <a:gdLst>
                <a:gd name="T0" fmla="*/ 234 w 588"/>
                <a:gd name="T1" fmla="*/ 550 h 554"/>
                <a:gd name="T2" fmla="*/ 248 w 588"/>
                <a:gd name="T3" fmla="*/ 530 h 554"/>
                <a:gd name="T4" fmla="*/ 264 w 588"/>
                <a:gd name="T5" fmla="*/ 516 h 554"/>
                <a:gd name="T6" fmla="*/ 274 w 588"/>
                <a:gd name="T7" fmla="*/ 480 h 554"/>
                <a:gd name="T8" fmla="*/ 252 w 588"/>
                <a:gd name="T9" fmla="*/ 468 h 554"/>
                <a:gd name="T10" fmla="*/ 252 w 588"/>
                <a:gd name="T11" fmla="*/ 438 h 554"/>
                <a:gd name="T12" fmla="*/ 280 w 588"/>
                <a:gd name="T13" fmla="*/ 404 h 554"/>
                <a:gd name="T14" fmla="*/ 288 w 588"/>
                <a:gd name="T15" fmla="*/ 388 h 554"/>
                <a:gd name="T16" fmla="*/ 290 w 588"/>
                <a:gd name="T17" fmla="*/ 342 h 554"/>
                <a:gd name="T18" fmla="*/ 252 w 588"/>
                <a:gd name="T19" fmla="*/ 300 h 554"/>
                <a:gd name="T20" fmla="*/ 200 w 588"/>
                <a:gd name="T21" fmla="*/ 304 h 554"/>
                <a:gd name="T22" fmla="*/ 174 w 588"/>
                <a:gd name="T23" fmla="*/ 330 h 554"/>
                <a:gd name="T24" fmla="*/ 130 w 588"/>
                <a:gd name="T25" fmla="*/ 390 h 554"/>
                <a:gd name="T26" fmla="*/ 110 w 588"/>
                <a:gd name="T27" fmla="*/ 416 h 554"/>
                <a:gd name="T28" fmla="*/ 36 w 588"/>
                <a:gd name="T29" fmla="*/ 364 h 554"/>
                <a:gd name="T30" fmla="*/ 12 w 588"/>
                <a:gd name="T31" fmla="*/ 358 h 554"/>
                <a:gd name="T32" fmla="*/ 0 w 588"/>
                <a:gd name="T33" fmla="*/ 348 h 554"/>
                <a:gd name="T34" fmla="*/ 4 w 588"/>
                <a:gd name="T35" fmla="*/ 324 h 554"/>
                <a:gd name="T36" fmla="*/ 18 w 588"/>
                <a:gd name="T37" fmla="*/ 320 h 554"/>
                <a:gd name="T38" fmla="*/ 40 w 588"/>
                <a:gd name="T39" fmla="*/ 292 h 554"/>
                <a:gd name="T40" fmla="*/ 34 w 588"/>
                <a:gd name="T41" fmla="*/ 238 h 554"/>
                <a:gd name="T42" fmla="*/ 28 w 588"/>
                <a:gd name="T43" fmla="*/ 228 h 554"/>
                <a:gd name="T44" fmla="*/ 20 w 588"/>
                <a:gd name="T45" fmla="*/ 186 h 554"/>
                <a:gd name="T46" fmla="*/ 26 w 588"/>
                <a:gd name="T47" fmla="*/ 172 h 554"/>
                <a:gd name="T48" fmla="*/ 44 w 588"/>
                <a:gd name="T49" fmla="*/ 190 h 554"/>
                <a:gd name="T50" fmla="*/ 58 w 588"/>
                <a:gd name="T51" fmla="*/ 210 h 554"/>
                <a:gd name="T52" fmla="*/ 80 w 588"/>
                <a:gd name="T53" fmla="*/ 224 h 554"/>
                <a:gd name="T54" fmla="*/ 100 w 588"/>
                <a:gd name="T55" fmla="*/ 222 h 554"/>
                <a:gd name="T56" fmla="*/ 142 w 588"/>
                <a:gd name="T57" fmla="*/ 186 h 554"/>
                <a:gd name="T58" fmla="*/ 216 w 588"/>
                <a:gd name="T59" fmla="*/ 128 h 554"/>
                <a:gd name="T60" fmla="*/ 232 w 588"/>
                <a:gd name="T61" fmla="*/ 104 h 554"/>
                <a:gd name="T62" fmla="*/ 262 w 588"/>
                <a:gd name="T63" fmla="*/ 76 h 554"/>
                <a:gd name="T64" fmla="*/ 292 w 588"/>
                <a:gd name="T65" fmla="*/ 74 h 554"/>
                <a:gd name="T66" fmla="*/ 312 w 588"/>
                <a:gd name="T67" fmla="*/ 84 h 554"/>
                <a:gd name="T68" fmla="*/ 348 w 588"/>
                <a:gd name="T69" fmla="*/ 66 h 554"/>
                <a:gd name="T70" fmla="*/ 348 w 588"/>
                <a:gd name="T71" fmla="*/ 16 h 554"/>
                <a:gd name="T72" fmla="*/ 362 w 588"/>
                <a:gd name="T73" fmla="*/ 2 h 554"/>
                <a:gd name="T74" fmla="*/ 396 w 588"/>
                <a:gd name="T75" fmla="*/ 32 h 554"/>
                <a:gd name="T76" fmla="*/ 418 w 588"/>
                <a:gd name="T77" fmla="*/ 46 h 554"/>
                <a:gd name="T78" fmla="*/ 436 w 588"/>
                <a:gd name="T79" fmla="*/ 44 h 554"/>
                <a:gd name="T80" fmla="*/ 440 w 588"/>
                <a:gd name="T81" fmla="*/ 28 h 554"/>
                <a:gd name="T82" fmla="*/ 458 w 588"/>
                <a:gd name="T83" fmla="*/ 24 h 554"/>
                <a:gd name="T84" fmla="*/ 460 w 588"/>
                <a:gd name="T85" fmla="*/ 62 h 554"/>
                <a:gd name="T86" fmla="*/ 498 w 588"/>
                <a:gd name="T87" fmla="*/ 110 h 554"/>
                <a:gd name="T88" fmla="*/ 516 w 588"/>
                <a:gd name="T89" fmla="*/ 178 h 554"/>
                <a:gd name="T90" fmla="*/ 530 w 588"/>
                <a:gd name="T91" fmla="*/ 196 h 554"/>
                <a:gd name="T92" fmla="*/ 588 w 588"/>
                <a:gd name="T93" fmla="*/ 236 h 554"/>
                <a:gd name="T94" fmla="*/ 580 w 588"/>
                <a:gd name="T95" fmla="*/ 250 h 554"/>
                <a:gd name="T96" fmla="*/ 520 w 588"/>
                <a:gd name="T97" fmla="*/ 292 h 554"/>
                <a:gd name="T98" fmla="*/ 502 w 588"/>
                <a:gd name="T99" fmla="*/ 310 h 554"/>
                <a:gd name="T100" fmla="*/ 472 w 588"/>
                <a:gd name="T101" fmla="*/ 346 h 554"/>
                <a:gd name="T102" fmla="*/ 466 w 588"/>
                <a:gd name="T103" fmla="*/ 374 h 554"/>
                <a:gd name="T104" fmla="*/ 448 w 588"/>
                <a:gd name="T105" fmla="*/ 390 h 554"/>
                <a:gd name="T106" fmla="*/ 412 w 588"/>
                <a:gd name="T107" fmla="*/ 402 h 554"/>
                <a:gd name="T108" fmla="*/ 362 w 588"/>
                <a:gd name="T109" fmla="*/ 424 h 554"/>
                <a:gd name="T110" fmla="*/ 322 w 588"/>
                <a:gd name="T111" fmla="*/ 460 h 554"/>
                <a:gd name="T112" fmla="*/ 304 w 588"/>
                <a:gd name="T113" fmla="*/ 494 h 554"/>
                <a:gd name="T114" fmla="*/ 290 w 588"/>
                <a:gd name="T115" fmla="*/ 542 h 554"/>
                <a:gd name="T116" fmla="*/ 236 w 588"/>
                <a:gd name="T117" fmla="*/ 554 h 5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588" h="554">
                  <a:moveTo>
                    <a:pt x="236" y="554"/>
                  </a:moveTo>
                  <a:lnTo>
                    <a:pt x="236" y="554"/>
                  </a:lnTo>
                  <a:lnTo>
                    <a:pt x="234" y="550"/>
                  </a:lnTo>
                  <a:lnTo>
                    <a:pt x="240" y="536"/>
                  </a:lnTo>
                  <a:lnTo>
                    <a:pt x="248" y="530"/>
                  </a:lnTo>
                  <a:lnTo>
                    <a:pt x="254" y="524"/>
                  </a:lnTo>
                  <a:lnTo>
                    <a:pt x="264" y="516"/>
                  </a:lnTo>
                  <a:lnTo>
                    <a:pt x="274" y="496"/>
                  </a:lnTo>
                  <a:lnTo>
                    <a:pt x="274" y="480"/>
                  </a:lnTo>
                  <a:lnTo>
                    <a:pt x="252" y="468"/>
                  </a:lnTo>
                  <a:lnTo>
                    <a:pt x="250" y="456"/>
                  </a:lnTo>
                  <a:lnTo>
                    <a:pt x="250" y="446"/>
                  </a:lnTo>
                  <a:lnTo>
                    <a:pt x="252" y="438"/>
                  </a:lnTo>
                  <a:lnTo>
                    <a:pt x="256" y="430"/>
                  </a:lnTo>
                  <a:lnTo>
                    <a:pt x="266" y="416"/>
                  </a:lnTo>
                  <a:lnTo>
                    <a:pt x="280" y="404"/>
                  </a:lnTo>
                  <a:lnTo>
                    <a:pt x="284" y="396"/>
                  </a:lnTo>
                  <a:lnTo>
                    <a:pt x="288" y="388"/>
                  </a:lnTo>
                  <a:lnTo>
                    <a:pt x="290" y="370"/>
                  </a:lnTo>
                  <a:lnTo>
                    <a:pt x="290" y="356"/>
                  </a:lnTo>
                  <a:lnTo>
                    <a:pt x="290" y="342"/>
                  </a:lnTo>
                  <a:lnTo>
                    <a:pt x="252" y="300"/>
                  </a:lnTo>
                  <a:lnTo>
                    <a:pt x="234" y="298"/>
                  </a:lnTo>
                  <a:lnTo>
                    <a:pt x="200" y="304"/>
                  </a:lnTo>
                  <a:lnTo>
                    <a:pt x="186" y="316"/>
                  </a:lnTo>
                  <a:lnTo>
                    <a:pt x="174" y="330"/>
                  </a:lnTo>
                  <a:lnTo>
                    <a:pt x="148" y="360"/>
                  </a:lnTo>
                  <a:lnTo>
                    <a:pt x="130" y="390"/>
                  </a:lnTo>
                  <a:lnTo>
                    <a:pt x="120" y="404"/>
                  </a:lnTo>
                  <a:lnTo>
                    <a:pt x="110" y="416"/>
                  </a:lnTo>
                  <a:lnTo>
                    <a:pt x="70" y="390"/>
                  </a:lnTo>
                  <a:lnTo>
                    <a:pt x="52" y="376"/>
                  </a:lnTo>
                  <a:lnTo>
                    <a:pt x="36" y="364"/>
                  </a:lnTo>
                  <a:lnTo>
                    <a:pt x="22" y="362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0" y="348"/>
                  </a:lnTo>
                  <a:lnTo>
                    <a:pt x="0" y="334"/>
                  </a:lnTo>
                  <a:lnTo>
                    <a:pt x="2" y="326"/>
                  </a:lnTo>
                  <a:lnTo>
                    <a:pt x="4" y="324"/>
                  </a:lnTo>
                  <a:lnTo>
                    <a:pt x="6" y="322"/>
                  </a:lnTo>
                  <a:lnTo>
                    <a:pt x="18" y="320"/>
                  </a:lnTo>
                  <a:lnTo>
                    <a:pt x="28" y="306"/>
                  </a:lnTo>
                  <a:lnTo>
                    <a:pt x="40" y="292"/>
                  </a:lnTo>
                  <a:lnTo>
                    <a:pt x="38" y="240"/>
                  </a:lnTo>
                  <a:lnTo>
                    <a:pt x="34" y="238"/>
                  </a:lnTo>
                  <a:lnTo>
                    <a:pt x="28" y="228"/>
                  </a:lnTo>
                  <a:lnTo>
                    <a:pt x="20" y="206"/>
                  </a:lnTo>
                  <a:lnTo>
                    <a:pt x="20" y="186"/>
                  </a:lnTo>
                  <a:lnTo>
                    <a:pt x="22" y="178"/>
                  </a:lnTo>
                  <a:lnTo>
                    <a:pt x="26" y="172"/>
                  </a:lnTo>
                  <a:lnTo>
                    <a:pt x="34" y="176"/>
                  </a:lnTo>
                  <a:lnTo>
                    <a:pt x="40" y="180"/>
                  </a:lnTo>
                  <a:lnTo>
                    <a:pt x="44" y="190"/>
                  </a:lnTo>
                  <a:lnTo>
                    <a:pt x="48" y="202"/>
                  </a:lnTo>
                  <a:lnTo>
                    <a:pt x="58" y="210"/>
                  </a:lnTo>
                  <a:lnTo>
                    <a:pt x="68" y="218"/>
                  </a:lnTo>
                  <a:lnTo>
                    <a:pt x="74" y="222"/>
                  </a:lnTo>
                  <a:lnTo>
                    <a:pt x="80" y="224"/>
                  </a:lnTo>
                  <a:lnTo>
                    <a:pt x="88" y="224"/>
                  </a:lnTo>
                  <a:lnTo>
                    <a:pt x="100" y="222"/>
                  </a:lnTo>
                  <a:lnTo>
                    <a:pt x="118" y="204"/>
                  </a:lnTo>
                  <a:lnTo>
                    <a:pt x="142" y="186"/>
                  </a:lnTo>
                  <a:lnTo>
                    <a:pt x="168" y="166"/>
                  </a:lnTo>
                  <a:lnTo>
                    <a:pt x="192" y="146"/>
                  </a:lnTo>
                  <a:lnTo>
                    <a:pt x="216" y="128"/>
                  </a:lnTo>
                  <a:lnTo>
                    <a:pt x="226" y="116"/>
                  </a:lnTo>
                  <a:lnTo>
                    <a:pt x="232" y="104"/>
                  </a:lnTo>
                  <a:lnTo>
                    <a:pt x="244" y="82"/>
                  </a:lnTo>
                  <a:lnTo>
                    <a:pt x="262" y="76"/>
                  </a:lnTo>
                  <a:lnTo>
                    <a:pt x="278" y="72"/>
                  </a:lnTo>
                  <a:lnTo>
                    <a:pt x="284" y="72"/>
                  </a:lnTo>
                  <a:lnTo>
                    <a:pt x="292" y="74"/>
                  </a:lnTo>
                  <a:lnTo>
                    <a:pt x="302" y="78"/>
                  </a:lnTo>
                  <a:lnTo>
                    <a:pt x="312" y="84"/>
                  </a:lnTo>
                  <a:lnTo>
                    <a:pt x="332" y="84"/>
                  </a:lnTo>
                  <a:lnTo>
                    <a:pt x="348" y="66"/>
                  </a:lnTo>
                  <a:lnTo>
                    <a:pt x="348" y="16"/>
                  </a:lnTo>
                  <a:lnTo>
                    <a:pt x="354" y="0"/>
                  </a:lnTo>
                  <a:lnTo>
                    <a:pt x="362" y="2"/>
                  </a:lnTo>
                  <a:lnTo>
                    <a:pt x="374" y="8"/>
                  </a:lnTo>
                  <a:lnTo>
                    <a:pt x="384" y="18"/>
                  </a:lnTo>
                  <a:lnTo>
                    <a:pt x="396" y="32"/>
                  </a:lnTo>
                  <a:lnTo>
                    <a:pt x="408" y="42"/>
                  </a:lnTo>
                  <a:lnTo>
                    <a:pt x="418" y="46"/>
                  </a:lnTo>
                  <a:lnTo>
                    <a:pt x="432" y="48"/>
                  </a:lnTo>
                  <a:lnTo>
                    <a:pt x="436" y="44"/>
                  </a:lnTo>
                  <a:lnTo>
                    <a:pt x="438" y="36"/>
                  </a:lnTo>
                  <a:lnTo>
                    <a:pt x="440" y="28"/>
                  </a:lnTo>
                  <a:lnTo>
                    <a:pt x="450" y="16"/>
                  </a:lnTo>
                  <a:lnTo>
                    <a:pt x="458" y="24"/>
                  </a:lnTo>
                  <a:lnTo>
                    <a:pt x="460" y="62"/>
                  </a:lnTo>
                  <a:lnTo>
                    <a:pt x="472" y="76"/>
                  </a:lnTo>
                  <a:lnTo>
                    <a:pt x="484" y="92"/>
                  </a:lnTo>
                  <a:lnTo>
                    <a:pt x="498" y="110"/>
                  </a:lnTo>
                  <a:lnTo>
                    <a:pt x="516" y="128"/>
                  </a:lnTo>
                  <a:lnTo>
                    <a:pt x="516" y="178"/>
                  </a:lnTo>
                  <a:lnTo>
                    <a:pt x="530" y="196"/>
                  </a:lnTo>
                  <a:lnTo>
                    <a:pt x="564" y="220"/>
                  </a:lnTo>
                  <a:lnTo>
                    <a:pt x="588" y="236"/>
                  </a:lnTo>
                  <a:lnTo>
                    <a:pt x="586" y="242"/>
                  </a:lnTo>
                  <a:lnTo>
                    <a:pt x="580" y="250"/>
                  </a:lnTo>
                  <a:lnTo>
                    <a:pt x="558" y="266"/>
                  </a:lnTo>
                  <a:lnTo>
                    <a:pt x="534" y="282"/>
                  </a:lnTo>
                  <a:lnTo>
                    <a:pt x="520" y="292"/>
                  </a:lnTo>
                  <a:lnTo>
                    <a:pt x="502" y="310"/>
                  </a:lnTo>
                  <a:lnTo>
                    <a:pt x="486" y="328"/>
                  </a:lnTo>
                  <a:lnTo>
                    <a:pt x="472" y="346"/>
                  </a:lnTo>
                  <a:lnTo>
                    <a:pt x="470" y="354"/>
                  </a:lnTo>
                  <a:lnTo>
                    <a:pt x="468" y="364"/>
                  </a:lnTo>
                  <a:lnTo>
                    <a:pt x="466" y="374"/>
                  </a:lnTo>
                  <a:lnTo>
                    <a:pt x="462" y="384"/>
                  </a:lnTo>
                  <a:lnTo>
                    <a:pt x="448" y="390"/>
                  </a:lnTo>
                  <a:lnTo>
                    <a:pt x="432" y="398"/>
                  </a:lnTo>
                  <a:lnTo>
                    <a:pt x="412" y="402"/>
                  </a:lnTo>
                  <a:lnTo>
                    <a:pt x="394" y="408"/>
                  </a:lnTo>
                  <a:lnTo>
                    <a:pt x="378" y="416"/>
                  </a:lnTo>
                  <a:lnTo>
                    <a:pt x="362" y="424"/>
                  </a:lnTo>
                  <a:lnTo>
                    <a:pt x="348" y="434"/>
                  </a:lnTo>
                  <a:lnTo>
                    <a:pt x="336" y="446"/>
                  </a:lnTo>
                  <a:lnTo>
                    <a:pt x="322" y="460"/>
                  </a:lnTo>
                  <a:lnTo>
                    <a:pt x="310" y="476"/>
                  </a:lnTo>
                  <a:lnTo>
                    <a:pt x="304" y="494"/>
                  </a:lnTo>
                  <a:lnTo>
                    <a:pt x="296" y="518"/>
                  </a:lnTo>
                  <a:lnTo>
                    <a:pt x="290" y="542"/>
                  </a:lnTo>
                  <a:lnTo>
                    <a:pt x="260" y="550"/>
                  </a:lnTo>
                  <a:lnTo>
                    <a:pt x="236" y="55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7"/>
            <p:cNvSpPr/>
            <p:nvPr/>
          </p:nvSpPr>
          <p:spPr bwMode="auto">
            <a:xfrm>
              <a:off x="5489575" y="6505575"/>
              <a:ext cx="422275" cy="352425"/>
            </a:xfrm>
            <a:custGeom>
              <a:avLst/>
              <a:gdLst>
                <a:gd name="T0" fmla="*/ 88 w 266"/>
                <a:gd name="T1" fmla="*/ 222 h 222"/>
                <a:gd name="T2" fmla="*/ 88 w 266"/>
                <a:gd name="T3" fmla="*/ 222 h 222"/>
                <a:gd name="T4" fmla="*/ 62 w 266"/>
                <a:gd name="T5" fmla="*/ 212 h 222"/>
                <a:gd name="T6" fmla="*/ 40 w 266"/>
                <a:gd name="T7" fmla="*/ 206 h 222"/>
                <a:gd name="T8" fmla="*/ 20 w 266"/>
                <a:gd name="T9" fmla="*/ 196 h 222"/>
                <a:gd name="T10" fmla="*/ 12 w 266"/>
                <a:gd name="T11" fmla="*/ 190 h 222"/>
                <a:gd name="T12" fmla="*/ 6 w 266"/>
                <a:gd name="T13" fmla="*/ 184 h 222"/>
                <a:gd name="T14" fmla="*/ 6 w 266"/>
                <a:gd name="T15" fmla="*/ 184 h 222"/>
                <a:gd name="T16" fmla="*/ 2 w 266"/>
                <a:gd name="T17" fmla="*/ 160 h 222"/>
                <a:gd name="T18" fmla="*/ 0 w 266"/>
                <a:gd name="T19" fmla="*/ 132 h 222"/>
                <a:gd name="T20" fmla="*/ 2 w 266"/>
                <a:gd name="T21" fmla="*/ 108 h 222"/>
                <a:gd name="T22" fmla="*/ 4 w 266"/>
                <a:gd name="T23" fmla="*/ 98 h 222"/>
                <a:gd name="T24" fmla="*/ 8 w 266"/>
                <a:gd name="T25" fmla="*/ 88 h 222"/>
                <a:gd name="T26" fmla="*/ 8 w 266"/>
                <a:gd name="T27" fmla="*/ 88 h 222"/>
                <a:gd name="T28" fmla="*/ 26 w 266"/>
                <a:gd name="T29" fmla="*/ 82 h 222"/>
                <a:gd name="T30" fmla="*/ 36 w 266"/>
                <a:gd name="T31" fmla="*/ 78 h 222"/>
                <a:gd name="T32" fmla="*/ 44 w 266"/>
                <a:gd name="T33" fmla="*/ 74 h 222"/>
                <a:gd name="T34" fmla="*/ 44 w 266"/>
                <a:gd name="T35" fmla="*/ 74 h 222"/>
                <a:gd name="T36" fmla="*/ 46 w 266"/>
                <a:gd name="T37" fmla="*/ 36 h 222"/>
                <a:gd name="T38" fmla="*/ 46 w 266"/>
                <a:gd name="T39" fmla="*/ 36 h 222"/>
                <a:gd name="T40" fmla="*/ 52 w 266"/>
                <a:gd name="T41" fmla="*/ 32 h 222"/>
                <a:gd name="T42" fmla="*/ 56 w 266"/>
                <a:gd name="T43" fmla="*/ 30 h 222"/>
                <a:gd name="T44" fmla="*/ 66 w 266"/>
                <a:gd name="T45" fmla="*/ 32 h 222"/>
                <a:gd name="T46" fmla="*/ 76 w 266"/>
                <a:gd name="T47" fmla="*/ 34 h 222"/>
                <a:gd name="T48" fmla="*/ 84 w 266"/>
                <a:gd name="T49" fmla="*/ 34 h 222"/>
                <a:gd name="T50" fmla="*/ 90 w 266"/>
                <a:gd name="T51" fmla="*/ 34 h 222"/>
                <a:gd name="T52" fmla="*/ 90 w 266"/>
                <a:gd name="T53" fmla="*/ 34 h 222"/>
                <a:gd name="T54" fmla="*/ 142 w 266"/>
                <a:gd name="T55" fmla="*/ 6 h 222"/>
                <a:gd name="T56" fmla="*/ 142 w 266"/>
                <a:gd name="T57" fmla="*/ 6 h 222"/>
                <a:gd name="T58" fmla="*/ 234 w 266"/>
                <a:gd name="T59" fmla="*/ 0 h 222"/>
                <a:gd name="T60" fmla="*/ 234 w 266"/>
                <a:gd name="T61" fmla="*/ 0 h 222"/>
                <a:gd name="T62" fmla="*/ 242 w 266"/>
                <a:gd name="T63" fmla="*/ 4 h 222"/>
                <a:gd name="T64" fmla="*/ 250 w 266"/>
                <a:gd name="T65" fmla="*/ 10 h 222"/>
                <a:gd name="T66" fmla="*/ 258 w 266"/>
                <a:gd name="T67" fmla="*/ 20 h 222"/>
                <a:gd name="T68" fmla="*/ 266 w 266"/>
                <a:gd name="T69" fmla="*/ 32 h 222"/>
                <a:gd name="T70" fmla="*/ 266 w 266"/>
                <a:gd name="T71" fmla="*/ 32 h 222"/>
                <a:gd name="T72" fmla="*/ 266 w 266"/>
                <a:gd name="T73" fmla="*/ 52 h 222"/>
                <a:gd name="T74" fmla="*/ 266 w 266"/>
                <a:gd name="T75" fmla="*/ 52 h 222"/>
                <a:gd name="T76" fmla="*/ 262 w 266"/>
                <a:gd name="T77" fmla="*/ 60 h 222"/>
                <a:gd name="T78" fmla="*/ 258 w 266"/>
                <a:gd name="T79" fmla="*/ 68 h 222"/>
                <a:gd name="T80" fmla="*/ 258 w 266"/>
                <a:gd name="T81" fmla="*/ 68 h 222"/>
                <a:gd name="T82" fmla="*/ 236 w 266"/>
                <a:gd name="T83" fmla="*/ 100 h 222"/>
                <a:gd name="T84" fmla="*/ 226 w 266"/>
                <a:gd name="T85" fmla="*/ 116 h 222"/>
                <a:gd name="T86" fmla="*/ 218 w 266"/>
                <a:gd name="T87" fmla="*/ 134 h 222"/>
                <a:gd name="T88" fmla="*/ 218 w 266"/>
                <a:gd name="T89" fmla="*/ 134 h 222"/>
                <a:gd name="T90" fmla="*/ 212 w 266"/>
                <a:gd name="T91" fmla="*/ 148 h 222"/>
                <a:gd name="T92" fmla="*/ 208 w 266"/>
                <a:gd name="T93" fmla="*/ 158 h 222"/>
                <a:gd name="T94" fmla="*/ 202 w 266"/>
                <a:gd name="T95" fmla="*/ 166 h 222"/>
                <a:gd name="T96" fmla="*/ 202 w 266"/>
                <a:gd name="T97" fmla="*/ 166 h 222"/>
                <a:gd name="T98" fmla="*/ 178 w 266"/>
                <a:gd name="T99" fmla="*/ 178 h 222"/>
                <a:gd name="T100" fmla="*/ 156 w 266"/>
                <a:gd name="T101" fmla="*/ 192 h 222"/>
                <a:gd name="T102" fmla="*/ 116 w 266"/>
                <a:gd name="T103" fmla="*/ 218 h 222"/>
                <a:gd name="T104" fmla="*/ 116 w 266"/>
                <a:gd name="T105" fmla="*/ 218 h 222"/>
                <a:gd name="T106" fmla="*/ 88 w 266"/>
                <a:gd name="T107" fmla="*/ 222 h 222"/>
                <a:gd name="T108" fmla="*/ 88 w 266"/>
                <a:gd name="T109" fmla="*/ 222 h 2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66" h="222">
                  <a:moveTo>
                    <a:pt x="88" y="222"/>
                  </a:moveTo>
                  <a:lnTo>
                    <a:pt x="88" y="222"/>
                  </a:lnTo>
                  <a:lnTo>
                    <a:pt x="62" y="212"/>
                  </a:lnTo>
                  <a:lnTo>
                    <a:pt x="40" y="206"/>
                  </a:lnTo>
                  <a:lnTo>
                    <a:pt x="20" y="196"/>
                  </a:lnTo>
                  <a:lnTo>
                    <a:pt x="12" y="190"/>
                  </a:lnTo>
                  <a:lnTo>
                    <a:pt x="6" y="184"/>
                  </a:lnTo>
                  <a:lnTo>
                    <a:pt x="2" y="160"/>
                  </a:lnTo>
                  <a:lnTo>
                    <a:pt x="0" y="132"/>
                  </a:lnTo>
                  <a:lnTo>
                    <a:pt x="2" y="108"/>
                  </a:lnTo>
                  <a:lnTo>
                    <a:pt x="4" y="98"/>
                  </a:lnTo>
                  <a:lnTo>
                    <a:pt x="8" y="88"/>
                  </a:lnTo>
                  <a:lnTo>
                    <a:pt x="26" y="82"/>
                  </a:lnTo>
                  <a:lnTo>
                    <a:pt x="36" y="78"/>
                  </a:lnTo>
                  <a:lnTo>
                    <a:pt x="44" y="74"/>
                  </a:lnTo>
                  <a:lnTo>
                    <a:pt x="46" y="36"/>
                  </a:lnTo>
                  <a:lnTo>
                    <a:pt x="52" y="32"/>
                  </a:lnTo>
                  <a:lnTo>
                    <a:pt x="56" y="30"/>
                  </a:lnTo>
                  <a:lnTo>
                    <a:pt x="66" y="32"/>
                  </a:lnTo>
                  <a:lnTo>
                    <a:pt x="76" y="34"/>
                  </a:lnTo>
                  <a:lnTo>
                    <a:pt x="84" y="34"/>
                  </a:lnTo>
                  <a:lnTo>
                    <a:pt x="90" y="34"/>
                  </a:lnTo>
                  <a:lnTo>
                    <a:pt x="142" y="6"/>
                  </a:lnTo>
                  <a:lnTo>
                    <a:pt x="234" y="0"/>
                  </a:lnTo>
                  <a:lnTo>
                    <a:pt x="242" y="4"/>
                  </a:lnTo>
                  <a:lnTo>
                    <a:pt x="250" y="10"/>
                  </a:lnTo>
                  <a:lnTo>
                    <a:pt x="258" y="20"/>
                  </a:lnTo>
                  <a:lnTo>
                    <a:pt x="266" y="32"/>
                  </a:lnTo>
                  <a:lnTo>
                    <a:pt x="266" y="52"/>
                  </a:lnTo>
                  <a:lnTo>
                    <a:pt x="262" y="60"/>
                  </a:lnTo>
                  <a:lnTo>
                    <a:pt x="258" y="68"/>
                  </a:lnTo>
                  <a:lnTo>
                    <a:pt x="236" y="100"/>
                  </a:lnTo>
                  <a:lnTo>
                    <a:pt x="226" y="116"/>
                  </a:lnTo>
                  <a:lnTo>
                    <a:pt x="218" y="134"/>
                  </a:lnTo>
                  <a:lnTo>
                    <a:pt x="212" y="148"/>
                  </a:lnTo>
                  <a:lnTo>
                    <a:pt x="208" y="158"/>
                  </a:lnTo>
                  <a:lnTo>
                    <a:pt x="202" y="166"/>
                  </a:lnTo>
                  <a:lnTo>
                    <a:pt x="178" y="178"/>
                  </a:lnTo>
                  <a:lnTo>
                    <a:pt x="156" y="192"/>
                  </a:lnTo>
                  <a:lnTo>
                    <a:pt x="116" y="218"/>
                  </a:lnTo>
                  <a:lnTo>
                    <a:pt x="88" y="22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Freeform 8"/>
            <p:cNvSpPr/>
            <p:nvPr/>
          </p:nvSpPr>
          <p:spPr bwMode="auto">
            <a:xfrm>
              <a:off x="5506810" y="6535963"/>
              <a:ext cx="387350" cy="320675"/>
            </a:xfrm>
            <a:custGeom>
              <a:avLst/>
              <a:gdLst>
                <a:gd name="T0" fmla="*/ 82 w 244"/>
                <a:gd name="T1" fmla="*/ 202 h 202"/>
                <a:gd name="T2" fmla="*/ 82 w 244"/>
                <a:gd name="T3" fmla="*/ 202 h 202"/>
                <a:gd name="T4" fmla="*/ 22 w 244"/>
                <a:gd name="T5" fmla="*/ 182 h 202"/>
                <a:gd name="T6" fmla="*/ 22 w 244"/>
                <a:gd name="T7" fmla="*/ 182 h 202"/>
                <a:gd name="T8" fmla="*/ 12 w 244"/>
                <a:gd name="T9" fmla="*/ 174 h 202"/>
                <a:gd name="T10" fmla="*/ 6 w 244"/>
                <a:gd name="T11" fmla="*/ 166 h 202"/>
                <a:gd name="T12" fmla="*/ 0 w 244"/>
                <a:gd name="T13" fmla="*/ 158 h 202"/>
                <a:gd name="T14" fmla="*/ 0 w 244"/>
                <a:gd name="T15" fmla="*/ 150 h 202"/>
                <a:gd name="T16" fmla="*/ 0 w 244"/>
                <a:gd name="T17" fmla="*/ 132 h 202"/>
                <a:gd name="T18" fmla="*/ 0 w 244"/>
                <a:gd name="T19" fmla="*/ 114 h 202"/>
                <a:gd name="T20" fmla="*/ 0 w 244"/>
                <a:gd name="T21" fmla="*/ 114 h 202"/>
                <a:gd name="T22" fmla="*/ 2 w 244"/>
                <a:gd name="T23" fmla="*/ 94 h 202"/>
                <a:gd name="T24" fmla="*/ 4 w 244"/>
                <a:gd name="T25" fmla="*/ 90 h 202"/>
                <a:gd name="T26" fmla="*/ 6 w 244"/>
                <a:gd name="T27" fmla="*/ 86 h 202"/>
                <a:gd name="T28" fmla="*/ 8 w 244"/>
                <a:gd name="T29" fmla="*/ 84 h 202"/>
                <a:gd name="T30" fmla="*/ 14 w 244"/>
                <a:gd name="T31" fmla="*/ 82 h 202"/>
                <a:gd name="T32" fmla="*/ 30 w 244"/>
                <a:gd name="T33" fmla="*/ 78 h 202"/>
                <a:gd name="T34" fmla="*/ 30 w 244"/>
                <a:gd name="T35" fmla="*/ 78 h 202"/>
                <a:gd name="T36" fmla="*/ 42 w 244"/>
                <a:gd name="T37" fmla="*/ 68 h 202"/>
                <a:gd name="T38" fmla="*/ 42 w 244"/>
                <a:gd name="T39" fmla="*/ 68 h 202"/>
                <a:gd name="T40" fmla="*/ 44 w 244"/>
                <a:gd name="T41" fmla="*/ 32 h 202"/>
                <a:gd name="T42" fmla="*/ 44 w 244"/>
                <a:gd name="T43" fmla="*/ 32 h 202"/>
                <a:gd name="T44" fmla="*/ 48 w 244"/>
                <a:gd name="T45" fmla="*/ 30 h 202"/>
                <a:gd name="T46" fmla="*/ 48 w 244"/>
                <a:gd name="T47" fmla="*/ 30 h 202"/>
                <a:gd name="T48" fmla="*/ 64 w 244"/>
                <a:gd name="T49" fmla="*/ 34 h 202"/>
                <a:gd name="T50" fmla="*/ 74 w 244"/>
                <a:gd name="T51" fmla="*/ 34 h 202"/>
                <a:gd name="T52" fmla="*/ 84 w 244"/>
                <a:gd name="T53" fmla="*/ 34 h 202"/>
                <a:gd name="T54" fmla="*/ 84 w 244"/>
                <a:gd name="T55" fmla="*/ 34 h 202"/>
                <a:gd name="T56" fmla="*/ 134 w 244"/>
                <a:gd name="T57" fmla="*/ 6 h 202"/>
                <a:gd name="T58" fmla="*/ 134 w 244"/>
                <a:gd name="T59" fmla="*/ 6 h 202"/>
                <a:gd name="T60" fmla="*/ 218 w 244"/>
                <a:gd name="T61" fmla="*/ 0 h 202"/>
                <a:gd name="T62" fmla="*/ 218 w 244"/>
                <a:gd name="T63" fmla="*/ 0 h 202"/>
                <a:gd name="T64" fmla="*/ 224 w 244"/>
                <a:gd name="T65" fmla="*/ 4 h 202"/>
                <a:gd name="T66" fmla="*/ 234 w 244"/>
                <a:gd name="T67" fmla="*/ 12 h 202"/>
                <a:gd name="T68" fmla="*/ 238 w 244"/>
                <a:gd name="T69" fmla="*/ 16 h 202"/>
                <a:gd name="T70" fmla="*/ 240 w 244"/>
                <a:gd name="T71" fmla="*/ 22 h 202"/>
                <a:gd name="T72" fmla="*/ 244 w 244"/>
                <a:gd name="T73" fmla="*/ 28 h 202"/>
                <a:gd name="T74" fmla="*/ 244 w 244"/>
                <a:gd name="T75" fmla="*/ 36 h 202"/>
                <a:gd name="T76" fmla="*/ 244 w 244"/>
                <a:gd name="T77" fmla="*/ 36 h 202"/>
                <a:gd name="T78" fmla="*/ 232 w 244"/>
                <a:gd name="T79" fmla="*/ 56 h 202"/>
                <a:gd name="T80" fmla="*/ 224 w 244"/>
                <a:gd name="T81" fmla="*/ 66 h 202"/>
                <a:gd name="T82" fmla="*/ 216 w 244"/>
                <a:gd name="T83" fmla="*/ 74 h 202"/>
                <a:gd name="T84" fmla="*/ 216 w 244"/>
                <a:gd name="T85" fmla="*/ 74 h 202"/>
                <a:gd name="T86" fmla="*/ 210 w 244"/>
                <a:gd name="T87" fmla="*/ 90 h 202"/>
                <a:gd name="T88" fmla="*/ 202 w 244"/>
                <a:gd name="T89" fmla="*/ 106 h 202"/>
                <a:gd name="T90" fmla="*/ 194 w 244"/>
                <a:gd name="T91" fmla="*/ 122 h 202"/>
                <a:gd name="T92" fmla="*/ 188 w 244"/>
                <a:gd name="T93" fmla="*/ 142 h 202"/>
                <a:gd name="T94" fmla="*/ 188 w 244"/>
                <a:gd name="T95" fmla="*/ 142 h 202"/>
                <a:gd name="T96" fmla="*/ 98 w 244"/>
                <a:gd name="T97" fmla="*/ 198 h 202"/>
                <a:gd name="T98" fmla="*/ 98 w 244"/>
                <a:gd name="T99" fmla="*/ 198 h 202"/>
                <a:gd name="T100" fmla="*/ 90 w 244"/>
                <a:gd name="T101" fmla="*/ 200 h 202"/>
                <a:gd name="T102" fmla="*/ 82 w 244"/>
                <a:gd name="T103" fmla="*/ 202 h 202"/>
                <a:gd name="T104" fmla="*/ 82 w 244"/>
                <a:gd name="T105" fmla="*/ 202 h 2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44" h="202">
                  <a:moveTo>
                    <a:pt x="82" y="202"/>
                  </a:moveTo>
                  <a:lnTo>
                    <a:pt x="82" y="202"/>
                  </a:lnTo>
                  <a:lnTo>
                    <a:pt x="22" y="182"/>
                  </a:lnTo>
                  <a:lnTo>
                    <a:pt x="12" y="174"/>
                  </a:lnTo>
                  <a:lnTo>
                    <a:pt x="6" y="166"/>
                  </a:lnTo>
                  <a:lnTo>
                    <a:pt x="0" y="158"/>
                  </a:lnTo>
                  <a:lnTo>
                    <a:pt x="0" y="150"/>
                  </a:lnTo>
                  <a:lnTo>
                    <a:pt x="0" y="132"/>
                  </a:lnTo>
                  <a:lnTo>
                    <a:pt x="0" y="114"/>
                  </a:lnTo>
                  <a:lnTo>
                    <a:pt x="2" y="94"/>
                  </a:lnTo>
                  <a:lnTo>
                    <a:pt x="4" y="90"/>
                  </a:lnTo>
                  <a:lnTo>
                    <a:pt x="6" y="86"/>
                  </a:lnTo>
                  <a:lnTo>
                    <a:pt x="8" y="84"/>
                  </a:lnTo>
                  <a:lnTo>
                    <a:pt x="14" y="82"/>
                  </a:lnTo>
                  <a:lnTo>
                    <a:pt x="30" y="78"/>
                  </a:lnTo>
                  <a:lnTo>
                    <a:pt x="42" y="68"/>
                  </a:lnTo>
                  <a:lnTo>
                    <a:pt x="44" y="32"/>
                  </a:lnTo>
                  <a:lnTo>
                    <a:pt x="48" y="30"/>
                  </a:lnTo>
                  <a:lnTo>
                    <a:pt x="64" y="34"/>
                  </a:lnTo>
                  <a:lnTo>
                    <a:pt x="74" y="34"/>
                  </a:lnTo>
                  <a:lnTo>
                    <a:pt x="84" y="34"/>
                  </a:lnTo>
                  <a:lnTo>
                    <a:pt x="134" y="6"/>
                  </a:lnTo>
                  <a:lnTo>
                    <a:pt x="218" y="0"/>
                  </a:lnTo>
                  <a:lnTo>
                    <a:pt x="224" y="4"/>
                  </a:lnTo>
                  <a:lnTo>
                    <a:pt x="234" y="12"/>
                  </a:lnTo>
                  <a:lnTo>
                    <a:pt x="238" y="16"/>
                  </a:lnTo>
                  <a:lnTo>
                    <a:pt x="240" y="22"/>
                  </a:lnTo>
                  <a:lnTo>
                    <a:pt x="244" y="28"/>
                  </a:lnTo>
                  <a:lnTo>
                    <a:pt x="244" y="36"/>
                  </a:lnTo>
                  <a:lnTo>
                    <a:pt x="232" y="56"/>
                  </a:lnTo>
                  <a:lnTo>
                    <a:pt x="224" y="66"/>
                  </a:lnTo>
                  <a:lnTo>
                    <a:pt x="216" y="74"/>
                  </a:lnTo>
                  <a:lnTo>
                    <a:pt x="210" y="90"/>
                  </a:lnTo>
                  <a:lnTo>
                    <a:pt x="202" y="106"/>
                  </a:lnTo>
                  <a:lnTo>
                    <a:pt x="194" y="122"/>
                  </a:lnTo>
                  <a:lnTo>
                    <a:pt x="188" y="142"/>
                  </a:lnTo>
                  <a:lnTo>
                    <a:pt x="98" y="198"/>
                  </a:lnTo>
                  <a:lnTo>
                    <a:pt x="90" y="200"/>
                  </a:lnTo>
                  <a:lnTo>
                    <a:pt x="82" y="2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10"/>
            <p:cNvSpPr/>
            <p:nvPr/>
          </p:nvSpPr>
          <p:spPr bwMode="auto">
            <a:xfrm>
              <a:off x="5661025" y="5511800"/>
              <a:ext cx="1244600" cy="955675"/>
            </a:xfrm>
            <a:custGeom>
              <a:avLst/>
              <a:gdLst>
                <a:gd name="T0" fmla="*/ 40 w 784"/>
                <a:gd name="T1" fmla="*/ 590 h 602"/>
                <a:gd name="T2" fmla="*/ 0 w 784"/>
                <a:gd name="T3" fmla="*/ 520 h 602"/>
                <a:gd name="T4" fmla="*/ 8 w 784"/>
                <a:gd name="T5" fmla="*/ 486 h 602"/>
                <a:gd name="T6" fmla="*/ 26 w 784"/>
                <a:gd name="T7" fmla="*/ 440 h 602"/>
                <a:gd name="T8" fmla="*/ 66 w 784"/>
                <a:gd name="T9" fmla="*/ 396 h 602"/>
                <a:gd name="T10" fmla="*/ 124 w 784"/>
                <a:gd name="T11" fmla="*/ 342 h 602"/>
                <a:gd name="T12" fmla="*/ 184 w 784"/>
                <a:gd name="T13" fmla="*/ 276 h 602"/>
                <a:gd name="T14" fmla="*/ 214 w 784"/>
                <a:gd name="T15" fmla="*/ 230 h 602"/>
                <a:gd name="T16" fmla="*/ 218 w 784"/>
                <a:gd name="T17" fmla="*/ 196 h 602"/>
                <a:gd name="T18" fmla="*/ 248 w 784"/>
                <a:gd name="T19" fmla="*/ 164 h 602"/>
                <a:gd name="T20" fmla="*/ 254 w 784"/>
                <a:gd name="T21" fmla="*/ 96 h 602"/>
                <a:gd name="T22" fmla="*/ 264 w 784"/>
                <a:gd name="T23" fmla="*/ 60 h 602"/>
                <a:gd name="T24" fmla="*/ 298 w 784"/>
                <a:gd name="T25" fmla="*/ 36 h 602"/>
                <a:gd name="T26" fmla="*/ 352 w 784"/>
                <a:gd name="T27" fmla="*/ 68 h 602"/>
                <a:gd name="T28" fmla="*/ 360 w 784"/>
                <a:gd name="T29" fmla="*/ 32 h 602"/>
                <a:gd name="T30" fmla="*/ 346 w 784"/>
                <a:gd name="T31" fmla="*/ 8 h 602"/>
                <a:gd name="T32" fmla="*/ 454 w 784"/>
                <a:gd name="T33" fmla="*/ 10 h 602"/>
                <a:gd name="T34" fmla="*/ 506 w 784"/>
                <a:gd name="T35" fmla="*/ 0 h 602"/>
                <a:gd name="T36" fmla="*/ 518 w 784"/>
                <a:gd name="T37" fmla="*/ 20 h 602"/>
                <a:gd name="T38" fmla="*/ 478 w 784"/>
                <a:gd name="T39" fmla="*/ 82 h 602"/>
                <a:gd name="T40" fmla="*/ 500 w 784"/>
                <a:gd name="T41" fmla="*/ 96 h 602"/>
                <a:gd name="T42" fmla="*/ 580 w 784"/>
                <a:gd name="T43" fmla="*/ 72 h 602"/>
                <a:gd name="T44" fmla="*/ 612 w 784"/>
                <a:gd name="T45" fmla="*/ 84 h 602"/>
                <a:gd name="T46" fmla="*/ 668 w 784"/>
                <a:gd name="T47" fmla="*/ 58 h 602"/>
                <a:gd name="T48" fmla="*/ 710 w 784"/>
                <a:gd name="T49" fmla="*/ 56 h 602"/>
                <a:gd name="T50" fmla="*/ 784 w 784"/>
                <a:gd name="T51" fmla="*/ 152 h 602"/>
                <a:gd name="T52" fmla="*/ 752 w 784"/>
                <a:gd name="T53" fmla="*/ 174 h 602"/>
                <a:gd name="T54" fmla="*/ 728 w 784"/>
                <a:gd name="T55" fmla="*/ 196 h 602"/>
                <a:gd name="T56" fmla="*/ 728 w 784"/>
                <a:gd name="T57" fmla="*/ 224 h 602"/>
                <a:gd name="T58" fmla="*/ 704 w 784"/>
                <a:gd name="T59" fmla="*/ 242 h 602"/>
                <a:gd name="T60" fmla="*/ 634 w 784"/>
                <a:gd name="T61" fmla="*/ 282 h 602"/>
                <a:gd name="T62" fmla="*/ 606 w 784"/>
                <a:gd name="T63" fmla="*/ 296 h 602"/>
                <a:gd name="T64" fmla="*/ 582 w 784"/>
                <a:gd name="T65" fmla="*/ 288 h 602"/>
                <a:gd name="T66" fmla="*/ 556 w 784"/>
                <a:gd name="T67" fmla="*/ 304 h 602"/>
                <a:gd name="T68" fmla="*/ 544 w 784"/>
                <a:gd name="T69" fmla="*/ 292 h 602"/>
                <a:gd name="T70" fmla="*/ 526 w 784"/>
                <a:gd name="T71" fmla="*/ 294 h 602"/>
                <a:gd name="T72" fmla="*/ 516 w 784"/>
                <a:gd name="T73" fmla="*/ 326 h 602"/>
                <a:gd name="T74" fmla="*/ 498 w 784"/>
                <a:gd name="T75" fmla="*/ 338 h 602"/>
                <a:gd name="T76" fmla="*/ 478 w 784"/>
                <a:gd name="T77" fmla="*/ 342 h 602"/>
                <a:gd name="T78" fmla="*/ 468 w 784"/>
                <a:gd name="T79" fmla="*/ 326 h 602"/>
                <a:gd name="T80" fmla="*/ 436 w 784"/>
                <a:gd name="T81" fmla="*/ 302 h 602"/>
                <a:gd name="T82" fmla="*/ 408 w 784"/>
                <a:gd name="T83" fmla="*/ 330 h 602"/>
                <a:gd name="T84" fmla="*/ 374 w 784"/>
                <a:gd name="T85" fmla="*/ 368 h 602"/>
                <a:gd name="T86" fmla="*/ 350 w 784"/>
                <a:gd name="T87" fmla="*/ 394 h 602"/>
                <a:gd name="T88" fmla="*/ 306 w 784"/>
                <a:gd name="T89" fmla="*/ 418 h 602"/>
                <a:gd name="T90" fmla="*/ 270 w 784"/>
                <a:gd name="T91" fmla="*/ 422 h 602"/>
                <a:gd name="T92" fmla="*/ 256 w 784"/>
                <a:gd name="T93" fmla="*/ 438 h 602"/>
                <a:gd name="T94" fmla="*/ 218 w 784"/>
                <a:gd name="T95" fmla="*/ 432 h 602"/>
                <a:gd name="T96" fmla="*/ 140 w 784"/>
                <a:gd name="T97" fmla="*/ 462 h 602"/>
                <a:gd name="T98" fmla="*/ 92 w 784"/>
                <a:gd name="T99" fmla="*/ 474 h 602"/>
                <a:gd name="T100" fmla="*/ 76 w 784"/>
                <a:gd name="T101" fmla="*/ 510 h 602"/>
                <a:gd name="T102" fmla="*/ 52 w 784"/>
                <a:gd name="T103" fmla="*/ 542 h 602"/>
                <a:gd name="T104" fmla="*/ 78 w 784"/>
                <a:gd name="T105" fmla="*/ 566 h 602"/>
                <a:gd name="T106" fmla="*/ 86 w 784"/>
                <a:gd name="T107" fmla="*/ 590 h 602"/>
                <a:gd name="T108" fmla="*/ 54 w 784"/>
                <a:gd name="T109" fmla="*/ 602 h 6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84" h="602">
                  <a:moveTo>
                    <a:pt x="54" y="602"/>
                  </a:moveTo>
                  <a:lnTo>
                    <a:pt x="54" y="602"/>
                  </a:lnTo>
                  <a:lnTo>
                    <a:pt x="46" y="596"/>
                  </a:lnTo>
                  <a:lnTo>
                    <a:pt x="40" y="590"/>
                  </a:lnTo>
                  <a:lnTo>
                    <a:pt x="34" y="580"/>
                  </a:lnTo>
                  <a:lnTo>
                    <a:pt x="28" y="558"/>
                  </a:lnTo>
                  <a:lnTo>
                    <a:pt x="0" y="520"/>
                  </a:lnTo>
                  <a:lnTo>
                    <a:pt x="0" y="502"/>
                  </a:lnTo>
                  <a:lnTo>
                    <a:pt x="2" y="492"/>
                  </a:lnTo>
                  <a:lnTo>
                    <a:pt x="8" y="486"/>
                  </a:lnTo>
                  <a:lnTo>
                    <a:pt x="18" y="478"/>
                  </a:lnTo>
                  <a:lnTo>
                    <a:pt x="22" y="450"/>
                  </a:lnTo>
                  <a:lnTo>
                    <a:pt x="26" y="440"/>
                  </a:lnTo>
                  <a:lnTo>
                    <a:pt x="30" y="430"/>
                  </a:lnTo>
                  <a:lnTo>
                    <a:pt x="36" y="422"/>
                  </a:lnTo>
                  <a:lnTo>
                    <a:pt x="44" y="414"/>
                  </a:lnTo>
                  <a:lnTo>
                    <a:pt x="66" y="396"/>
                  </a:lnTo>
                  <a:lnTo>
                    <a:pt x="94" y="366"/>
                  </a:lnTo>
                  <a:lnTo>
                    <a:pt x="108" y="354"/>
                  </a:lnTo>
                  <a:lnTo>
                    <a:pt x="124" y="342"/>
                  </a:lnTo>
                  <a:lnTo>
                    <a:pt x="154" y="306"/>
                  </a:lnTo>
                  <a:lnTo>
                    <a:pt x="184" y="276"/>
                  </a:lnTo>
                  <a:lnTo>
                    <a:pt x="196" y="266"/>
                  </a:lnTo>
                  <a:lnTo>
                    <a:pt x="204" y="256"/>
                  </a:lnTo>
                  <a:lnTo>
                    <a:pt x="210" y="244"/>
                  </a:lnTo>
                  <a:lnTo>
                    <a:pt x="214" y="230"/>
                  </a:lnTo>
                  <a:lnTo>
                    <a:pt x="214" y="214"/>
                  </a:lnTo>
                  <a:lnTo>
                    <a:pt x="216" y="204"/>
                  </a:lnTo>
                  <a:lnTo>
                    <a:pt x="218" y="196"/>
                  </a:lnTo>
                  <a:lnTo>
                    <a:pt x="222" y="190"/>
                  </a:lnTo>
                  <a:lnTo>
                    <a:pt x="232" y="180"/>
                  </a:lnTo>
                  <a:lnTo>
                    <a:pt x="240" y="174"/>
                  </a:lnTo>
                  <a:lnTo>
                    <a:pt x="248" y="164"/>
                  </a:lnTo>
                  <a:lnTo>
                    <a:pt x="244" y="106"/>
                  </a:lnTo>
                  <a:lnTo>
                    <a:pt x="254" y="96"/>
                  </a:lnTo>
                  <a:lnTo>
                    <a:pt x="260" y="84"/>
                  </a:lnTo>
                  <a:lnTo>
                    <a:pt x="262" y="72"/>
                  </a:lnTo>
                  <a:lnTo>
                    <a:pt x="264" y="60"/>
                  </a:lnTo>
                  <a:lnTo>
                    <a:pt x="278" y="36"/>
                  </a:lnTo>
                  <a:lnTo>
                    <a:pt x="298" y="36"/>
                  </a:lnTo>
                  <a:lnTo>
                    <a:pt x="332" y="68"/>
                  </a:lnTo>
                  <a:lnTo>
                    <a:pt x="352" y="68"/>
                  </a:lnTo>
                  <a:lnTo>
                    <a:pt x="354" y="64"/>
                  </a:lnTo>
                  <a:lnTo>
                    <a:pt x="356" y="60"/>
                  </a:lnTo>
                  <a:lnTo>
                    <a:pt x="358" y="48"/>
                  </a:lnTo>
                  <a:lnTo>
                    <a:pt x="360" y="32"/>
                  </a:lnTo>
                  <a:lnTo>
                    <a:pt x="340" y="10"/>
                  </a:lnTo>
                  <a:lnTo>
                    <a:pt x="346" y="8"/>
                  </a:lnTo>
                  <a:lnTo>
                    <a:pt x="442" y="8"/>
                  </a:lnTo>
                  <a:lnTo>
                    <a:pt x="454" y="10"/>
                  </a:lnTo>
                  <a:lnTo>
                    <a:pt x="472" y="10"/>
                  </a:lnTo>
                  <a:lnTo>
                    <a:pt x="490" y="8"/>
                  </a:lnTo>
                  <a:lnTo>
                    <a:pt x="500" y="4"/>
                  </a:lnTo>
                  <a:lnTo>
                    <a:pt x="506" y="0"/>
                  </a:lnTo>
                  <a:lnTo>
                    <a:pt x="518" y="0"/>
                  </a:lnTo>
                  <a:lnTo>
                    <a:pt x="518" y="20"/>
                  </a:lnTo>
                  <a:lnTo>
                    <a:pt x="476" y="68"/>
                  </a:lnTo>
                  <a:lnTo>
                    <a:pt x="478" y="82"/>
                  </a:lnTo>
                  <a:lnTo>
                    <a:pt x="482" y="88"/>
                  </a:lnTo>
                  <a:lnTo>
                    <a:pt x="486" y="92"/>
                  </a:lnTo>
                  <a:lnTo>
                    <a:pt x="492" y="94"/>
                  </a:lnTo>
                  <a:lnTo>
                    <a:pt x="500" y="96"/>
                  </a:lnTo>
                  <a:lnTo>
                    <a:pt x="524" y="98"/>
                  </a:lnTo>
                  <a:lnTo>
                    <a:pt x="580" y="72"/>
                  </a:lnTo>
                  <a:lnTo>
                    <a:pt x="600" y="72"/>
                  </a:lnTo>
                  <a:lnTo>
                    <a:pt x="612" y="84"/>
                  </a:lnTo>
                  <a:lnTo>
                    <a:pt x="624" y="82"/>
                  </a:lnTo>
                  <a:lnTo>
                    <a:pt x="634" y="78"/>
                  </a:lnTo>
                  <a:lnTo>
                    <a:pt x="656" y="64"/>
                  </a:lnTo>
                  <a:lnTo>
                    <a:pt x="668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710" y="56"/>
                  </a:lnTo>
                  <a:lnTo>
                    <a:pt x="740" y="92"/>
                  </a:lnTo>
                  <a:lnTo>
                    <a:pt x="784" y="152"/>
                  </a:lnTo>
                  <a:lnTo>
                    <a:pt x="784" y="168"/>
                  </a:lnTo>
                  <a:lnTo>
                    <a:pt x="764" y="170"/>
                  </a:lnTo>
                  <a:lnTo>
                    <a:pt x="752" y="174"/>
                  </a:lnTo>
                  <a:lnTo>
                    <a:pt x="746" y="180"/>
                  </a:lnTo>
                  <a:lnTo>
                    <a:pt x="740" y="186"/>
                  </a:lnTo>
                  <a:lnTo>
                    <a:pt x="728" y="196"/>
                  </a:lnTo>
                  <a:lnTo>
                    <a:pt x="724" y="200"/>
                  </a:lnTo>
                  <a:lnTo>
                    <a:pt x="722" y="208"/>
                  </a:lnTo>
                  <a:lnTo>
                    <a:pt x="722" y="214"/>
                  </a:lnTo>
                  <a:lnTo>
                    <a:pt x="728" y="224"/>
                  </a:lnTo>
                  <a:lnTo>
                    <a:pt x="728" y="230"/>
                  </a:lnTo>
                  <a:lnTo>
                    <a:pt x="704" y="242"/>
                  </a:lnTo>
                  <a:lnTo>
                    <a:pt x="680" y="256"/>
                  </a:lnTo>
                  <a:lnTo>
                    <a:pt x="656" y="270"/>
                  </a:lnTo>
                  <a:lnTo>
                    <a:pt x="634" y="282"/>
                  </a:lnTo>
                  <a:lnTo>
                    <a:pt x="618" y="298"/>
                  </a:lnTo>
                  <a:lnTo>
                    <a:pt x="612" y="298"/>
                  </a:lnTo>
                  <a:lnTo>
                    <a:pt x="606" y="296"/>
                  </a:lnTo>
                  <a:lnTo>
                    <a:pt x="602" y="292"/>
                  </a:lnTo>
                  <a:lnTo>
                    <a:pt x="600" y="288"/>
                  </a:lnTo>
                  <a:lnTo>
                    <a:pt x="582" y="288"/>
                  </a:lnTo>
                  <a:lnTo>
                    <a:pt x="570" y="304"/>
                  </a:lnTo>
                  <a:lnTo>
                    <a:pt x="556" y="304"/>
                  </a:lnTo>
                  <a:lnTo>
                    <a:pt x="552" y="298"/>
                  </a:lnTo>
                  <a:lnTo>
                    <a:pt x="548" y="294"/>
                  </a:lnTo>
                  <a:lnTo>
                    <a:pt x="544" y="292"/>
                  </a:lnTo>
                  <a:lnTo>
                    <a:pt x="540" y="292"/>
                  </a:lnTo>
                  <a:lnTo>
                    <a:pt x="534" y="292"/>
                  </a:lnTo>
                  <a:lnTo>
                    <a:pt x="526" y="294"/>
                  </a:lnTo>
                  <a:lnTo>
                    <a:pt x="526" y="318"/>
                  </a:lnTo>
                  <a:lnTo>
                    <a:pt x="520" y="322"/>
                  </a:lnTo>
                  <a:lnTo>
                    <a:pt x="516" y="326"/>
                  </a:lnTo>
                  <a:lnTo>
                    <a:pt x="508" y="328"/>
                  </a:lnTo>
                  <a:lnTo>
                    <a:pt x="504" y="328"/>
                  </a:lnTo>
                  <a:lnTo>
                    <a:pt x="500" y="332"/>
                  </a:lnTo>
                  <a:lnTo>
                    <a:pt x="498" y="338"/>
                  </a:lnTo>
                  <a:lnTo>
                    <a:pt x="494" y="346"/>
                  </a:lnTo>
                  <a:lnTo>
                    <a:pt x="482" y="344"/>
                  </a:lnTo>
                  <a:lnTo>
                    <a:pt x="478" y="342"/>
                  </a:lnTo>
                  <a:lnTo>
                    <a:pt x="476" y="340"/>
                  </a:lnTo>
                  <a:lnTo>
                    <a:pt x="472" y="334"/>
                  </a:lnTo>
                  <a:lnTo>
                    <a:pt x="468" y="326"/>
                  </a:lnTo>
                  <a:lnTo>
                    <a:pt x="462" y="326"/>
                  </a:lnTo>
                  <a:lnTo>
                    <a:pt x="436" y="302"/>
                  </a:lnTo>
                  <a:lnTo>
                    <a:pt x="420" y="302"/>
                  </a:lnTo>
                  <a:lnTo>
                    <a:pt x="414" y="314"/>
                  </a:lnTo>
                  <a:lnTo>
                    <a:pt x="408" y="330"/>
                  </a:lnTo>
                  <a:lnTo>
                    <a:pt x="388" y="362"/>
                  </a:lnTo>
                  <a:lnTo>
                    <a:pt x="374" y="368"/>
                  </a:lnTo>
                  <a:lnTo>
                    <a:pt x="366" y="374"/>
                  </a:lnTo>
                  <a:lnTo>
                    <a:pt x="358" y="382"/>
                  </a:lnTo>
                  <a:lnTo>
                    <a:pt x="350" y="394"/>
                  </a:lnTo>
                  <a:lnTo>
                    <a:pt x="338" y="396"/>
                  </a:lnTo>
                  <a:lnTo>
                    <a:pt x="328" y="398"/>
                  </a:lnTo>
                  <a:lnTo>
                    <a:pt x="306" y="418"/>
                  </a:lnTo>
                  <a:lnTo>
                    <a:pt x="290" y="418"/>
                  </a:lnTo>
                  <a:lnTo>
                    <a:pt x="278" y="420"/>
                  </a:lnTo>
                  <a:lnTo>
                    <a:pt x="270" y="422"/>
                  </a:lnTo>
                  <a:lnTo>
                    <a:pt x="262" y="426"/>
                  </a:lnTo>
                  <a:lnTo>
                    <a:pt x="256" y="438"/>
                  </a:lnTo>
                  <a:lnTo>
                    <a:pt x="244" y="438"/>
                  </a:lnTo>
                  <a:lnTo>
                    <a:pt x="228" y="432"/>
                  </a:lnTo>
                  <a:lnTo>
                    <a:pt x="218" y="432"/>
                  </a:lnTo>
                  <a:lnTo>
                    <a:pt x="210" y="436"/>
                  </a:lnTo>
                  <a:lnTo>
                    <a:pt x="198" y="440"/>
                  </a:lnTo>
                  <a:lnTo>
                    <a:pt x="140" y="462"/>
                  </a:lnTo>
                  <a:lnTo>
                    <a:pt x="120" y="464"/>
                  </a:lnTo>
                  <a:lnTo>
                    <a:pt x="104" y="466"/>
                  </a:lnTo>
                  <a:lnTo>
                    <a:pt x="92" y="474"/>
                  </a:lnTo>
                  <a:lnTo>
                    <a:pt x="78" y="486"/>
                  </a:lnTo>
                  <a:lnTo>
                    <a:pt x="76" y="510"/>
                  </a:lnTo>
                  <a:lnTo>
                    <a:pt x="64" y="514"/>
                  </a:lnTo>
                  <a:lnTo>
                    <a:pt x="56" y="520"/>
                  </a:lnTo>
                  <a:lnTo>
                    <a:pt x="52" y="528"/>
                  </a:lnTo>
                  <a:lnTo>
                    <a:pt x="52" y="542"/>
                  </a:lnTo>
                  <a:lnTo>
                    <a:pt x="60" y="548"/>
                  </a:lnTo>
                  <a:lnTo>
                    <a:pt x="72" y="558"/>
                  </a:lnTo>
                  <a:lnTo>
                    <a:pt x="78" y="566"/>
                  </a:lnTo>
                  <a:lnTo>
                    <a:pt x="82" y="572"/>
                  </a:lnTo>
                  <a:lnTo>
                    <a:pt x="86" y="580"/>
                  </a:lnTo>
                  <a:lnTo>
                    <a:pt x="86" y="590"/>
                  </a:lnTo>
                  <a:lnTo>
                    <a:pt x="78" y="594"/>
                  </a:lnTo>
                  <a:lnTo>
                    <a:pt x="68" y="598"/>
                  </a:lnTo>
                  <a:lnTo>
                    <a:pt x="54" y="60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Freeform 11"/>
            <p:cNvSpPr/>
            <p:nvPr/>
          </p:nvSpPr>
          <p:spPr bwMode="auto">
            <a:xfrm>
              <a:off x="3673475" y="4854575"/>
              <a:ext cx="1400175" cy="1479550"/>
            </a:xfrm>
            <a:custGeom>
              <a:avLst/>
              <a:gdLst>
                <a:gd name="T0" fmla="*/ 356 w 882"/>
                <a:gd name="T1" fmla="*/ 898 h 932"/>
                <a:gd name="T2" fmla="*/ 352 w 882"/>
                <a:gd name="T3" fmla="*/ 844 h 932"/>
                <a:gd name="T4" fmla="*/ 310 w 882"/>
                <a:gd name="T5" fmla="*/ 844 h 932"/>
                <a:gd name="T6" fmla="*/ 246 w 882"/>
                <a:gd name="T7" fmla="*/ 840 h 932"/>
                <a:gd name="T8" fmla="*/ 208 w 882"/>
                <a:gd name="T9" fmla="*/ 800 h 932"/>
                <a:gd name="T10" fmla="*/ 164 w 882"/>
                <a:gd name="T11" fmla="*/ 782 h 932"/>
                <a:gd name="T12" fmla="*/ 166 w 882"/>
                <a:gd name="T13" fmla="*/ 724 h 932"/>
                <a:gd name="T14" fmla="*/ 138 w 882"/>
                <a:gd name="T15" fmla="*/ 676 h 932"/>
                <a:gd name="T16" fmla="*/ 114 w 882"/>
                <a:gd name="T17" fmla="*/ 616 h 932"/>
                <a:gd name="T18" fmla="*/ 88 w 882"/>
                <a:gd name="T19" fmla="*/ 564 h 932"/>
                <a:gd name="T20" fmla="*/ 16 w 882"/>
                <a:gd name="T21" fmla="*/ 578 h 932"/>
                <a:gd name="T22" fmla="*/ 0 w 882"/>
                <a:gd name="T23" fmla="*/ 490 h 932"/>
                <a:gd name="T24" fmla="*/ 84 w 882"/>
                <a:gd name="T25" fmla="*/ 392 h 932"/>
                <a:gd name="T26" fmla="*/ 120 w 882"/>
                <a:gd name="T27" fmla="*/ 310 h 932"/>
                <a:gd name="T28" fmla="*/ 130 w 882"/>
                <a:gd name="T29" fmla="*/ 236 h 932"/>
                <a:gd name="T30" fmla="*/ 126 w 882"/>
                <a:gd name="T31" fmla="*/ 178 h 932"/>
                <a:gd name="T32" fmla="*/ 104 w 882"/>
                <a:gd name="T33" fmla="*/ 108 h 932"/>
                <a:gd name="T34" fmla="*/ 126 w 882"/>
                <a:gd name="T35" fmla="*/ 52 h 932"/>
                <a:gd name="T36" fmla="*/ 134 w 882"/>
                <a:gd name="T37" fmla="*/ 0 h 932"/>
                <a:gd name="T38" fmla="*/ 170 w 882"/>
                <a:gd name="T39" fmla="*/ 44 h 932"/>
                <a:gd name="T40" fmla="*/ 208 w 882"/>
                <a:gd name="T41" fmla="*/ 100 h 932"/>
                <a:gd name="T42" fmla="*/ 218 w 882"/>
                <a:gd name="T43" fmla="*/ 44 h 932"/>
                <a:gd name="T44" fmla="*/ 252 w 882"/>
                <a:gd name="T45" fmla="*/ 88 h 932"/>
                <a:gd name="T46" fmla="*/ 332 w 882"/>
                <a:gd name="T47" fmla="*/ 148 h 932"/>
                <a:gd name="T48" fmla="*/ 406 w 882"/>
                <a:gd name="T49" fmla="*/ 280 h 932"/>
                <a:gd name="T50" fmla="*/ 400 w 882"/>
                <a:gd name="T51" fmla="*/ 336 h 932"/>
                <a:gd name="T52" fmla="*/ 452 w 882"/>
                <a:gd name="T53" fmla="*/ 370 h 932"/>
                <a:gd name="T54" fmla="*/ 574 w 882"/>
                <a:gd name="T55" fmla="*/ 346 h 932"/>
                <a:gd name="T56" fmla="*/ 586 w 882"/>
                <a:gd name="T57" fmla="*/ 290 h 932"/>
                <a:gd name="T58" fmla="*/ 558 w 882"/>
                <a:gd name="T59" fmla="*/ 230 h 932"/>
                <a:gd name="T60" fmla="*/ 620 w 882"/>
                <a:gd name="T61" fmla="*/ 178 h 932"/>
                <a:gd name="T62" fmla="*/ 606 w 882"/>
                <a:gd name="T63" fmla="*/ 122 h 932"/>
                <a:gd name="T64" fmla="*/ 614 w 882"/>
                <a:gd name="T65" fmla="*/ 104 h 932"/>
                <a:gd name="T66" fmla="*/ 654 w 882"/>
                <a:gd name="T67" fmla="*/ 64 h 932"/>
                <a:gd name="T68" fmla="*/ 712 w 882"/>
                <a:gd name="T69" fmla="*/ 144 h 932"/>
                <a:gd name="T70" fmla="*/ 790 w 882"/>
                <a:gd name="T71" fmla="*/ 128 h 932"/>
                <a:gd name="T72" fmla="*/ 790 w 882"/>
                <a:gd name="T73" fmla="*/ 188 h 932"/>
                <a:gd name="T74" fmla="*/ 752 w 882"/>
                <a:gd name="T75" fmla="*/ 208 h 932"/>
                <a:gd name="T76" fmla="*/ 660 w 882"/>
                <a:gd name="T77" fmla="*/ 204 h 932"/>
                <a:gd name="T78" fmla="*/ 630 w 882"/>
                <a:gd name="T79" fmla="*/ 266 h 932"/>
                <a:gd name="T80" fmla="*/ 652 w 882"/>
                <a:gd name="T81" fmla="*/ 308 h 932"/>
                <a:gd name="T82" fmla="*/ 698 w 882"/>
                <a:gd name="T83" fmla="*/ 300 h 932"/>
                <a:gd name="T84" fmla="*/ 718 w 882"/>
                <a:gd name="T85" fmla="*/ 330 h 932"/>
                <a:gd name="T86" fmla="*/ 692 w 882"/>
                <a:gd name="T87" fmla="*/ 418 h 932"/>
                <a:gd name="T88" fmla="*/ 732 w 882"/>
                <a:gd name="T89" fmla="*/ 472 h 932"/>
                <a:gd name="T90" fmla="*/ 726 w 882"/>
                <a:gd name="T91" fmla="*/ 528 h 932"/>
                <a:gd name="T92" fmla="*/ 828 w 882"/>
                <a:gd name="T93" fmla="*/ 590 h 932"/>
                <a:gd name="T94" fmla="*/ 876 w 882"/>
                <a:gd name="T95" fmla="*/ 606 h 932"/>
                <a:gd name="T96" fmla="*/ 850 w 882"/>
                <a:gd name="T97" fmla="*/ 658 h 932"/>
                <a:gd name="T98" fmla="*/ 784 w 882"/>
                <a:gd name="T99" fmla="*/ 676 h 932"/>
                <a:gd name="T100" fmla="*/ 720 w 882"/>
                <a:gd name="T101" fmla="*/ 734 h 932"/>
                <a:gd name="T102" fmla="*/ 650 w 882"/>
                <a:gd name="T103" fmla="*/ 764 h 932"/>
                <a:gd name="T104" fmla="*/ 612 w 882"/>
                <a:gd name="T105" fmla="*/ 742 h 932"/>
                <a:gd name="T106" fmla="*/ 564 w 882"/>
                <a:gd name="T107" fmla="*/ 760 h 932"/>
                <a:gd name="T108" fmla="*/ 526 w 882"/>
                <a:gd name="T109" fmla="*/ 740 h 932"/>
                <a:gd name="T110" fmla="*/ 482 w 882"/>
                <a:gd name="T111" fmla="*/ 750 h 932"/>
                <a:gd name="T112" fmla="*/ 448 w 882"/>
                <a:gd name="T113" fmla="*/ 768 h 932"/>
                <a:gd name="T114" fmla="*/ 404 w 882"/>
                <a:gd name="T115" fmla="*/ 766 h 932"/>
                <a:gd name="T116" fmla="*/ 410 w 882"/>
                <a:gd name="T117" fmla="*/ 826 h 932"/>
                <a:gd name="T118" fmla="*/ 410 w 882"/>
                <a:gd name="T119" fmla="*/ 872 h 932"/>
                <a:gd name="T120" fmla="*/ 406 w 882"/>
                <a:gd name="T121" fmla="*/ 932 h 9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82" h="932">
                  <a:moveTo>
                    <a:pt x="406" y="932"/>
                  </a:moveTo>
                  <a:lnTo>
                    <a:pt x="406" y="932"/>
                  </a:lnTo>
                  <a:lnTo>
                    <a:pt x="392" y="920"/>
                  </a:lnTo>
                  <a:lnTo>
                    <a:pt x="380" y="910"/>
                  </a:lnTo>
                  <a:lnTo>
                    <a:pt x="368" y="904"/>
                  </a:lnTo>
                  <a:lnTo>
                    <a:pt x="356" y="898"/>
                  </a:lnTo>
                  <a:lnTo>
                    <a:pt x="358" y="880"/>
                  </a:lnTo>
                  <a:lnTo>
                    <a:pt x="358" y="866"/>
                  </a:lnTo>
                  <a:lnTo>
                    <a:pt x="356" y="854"/>
                  </a:lnTo>
                  <a:lnTo>
                    <a:pt x="352" y="844"/>
                  </a:lnTo>
                  <a:lnTo>
                    <a:pt x="342" y="836"/>
                  </a:lnTo>
                  <a:lnTo>
                    <a:pt x="332" y="836"/>
                  </a:lnTo>
                  <a:lnTo>
                    <a:pt x="324" y="838"/>
                  </a:lnTo>
                  <a:lnTo>
                    <a:pt x="316" y="840"/>
                  </a:lnTo>
                  <a:lnTo>
                    <a:pt x="310" y="844"/>
                  </a:lnTo>
                  <a:lnTo>
                    <a:pt x="298" y="854"/>
                  </a:lnTo>
                  <a:lnTo>
                    <a:pt x="288" y="866"/>
                  </a:lnTo>
                  <a:lnTo>
                    <a:pt x="260" y="860"/>
                  </a:lnTo>
                  <a:lnTo>
                    <a:pt x="246" y="840"/>
                  </a:lnTo>
                  <a:lnTo>
                    <a:pt x="240" y="832"/>
                  </a:lnTo>
                  <a:lnTo>
                    <a:pt x="234" y="828"/>
                  </a:lnTo>
                  <a:lnTo>
                    <a:pt x="218" y="808"/>
                  </a:lnTo>
                  <a:lnTo>
                    <a:pt x="212" y="802"/>
                  </a:lnTo>
                  <a:lnTo>
                    <a:pt x="208" y="800"/>
                  </a:lnTo>
                  <a:lnTo>
                    <a:pt x="202" y="798"/>
                  </a:lnTo>
                  <a:lnTo>
                    <a:pt x="194" y="798"/>
                  </a:lnTo>
                  <a:lnTo>
                    <a:pt x="172" y="798"/>
                  </a:lnTo>
                  <a:lnTo>
                    <a:pt x="168" y="790"/>
                  </a:lnTo>
                  <a:lnTo>
                    <a:pt x="164" y="782"/>
                  </a:lnTo>
                  <a:lnTo>
                    <a:pt x="162" y="774"/>
                  </a:lnTo>
                  <a:lnTo>
                    <a:pt x="160" y="766"/>
                  </a:lnTo>
                  <a:lnTo>
                    <a:pt x="160" y="752"/>
                  </a:lnTo>
                  <a:lnTo>
                    <a:pt x="160" y="740"/>
                  </a:lnTo>
                  <a:lnTo>
                    <a:pt x="166" y="724"/>
                  </a:lnTo>
                  <a:lnTo>
                    <a:pt x="168" y="708"/>
                  </a:lnTo>
                  <a:lnTo>
                    <a:pt x="166" y="694"/>
                  </a:lnTo>
                  <a:lnTo>
                    <a:pt x="164" y="688"/>
                  </a:lnTo>
                  <a:lnTo>
                    <a:pt x="162" y="682"/>
                  </a:lnTo>
                  <a:lnTo>
                    <a:pt x="138" y="676"/>
                  </a:lnTo>
                  <a:lnTo>
                    <a:pt x="126" y="670"/>
                  </a:lnTo>
                  <a:lnTo>
                    <a:pt x="124" y="668"/>
                  </a:lnTo>
                  <a:lnTo>
                    <a:pt x="124" y="664"/>
                  </a:lnTo>
                  <a:lnTo>
                    <a:pt x="124" y="650"/>
                  </a:lnTo>
                  <a:lnTo>
                    <a:pt x="114" y="616"/>
                  </a:lnTo>
                  <a:lnTo>
                    <a:pt x="102" y="598"/>
                  </a:lnTo>
                  <a:lnTo>
                    <a:pt x="96" y="576"/>
                  </a:lnTo>
                  <a:lnTo>
                    <a:pt x="92" y="568"/>
                  </a:lnTo>
                  <a:lnTo>
                    <a:pt x="88" y="564"/>
                  </a:lnTo>
                  <a:lnTo>
                    <a:pt x="82" y="560"/>
                  </a:lnTo>
                  <a:lnTo>
                    <a:pt x="76" y="558"/>
                  </a:lnTo>
                  <a:lnTo>
                    <a:pt x="58" y="556"/>
                  </a:lnTo>
                  <a:lnTo>
                    <a:pt x="30" y="572"/>
                  </a:lnTo>
                  <a:lnTo>
                    <a:pt x="16" y="578"/>
                  </a:lnTo>
                  <a:lnTo>
                    <a:pt x="4" y="580"/>
                  </a:lnTo>
                  <a:lnTo>
                    <a:pt x="2" y="576"/>
                  </a:lnTo>
                  <a:lnTo>
                    <a:pt x="0" y="490"/>
                  </a:lnTo>
                  <a:lnTo>
                    <a:pt x="16" y="454"/>
                  </a:lnTo>
                  <a:lnTo>
                    <a:pt x="32" y="436"/>
                  </a:lnTo>
                  <a:lnTo>
                    <a:pt x="46" y="422"/>
                  </a:lnTo>
                  <a:lnTo>
                    <a:pt x="62" y="408"/>
                  </a:lnTo>
                  <a:lnTo>
                    <a:pt x="84" y="392"/>
                  </a:lnTo>
                  <a:lnTo>
                    <a:pt x="108" y="370"/>
                  </a:lnTo>
                  <a:lnTo>
                    <a:pt x="110" y="328"/>
                  </a:lnTo>
                  <a:lnTo>
                    <a:pt x="120" y="310"/>
                  </a:lnTo>
                  <a:lnTo>
                    <a:pt x="120" y="288"/>
                  </a:lnTo>
                  <a:lnTo>
                    <a:pt x="120" y="266"/>
                  </a:lnTo>
                  <a:lnTo>
                    <a:pt x="124" y="248"/>
                  </a:lnTo>
                  <a:lnTo>
                    <a:pt x="126" y="240"/>
                  </a:lnTo>
                  <a:lnTo>
                    <a:pt x="130" y="236"/>
                  </a:lnTo>
                  <a:lnTo>
                    <a:pt x="132" y="218"/>
                  </a:lnTo>
                  <a:lnTo>
                    <a:pt x="134" y="204"/>
                  </a:lnTo>
                  <a:lnTo>
                    <a:pt x="132" y="190"/>
                  </a:lnTo>
                  <a:lnTo>
                    <a:pt x="126" y="178"/>
                  </a:lnTo>
                  <a:lnTo>
                    <a:pt x="84" y="142"/>
                  </a:lnTo>
                  <a:lnTo>
                    <a:pt x="84" y="110"/>
                  </a:lnTo>
                  <a:lnTo>
                    <a:pt x="94" y="110"/>
                  </a:lnTo>
                  <a:lnTo>
                    <a:pt x="104" y="108"/>
                  </a:lnTo>
                  <a:lnTo>
                    <a:pt x="126" y="100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64"/>
                  </a:lnTo>
                  <a:lnTo>
                    <a:pt x="126" y="52"/>
                  </a:lnTo>
                  <a:lnTo>
                    <a:pt x="120" y="32"/>
                  </a:lnTo>
                  <a:lnTo>
                    <a:pt x="120" y="22"/>
                  </a:lnTo>
                  <a:lnTo>
                    <a:pt x="118" y="12"/>
                  </a:lnTo>
                  <a:lnTo>
                    <a:pt x="126" y="6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2" y="0"/>
                  </a:lnTo>
                  <a:lnTo>
                    <a:pt x="148" y="4"/>
                  </a:lnTo>
                  <a:lnTo>
                    <a:pt x="154" y="8"/>
                  </a:lnTo>
                  <a:lnTo>
                    <a:pt x="170" y="44"/>
                  </a:lnTo>
                  <a:lnTo>
                    <a:pt x="178" y="66"/>
                  </a:lnTo>
                  <a:lnTo>
                    <a:pt x="184" y="90"/>
                  </a:lnTo>
                  <a:lnTo>
                    <a:pt x="188" y="96"/>
                  </a:lnTo>
                  <a:lnTo>
                    <a:pt x="192" y="98"/>
                  </a:lnTo>
                  <a:lnTo>
                    <a:pt x="208" y="100"/>
                  </a:lnTo>
                  <a:lnTo>
                    <a:pt x="212" y="92"/>
                  </a:lnTo>
                  <a:lnTo>
                    <a:pt x="216" y="86"/>
                  </a:lnTo>
                  <a:lnTo>
                    <a:pt x="218" y="70"/>
                  </a:lnTo>
                  <a:lnTo>
                    <a:pt x="218" y="44"/>
                  </a:lnTo>
                  <a:lnTo>
                    <a:pt x="230" y="34"/>
                  </a:lnTo>
                  <a:lnTo>
                    <a:pt x="236" y="44"/>
                  </a:lnTo>
                  <a:lnTo>
                    <a:pt x="242" y="56"/>
                  </a:lnTo>
                  <a:lnTo>
                    <a:pt x="252" y="88"/>
                  </a:lnTo>
                  <a:lnTo>
                    <a:pt x="268" y="112"/>
                  </a:lnTo>
                  <a:lnTo>
                    <a:pt x="278" y="126"/>
                  </a:lnTo>
                  <a:lnTo>
                    <a:pt x="292" y="142"/>
                  </a:lnTo>
                  <a:lnTo>
                    <a:pt x="332" y="148"/>
                  </a:lnTo>
                  <a:lnTo>
                    <a:pt x="368" y="216"/>
                  </a:lnTo>
                  <a:lnTo>
                    <a:pt x="404" y="264"/>
                  </a:lnTo>
                  <a:lnTo>
                    <a:pt x="406" y="280"/>
                  </a:lnTo>
                  <a:lnTo>
                    <a:pt x="398" y="290"/>
                  </a:lnTo>
                  <a:lnTo>
                    <a:pt x="392" y="298"/>
                  </a:lnTo>
                  <a:lnTo>
                    <a:pt x="390" y="306"/>
                  </a:lnTo>
                  <a:lnTo>
                    <a:pt x="390" y="324"/>
                  </a:lnTo>
                  <a:lnTo>
                    <a:pt x="400" y="336"/>
                  </a:lnTo>
                  <a:lnTo>
                    <a:pt x="408" y="346"/>
                  </a:lnTo>
                  <a:lnTo>
                    <a:pt x="422" y="356"/>
                  </a:lnTo>
                  <a:lnTo>
                    <a:pt x="430" y="358"/>
                  </a:lnTo>
                  <a:lnTo>
                    <a:pt x="440" y="362"/>
                  </a:lnTo>
                  <a:lnTo>
                    <a:pt x="452" y="370"/>
                  </a:lnTo>
                  <a:lnTo>
                    <a:pt x="460" y="376"/>
                  </a:lnTo>
                  <a:lnTo>
                    <a:pt x="472" y="380"/>
                  </a:lnTo>
                  <a:lnTo>
                    <a:pt x="500" y="378"/>
                  </a:lnTo>
                  <a:lnTo>
                    <a:pt x="574" y="346"/>
                  </a:lnTo>
                  <a:lnTo>
                    <a:pt x="580" y="330"/>
                  </a:lnTo>
                  <a:lnTo>
                    <a:pt x="584" y="318"/>
                  </a:lnTo>
                  <a:lnTo>
                    <a:pt x="586" y="304"/>
                  </a:lnTo>
                  <a:lnTo>
                    <a:pt x="586" y="290"/>
                  </a:lnTo>
                  <a:lnTo>
                    <a:pt x="578" y="278"/>
                  </a:lnTo>
                  <a:lnTo>
                    <a:pt x="572" y="272"/>
                  </a:lnTo>
                  <a:lnTo>
                    <a:pt x="558" y="262"/>
                  </a:lnTo>
                  <a:lnTo>
                    <a:pt x="558" y="238"/>
                  </a:lnTo>
                  <a:lnTo>
                    <a:pt x="558" y="230"/>
                  </a:lnTo>
                  <a:lnTo>
                    <a:pt x="564" y="222"/>
                  </a:lnTo>
                  <a:lnTo>
                    <a:pt x="578" y="214"/>
                  </a:lnTo>
                  <a:lnTo>
                    <a:pt x="594" y="204"/>
                  </a:lnTo>
                  <a:lnTo>
                    <a:pt x="608" y="192"/>
                  </a:lnTo>
                  <a:lnTo>
                    <a:pt x="620" y="178"/>
                  </a:lnTo>
                  <a:lnTo>
                    <a:pt x="620" y="152"/>
                  </a:lnTo>
                  <a:lnTo>
                    <a:pt x="616" y="138"/>
                  </a:lnTo>
                  <a:lnTo>
                    <a:pt x="610" y="128"/>
                  </a:lnTo>
                  <a:lnTo>
                    <a:pt x="606" y="122"/>
                  </a:lnTo>
                  <a:lnTo>
                    <a:pt x="600" y="116"/>
                  </a:lnTo>
                  <a:lnTo>
                    <a:pt x="598" y="108"/>
                  </a:lnTo>
                  <a:lnTo>
                    <a:pt x="614" y="104"/>
                  </a:lnTo>
                  <a:lnTo>
                    <a:pt x="622" y="94"/>
                  </a:lnTo>
                  <a:lnTo>
                    <a:pt x="628" y="84"/>
                  </a:lnTo>
                  <a:lnTo>
                    <a:pt x="632" y="72"/>
                  </a:lnTo>
                  <a:lnTo>
                    <a:pt x="636" y="66"/>
                  </a:lnTo>
                  <a:lnTo>
                    <a:pt x="642" y="64"/>
                  </a:lnTo>
                  <a:lnTo>
                    <a:pt x="654" y="64"/>
                  </a:lnTo>
                  <a:lnTo>
                    <a:pt x="672" y="66"/>
                  </a:lnTo>
                  <a:lnTo>
                    <a:pt x="694" y="124"/>
                  </a:lnTo>
                  <a:lnTo>
                    <a:pt x="704" y="136"/>
                  </a:lnTo>
                  <a:lnTo>
                    <a:pt x="712" y="144"/>
                  </a:lnTo>
                  <a:lnTo>
                    <a:pt x="722" y="152"/>
                  </a:lnTo>
                  <a:lnTo>
                    <a:pt x="758" y="152"/>
                  </a:lnTo>
                  <a:lnTo>
                    <a:pt x="774" y="140"/>
                  </a:lnTo>
                  <a:lnTo>
                    <a:pt x="790" y="128"/>
                  </a:lnTo>
                  <a:lnTo>
                    <a:pt x="796" y="138"/>
                  </a:lnTo>
                  <a:lnTo>
                    <a:pt x="796" y="152"/>
                  </a:lnTo>
                  <a:lnTo>
                    <a:pt x="794" y="170"/>
                  </a:lnTo>
                  <a:lnTo>
                    <a:pt x="790" y="188"/>
                  </a:lnTo>
                  <a:lnTo>
                    <a:pt x="786" y="196"/>
                  </a:lnTo>
                  <a:lnTo>
                    <a:pt x="780" y="204"/>
                  </a:lnTo>
                  <a:lnTo>
                    <a:pt x="766" y="208"/>
                  </a:lnTo>
                  <a:lnTo>
                    <a:pt x="752" y="208"/>
                  </a:lnTo>
                  <a:lnTo>
                    <a:pt x="720" y="192"/>
                  </a:lnTo>
                  <a:lnTo>
                    <a:pt x="694" y="192"/>
                  </a:lnTo>
                  <a:lnTo>
                    <a:pt x="676" y="196"/>
                  </a:lnTo>
                  <a:lnTo>
                    <a:pt x="668" y="198"/>
                  </a:lnTo>
                  <a:lnTo>
                    <a:pt x="660" y="204"/>
                  </a:lnTo>
                  <a:lnTo>
                    <a:pt x="642" y="218"/>
                  </a:lnTo>
                  <a:lnTo>
                    <a:pt x="630" y="236"/>
                  </a:lnTo>
                  <a:lnTo>
                    <a:pt x="630" y="256"/>
                  </a:lnTo>
                  <a:lnTo>
                    <a:pt x="630" y="266"/>
                  </a:lnTo>
                  <a:lnTo>
                    <a:pt x="636" y="280"/>
                  </a:lnTo>
                  <a:lnTo>
                    <a:pt x="638" y="290"/>
                  </a:lnTo>
                  <a:lnTo>
                    <a:pt x="642" y="296"/>
                  </a:lnTo>
                  <a:lnTo>
                    <a:pt x="646" y="302"/>
                  </a:lnTo>
                  <a:lnTo>
                    <a:pt x="652" y="308"/>
                  </a:lnTo>
                  <a:lnTo>
                    <a:pt x="658" y="310"/>
                  </a:lnTo>
                  <a:lnTo>
                    <a:pt x="666" y="308"/>
                  </a:lnTo>
                  <a:lnTo>
                    <a:pt x="676" y="304"/>
                  </a:lnTo>
                  <a:lnTo>
                    <a:pt x="692" y="302"/>
                  </a:lnTo>
                  <a:lnTo>
                    <a:pt x="698" y="300"/>
                  </a:lnTo>
                  <a:lnTo>
                    <a:pt x="706" y="300"/>
                  </a:lnTo>
                  <a:lnTo>
                    <a:pt x="710" y="304"/>
                  </a:lnTo>
                  <a:lnTo>
                    <a:pt x="714" y="308"/>
                  </a:lnTo>
                  <a:lnTo>
                    <a:pt x="716" y="318"/>
                  </a:lnTo>
                  <a:lnTo>
                    <a:pt x="718" y="330"/>
                  </a:lnTo>
                  <a:lnTo>
                    <a:pt x="704" y="378"/>
                  </a:lnTo>
                  <a:lnTo>
                    <a:pt x="696" y="390"/>
                  </a:lnTo>
                  <a:lnTo>
                    <a:pt x="690" y="400"/>
                  </a:lnTo>
                  <a:lnTo>
                    <a:pt x="690" y="410"/>
                  </a:lnTo>
                  <a:lnTo>
                    <a:pt x="692" y="418"/>
                  </a:lnTo>
                  <a:lnTo>
                    <a:pt x="698" y="426"/>
                  </a:lnTo>
                  <a:lnTo>
                    <a:pt x="706" y="432"/>
                  </a:lnTo>
                  <a:lnTo>
                    <a:pt x="718" y="438"/>
                  </a:lnTo>
                  <a:lnTo>
                    <a:pt x="734" y="444"/>
                  </a:lnTo>
                  <a:lnTo>
                    <a:pt x="732" y="472"/>
                  </a:lnTo>
                  <a:lnTo>
                    <a:pt x="730" y="486"/>
                  </a:lnTo>
                  <a:lnTo>
                    <a:pt x="724" y="502"/>
                  </a:lnTo>
                  <a:lnTo>
                    <a:pt x="724" y="510"/>
                  </a:lnTo>
                  <a:lnTo>
                    <a:pt x="724" y="520"/>
                  </a:lnTo>
                  <a:lnTo>
                    <a:pt x="726" y="528"/>
                  </a:lnTo>
                  <a:lnTo>
                    <a:pt x="730" y="536"/>
                  </a:lnTo>
                  <a:lnTo>
                    <a:pt x="760" y="572"/>
                  </a:lnTo>
                  <a:lnTo>
                    <a:pt x="828" y="590"/>
                  </a:lnTo>
                  <a:lnTo>
                    <a:pt x="836" y="596"/>
                  </a:lnTo>
                  <a:lnTo>
                    <a:pt x="842" y="600"/>
                  </a:lnTo>
                  <a:lnTo>
                    <a:pt x="850" y="604"/>
                  </a:lnTo>
                  <a:lnTo>
                    <a:pt x="876" y="606"/>
                  </a:lnTo>
                  <a:lnTo>
                    <a:pt x="882" y="628"/>
                  </a:lnTo>
                  <a:lnTo>
                    <a:pt x="876" y="636"/>
                  </a:lnTo>
                  <a:lnTo>
                    <a:pt x="872" y="644"/>
                  </a:lnTo>
                  <a:lnTo>
                    <a:pt x="850" y="658"/>
                  </a:lnTo>
                  <a:lnTo>
                    <a:pt x="832" y="666"/>
                  </a:lnTo>
                  <a:lnTo>
                    <a:pt x="818" y="666"/>
                  </a:lnTo>
                  <a:lnTo>
                    <a:pt x="806" y="668"/>
                  </a:lnTo>
                  <a:lnTo>
                    <a:pt x="794" y="672"/>
                  </a:lnTo>
                  <a:lnTo>
                    <a:pt x="784" y="676"/>
                  </a:lnTo>
                  <a:lnTo>
                    <a:pt x="764" y="686"/>
                  </a:lnTo>
                  <a:lnTo>
                    <a:pt x="744" y="700"/>
                  </a:lnTo>
                  <a:lnTo>
                    <a:pt x="736" y="716"/>
                  </a:lnTo>
                  <a:lnTo>
                    <a:pt x="728" y="726"/>
                  </a:lnTo>
                  <a:lnTo>
                    <a:pt x="720" y="734"/>
                  </a:lnTo>
                  <a:lnTo>
                    <a:pt x="682" y="734"/>
                  </a:lnTo>
                  <a:lnTo>
                    <a:pt x="662" y="756"/>
                  </a:lnTo>
                  <a:lnTo>
                    <a:pt x="656" y="760"/>
                  </a:lnTo>
                  <a:lnTo>
                    <a:pt x="650" y="764"/>
                  </a:lnTo>
                  <a:lnTo>
                    <a:pt x="642" y="766"/>
                  </a:lnTo>
                  <a:lnTo>
                    <a:pt x="636" y="766"/>
                  </a:lnTo>
                  <a:lnTo>
                    <a:pt x="628" y="754"/>
                  </a:lnTo>
                  <a:lnTo>
                    <a:pt x="620" y="746"/>
                  </a:lnTo>
                  <a:lnTo>
                    <a:pt x="612" y="742"/>
                  </a:lnTo>
                  <a:lnTo>
                    <a:pt x="604" y="742"/>
                  </a:lnTo>
                  <a:lnTo>
                    <a:pt x="596" y="744"/>
                  </a:lnTo>
                  <a:lnTo>
                    <a:pt x="588" y="748"/>
                  </a:lnTo>
                  <a:lnTo>
                    <a:pt x="574" y="758"/>
                  </a:lnTo>
                  <a:lnTo>
                    <a:pt x="564" y="760"/>
                  </a:lnTo>
                  <a:lnTo>
                    <a:pt x="556" y="760"/>
                  </a:lnTo>
                  <a:lnTo>
                    <a:pt x="548" y="758"/>
                  </a:lnTo>
                  <a:lnTo>
                    <a:pt x="544" y="756"/>
                  </a:lnTo>
                  <a:lnTo>
                    <a:pt x="534" y="748"/>
                  </a:lnTo>
                  <a:lnTo>
                    <a:pt x="526" y="740"/>
                  </a:lnTo>
                  <a:lnTo>
                    <a:pt x="514" y="738"/>
                  </a:lnTo>
                  <a:lnTo>
                    <a:pt x="506" y="738"/>
                  </a:lnTo>
                  <a:lnTo>
                    <a:pt x="498" y="738"/>
                  </a:lnTo>
                  <a:lnTo>
                    <a:pt x="492" y="742"/>
                  </a:lnTo>
                  <a:lnTo>
                    <a:pt x="486" y="746"/>
                  </a:lnTo>
                  <a:lnTo>
                    <a:pt x="482" y="750"/>
                  </a:lnTo>
                  <a:lnTo>
                    <a:pt x="474" y="764"/>
                  </a:lnTo>
                  <a:lnTo>
                    <a:pt x="468" y="768"/>
                  </a:lnTo>
                  <a:lnTo>
                    <a:pt x="462" y="770"/>
                  </a:lnTo>
                  <a:lnTo>
                    <a:pt x="454" y="770"/>
                  </a:lnTo>
                  <a:lnTo>
                    <a:pt x="448" y="768"/>
                  </a:lnTo>
                  <a:lnTo>
                    <a:pt x="436" y="762"/>
                  </a:lnTo>
                  <a:lnTo>
                    <a:pt x="430" y="756"/>
                  </a:lnTo>
                  <a:lnTo>
                    <a:pt x="414" y="756"/>
                  </a:lnTo>
                  <a:lnTo>
                    <a:pt x="404" y="766"/>
                  </a:lnTo>
                  <a:lnTo>
                    <a:pt x="398" y="774"/>
                  </a:lnTo>
                  <a:lnTo>
                    <a:pt x="396" y="784"/>
                  </a:lnTo>
                  <a:lnTo>
                    <a:pt x="394" y="802"/>
                  </a:lnTo>
                  <a:lnTo>
                    <a:pt x="402" y="814"/>
                  </a:lnTo>
                  <a:lnTo>
                    <a:pt x="410" y="826"/>
                  </a:lnTo>
                  <a:lnTo>
                    <a:pt x="412" y="832"/>
                  </a:lnTo>
                  <a:lnTo>
                    <a:pt x="412" y="840"/>
                  </a:lnTo>
                  <a:lnTo>
                    <a:pt x="412" y="850"/>
                  </a:lnTo>
                  <a:lnTo>
                    <a:pt x="410" y="860"/>
                  </a:lnTo>
                  <a:lnTo>
                    <a:pt x="410" y="872"/>
                  </a:lnTo>
                  <a:lnTo>
                    <a:pt x="414" y="886"/>
                  </a:lnTo>
                  <a:lnTo>
                    <a:pt x="416" y="902"/>
                  </a:lnTo>
                  <a:lnTo>
                    <a:pt x="420" y="922"/>
                  </a:lnTo>
                  <a:lnTo>
                    <a:pt x="412" y="928"/>
                  </a:lnTo>
                  <a:lnTo>
                    <a:pt x="406" y="9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Freeform 12"/>
            <p:cNvSpPr/>
            <p:nvPr/>
          </p:nvSpPr>
          <p:spPr bwMode="auto">
            <a:xfrm>
              <a:off x="4851400" y="5384800"/>
              <a:ext cx="1187450" cy="885825"/>
            </a:xfrm>
            <a:custGeom>
              <a:avLst/>
              <a:gdLst>
                <a:gd name="T0" fmla="*/ 450 w 748"/>
                <a:gd name="T1" fmla="*/ 540 h 558"/>
                <a:gd name="T2" fmla="*/ 440 w 748"/>
                <a:gd name="T3" fmla="*/ 532 h 558"/>
                <a:gd name="T4" fmla="*/ 422 w 748"/>
                <a:gd name="T5" fmla="*/ 516 h 558"/>
                <a:gd name="T6" fmla="*/ 406 w 748"/>
                <a:gd name="T7" fmla="*/ 508 h 558"/>
                <a:gd name="T8" fmla="*/ 390 w 748"/>
                <a:gd name="T9" fmla="*/ 536 h 558"/>
                <a:gd name="T10" fmla="*/ 280 w 748"/>
                <a:gd name="T11" fmla="*/ 532 h 558"/>
                <a:gd name="T12" fmla="*/ 218 w 748"/>
                <a:gd name="T13" fmla="*/ 498 h 558"/>
                <a:gd name="T14" fmla="*/ 204 w 748"/>
                <a:gd name="T15" fmla="*/ 478 h 558"/>
                <a:gd name="T16" fmla="*/ 212 w 748"/>
                <a:gd name="T17" fmla="*/ 432 h 558"/>
                <a:gd name="T18" fmla="*/ 188 w 748"/>
                <a:gd name="T19" fmla="*/ 390 h 558"/>
                <a:gd name="T20" fmla="*/ 142 w 748"/>
                <a:gd name="T21" fmla="*/ 382 h 558"/>
                <a:gd name="T22" fmla="*/ 82 w 748"/>
                <a:gd name="T23" fmla="*/ 368 h 558"/>
                <a:gd name="T24" fmla="*/ 104 w 748"/>
                <a:gd name="T25" fmla="*/ 342 h 558"/>
                <a:gd name="T26" fmla="*/ 140 w 748"/>
                <a:gd name="T27" fmla="*/ 316 h 558"/>
                <a:gd name="T28" fmla="*/ 142 w 748"/>
                <a:gd name="T29" fmla="*/ 262 h 558"/>
                <a:gd name="T30" fmla="*/ 102 w 748"/>
                <a:gd name="T31" fmla="*/ 252 h 558"/>
                <a:gd name="T32" fmla="*/ 20 w 748"/>
                <a:gd name="T33" fmla="*/ 222 h 558"/>
                <a:gd name="T34" fmla="*/ 0 w 748"/>
                <a:gd name="T35" fmla="*/ 192 h 558"/>
                <a:gd name="T36" fmla="*/ 22 w 748"/>
                <a:gd name="T37" fmla="*/ 162 h 558"/>
                <a:gd name="T38" fmla="*/ 62 w 748"/>
                <a:gd name="T39" fmla="*/ 154 h 558"/>
                <a:gd name="T40" fmla="*/ 120 w 748"/>
                <a:gd name="T41" fmla="*/ 190 h 558"/>
                <a:gd name="T42" fmla="*/ 156 w 748"/>
                <a:gd name="T43" fmla="*/ 192 h 558"/>
                <a:gd name="T44" fmla="*/ 206 w 748"/>
                <a:gd name="T45" fmla="*/ 156 h 558"/>
                <a:gd name="T46" fmla="*/ 240 w 748"/>
                <a:gd name="T47" fmla="*/ 98 h 558"/>
                <a:gd name="T48" fmla="*/ 274 w 748"/>
                <a:gd name="T49" fmla="*/ 110 h 558"/>
                <a:gd name="T50" fmla="*/ 308 w 748"/>
                <a:gd name="T51" fmla="*/ 128 h 558"/>
                <a:gd name="T52" fmla="*/ 342 w 748"/>
                <a:gd name="T53" fmla="*/ 134 h 558"/>
                <a:gd name="T54" fmla="*/ 410 w 748"/>
                <a:gd name="T55" fmla="*/ 100 h 558"/>
                <a:gd name="T56" fmla="*/ 442 w 748"/>
                <a:gd name="T57" fmla="*/ 78 h 558"/>
                <a:gd name="T58" fmla="*/ 470 w 748"/>
                <a:gd name="T59" fmla="*/ 52 h 558"/>
                <a:gd name="T60" fmla="*/ 514 w 748"/>
                <a:gd name="T61" fmla="*/ 38 h 558"/>
                <a:gd name="T62" fmla="*/ 588 w 748"/>
                <a:gd name="T63" fmla="*/ 10 h 558"/>
                <a:gd name="T64" fmla="*/ 632 w 748"/>
                <a:gd name="T65" fmla="*/ 0 h 558"/>
                <a:gd name="T66" fmla="*/ 672 w 748"/>
                <a:gd name="T67" fmla="*/ 54 h 558"/>
                <a:gd name="T68" fmla="*/ 640 w 748"/>
                <a:gd name="T69" fmla="*/ 112 h 558"/>
                <a:gd name="T70" fmla="*/ 642 w 748"/>
                <a:gd name="T71" fmla="*/ 142 h 558"/>
                <a:gd name="T72" fmla="*/ 682 w 748"/>
                <a:gd name="T73" fmla="*/ 172 h 558"/>
                <a:gd name="T74" fmla="*/ 734 w 748"/>
                <a:gd name="T75" fmla="*/ 180 h 558"/>
                <a:gd name="T76" fmla="*/ 748 w 748"/>
                <a:gd name="T77" fmla="*/ 220 h 558"/>
                <a:gd name="T78" fmla="*/ 734 w 748"/>
                <a:gd name="T79" fmla="*/ 254 h 558"/>
                <a:gd name="T80" fmla="*/ 722 w 748"/>
                <a:gd name="T81" fmla="*/ 264 h 558"/>
                <a:gd name="T82" fmla="*/ 712 w 748"/>
                <a:gd name="T83" fmla="*/ 312 h 558"/>
                <a:gd name="T84" fmla="*/ 688 w 748"/>
                <a:gd name="T85" fmla="*/ 346 h 558"/>
                <a:gd name="T86" fmla="*/ 672 w 748"/>
                <a:gd name="T87" fmla="*/ 360 h 558"/>
                <a:gd name="T88" fmla="*/ 634 w 748"/>
                <a:gd name="T89" fmla="*/ 406 h 558"/>
                <a:gd name="T90" fmla="*/ 614 w 748"/>
                <a:gd name="T91" fmla="*/ 424 h 558"/>
                <a:gd name="T92" fmla="*/ 586 w 748"/>
                <a:gd name="T93" fmla="*/ 448 h 558"/>
                <a:gd name="T94" fmla="*/ 570 w 748"/>
                <a:gd name="T95" fmla="*/ 468 h 558"/>
                <a:gd name="T96" fmla="*/ 566 w 748"/>
                <a:gd name="T97" fmla="*/ 474 h 558"/>
                <a:gd name="T98" fmla="*/ 546 w 748"/>
                <a:gd name="T99" fmla="*/ 484 h 558"/>
                <a:gd name="T100" fmla="*/ 518 w 748"/>
                <a:gd name="T101" fmla="*/ 534 h 558"/>
                <a:gd name="T102" fmla="*/ 466 w 748"/>
                <a:gd name="T103" fmla="*/ 558 h 55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48" h="558">
                  <a:moveTo>
                    <a:pt x="450" y="558"/>
                  </a:moveTo>
                  <a:lnTo>
                    <a:pt x="450" y="558"/>
                  </a:lnTo>
                  <a:lnTo>
                    <a:pt x="450" y="540"/>
                  </a:lnTo>
                  <a:lnTo>
                    <a:pt x="446" y="540"/>
                  </a:lnTo>
                  <a:lnTo>
                    <a:pt x="444" y="538"/>
                  </a:lnTo>
                  <a:lnTo>
                    <a:pt x="440" y="532"/>
                  </a:lnTo>
                  <a:lnTo>
                    <a:pt x="428" y="530"/>
                  </a:lnTo>
                  <a:lnTo>
                    <a:pt x="426" y="522"/>
                  </a:lnTo>
                  <a:lnTo>
                    <a:pt x="422" y="516"/>
                  </a:lnTo>
                  <a:lnTo>
                    <a:pt x="418" y="510"/>
                  </a:lnTo>
                  <a:lnTo>
                    <a:pt x="414" y="508"/>
                  </a:lnTo>
                  <a:lnTo>
                    <a:pt x="410" y="508"/>
                  </a:lnTo>
                  <a:lnTo>
                    <a:pt x="406" y="508"/>
                  </a:lnTo>
                  <a:lnTo>
                    <a:pt x="396" y="510"/>
                  </a:lnTo>
                  <a:lnTo>
                    <a:pt x="390" y="536"/>
                  </a:lnTo>
                  <a:lnTo>
                    <a:pt x="322" y="540"/>
                  </a:lnTo>
                  <a:lnTo>
                    <a:pt x="280" y="532"/>
                  </a:lnTo>
                  <a:lnTo>
                    <a:pt x="246" y="528"/>
                  </a:lnTo>
                  <a:lnTo>
                    <a:pt x="218" y="498"/>
                  </a:lnTo>
                  <a:lnTo>
                    <a:pt x="208" y="478"/>
                  </a:lnTo>
                  <a:lnTo>
                    <a:pt x="204" y="478"/>
                  </a:lnTo>
                  <a:lnTo>
                    <a:pt x="200" y="464"/>
                  </a:lnTo>
                  <a:lnTo>
                    <a:pt x="202" y="452"/>
                  </a:lnTo>
                  <a:lnTo>
                    <a:pt x="206" y="442"/>
                  </a:lnTo>
                  <a:lnTo>
                    <a:pt x="212" y="432"/>
                  </a:lnTo>
                  <a:lnTo>
                    <a:pt x="212" y="406"/>
                  </a:lnTo>
                  <a:lnTo>
                    <a:pt x="188" y="390"/>
                  </a:lnTo>
                  <a:lnTo>
                    <a:pt x="188" y="384"/>
                  </a:lnTo>
                  <a:lnTo>
                    <a:pt x="142" y="382"/>
                  </a:lnTo>
                  <a:lnTo>
                    <a:pt x="104" y="378"/>
                  </a:lnTo>
                  <a:lnTo>
                    <a:pt x="82" y="368"/>
                  </a:lnTo>
                  <a:lnTo>
                    <a:pt x="72" y="344"/>
                  </a:lnTo>
                  <a:lnTo>
                    <a:pt x="104" y="342"/>
                  </a:lnTo>
                  <a:lnTo>
                    <a:pt x="112" y="338"/>
                  </a:lnTo>
                  <a:lnTo>
                    <a:pt x="122" y="332"/>
                  </a:lnTo>
                  <a:lnTo>
                    <a:pt x="140" y="316"/>
                  </a:lnTo>
                  <a:lnTo>
                    <a:pt x="148" y="300"/>
                  </a:lnTo>
                  <a:lnTo>
                    <a:pt x="150" y="286"/>
                  </a:lnTo>
                  <a:lnTo>
                    <a:pt x="148" y="274"/>
                  </a:lnTo>
                  <a:lnTo>
                    <a:pt x="142" y="262"/>
                  </a:lnTo>
                  <a:lnTo>
                    <a:pt x="114" y="260"/>
                  </a:lnTo>
                  <a:lnTo>
                    <a:pt x="102" y="252"/>
                  </a:lnTo>
                  <a:lnTo>
                    <a:pt x="88" y="246"/>
                  </a:lnTo>
                  <a:lnTo>
                    <a:pt x="64" y="238"/>
                  </a:lnTo>
                  <a:lnTo>
                    <a:pt x="40" y="230"/>
                  </a:lnTo>
                  <a:lnTo>
                    <a:pt x="20" y="222"/>
                  </a:lnTo>
                  <a:lnTo>
                    <a:pt x="6" y="204"/>
                  </a:lnTo>
                  <a:lnTo>
                    <a:pt x="2" y="196"/>
                  </a:lnTo>
                  <a:lnTo>
                    <a:pt x="0" y="192"/>
                  </a:lnTo>
                  <a:lnTo>
                    <a:pt x="12" y="174"/>
                  </a:lnTo>
                  <a:lnTo>
                    <a:pt x="18" y="166"/>
                  </a:lnTo>
                  <a:lnTo>
                    <a:pt x="22" y="162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8" y="154"/>
                  </a:lnTo>
                  <a:lnTo>
                    <a:pt x="62" y="154"/>
                  </a:lnTo>
                  <a:lnTo>
                    <a:pt x="90" y="164"/>
                  </a:lnTo>
                  <a:lnTo>
                    <a:pt x="120" y="190"/>
                  </a:lnTo>
                  <a:lnTo>
                    <a:pt x="130" y="192"/>
                  </a:lnTo>
                  <a:lnTo>
                    <a:pt x="142" y="192"/>
                  </a:lnTo>
                  <a:lnTo>
                    <a:pt x="156" y="192"/>
                  </a:lnTo>
                  <a:lnTo>
                    <a:pt x="172" y="190"/>
                  </a:lnTo>
                  <a:lnTo>
                    <a:pt x="188" y="174"/>
                  </a:lnTo>
                  <a:lnTo>
                    <a:pt x="206" y="156"/>
                  </a:lnTo>
                  <a:lnTo>
                    <a:pt x="222" y="136"/>
                  </a:lnTo>
                  <a:lnTo>
                    <a:pt x="238" y="120"/>
                  </a:lnTo>
                  <a:lnTo>
                    <a:pt x="240" y="98"/>
                  </a:lnTo>
                  <a:lnTo>
                    <a:pt x="264" y="96"/>
                  </a:lnTo>
                  <a:lnTo>
                    <a:pt x="274" y="110"/>
                  </a:lnTo>
                  <a:lnTo>
                    <a:pt x="284" y="114"/>
                  </a:lnTo>
                  <a:lnTo>
                    <a:pt x="294" y="120"/>
                  </a:lnTo>
                  <a:lnTo>
                    <a:pt x="308" y="128"/>
                  </a:lnTo>
                  <a:lnTo>
                    <a:pt x="324" y="134"/>
                  </a:lnTo>
                  <a:lnTo>
                    <a:pt x="342" y="134"/>
                  </a:lnTo>
                  <a:lnTo>
                    <a:pt x="384" y="120"/>
                  </a:lnTo>
                  <a:lnTo>
                    <a:pt x="398" y="108"/>
                  </a:lnTo>
                  <a:lnTo>
                    <a:pt x="410" y="100"/>
                  </a:lnTo>
                  <a:lnTo>
                    <a:pt x="422" y="92"/>
                  </a:lnTo>
                  <a:lnTo>
                    <a:pt x="438" y="84"/>
                  </a:lnTo>
                  <a:lnTo>
                    <a:pt x="442" y="78"/>
                  </a:lnTo>
                  <a:lnTo>
                    <a:pt x="450" y="72"/>
                  </a:lnTo>
                  <a:lnTo>
                    <a:pt x="462" y="56"/>
                  </a:lnTo>
                  <a:lnTo>
                    <a:pt x="470" y="52"/>
                  </a:lnTo>
                  <a:lnTo>
                    <a:pt x="476" y="46"/>
                  </a:lnTo>
                  <a:lnTo>
                    <a:pt x="494" y="40"/>
                  </a:lnTo>
                  <a:lnTo>
                    <a:pt x="514" y="38"/>
                  </a:lnTo>
                  <a:lnTo>
                    <a:pt x="550" y="36"/>
                  </a:lnTo>
                  <a:lnTo>
                    <a:pt x="570" y="22"/>
                  </a:lnTo>
                  <a:lnTo>
                    <a:pt x="588" y="10"/>
                  </a:lnTo>
                  <a:lnTo>
                    <a:pt x="596" y="6"/>
                  </a:lnTo>
                  <a:lnTo>
                    <a:pt x="606" y="2"/>
                  </a:lnTo>
                  <a:lnTo>
                    <a:pt x="618" y="0"/>
                  </a:lnTo>
                  <a:lnTo>
                    <a:pt x="632" y="0"/>
                  </a:lnTo>
                  <a:lnTo>
                    <a:pt x="654" y="36"/>
                  </a:lnTo>
                  <a:lnTo>
                    <a:pt x="672" y="54"/>
                  </a:lnTo>
                  <a:lnTo>
                    <a:pt x="656" y="82"/>
                  </a:lnTo>
                  <a:lnTo>
                    <a:pt x="646" y="96"/>
                  </a:lnTo>
                  <a:lnTo>
                    <a:pt x="640" y="112"/>
                  </a:lnTo>
                  <a:lnTo>
                    <a:pt x="638" y="140"/>
                  </a:lnTo>
                  <a:lnTo>
                    <a:pt x="642" y="142"/>
                  </a:lnTo>
                  <a:lnTo>
                    <a:pt x="650" y="142"/>
                  </a:lnTo>
                  <a:lnTo>
                    <a:pt x="672" y="142"/>
                  </a:lnTo>
                  <a:lnTo>
                    <a:pt x="682" y="172"/>
                  </a:lnTo>
                  <a:lnTo>
                    <a:pt x="690" y="184"/>
                  </a:lnTo>
                  <a:lnTo>
                    <a:pt x="734" y="180"/>
                  </a:lnTo>
                  <a:lnTo>
                    <a:pt x="740" y="190"/>
                  </a:lnTo>
                  <a:lnTo>
                    <a:pt x="744" y="204"/>
                  </a:lnTo>
                  <a:lnTo>
                    <a:pt x="748" y="220"/>
                  </a:lnTo>
                  <a:lnTo>
                    <a:pt x="748" y="238"/>
                  </a:lnTo>
                  <a:lnTo>
                    <a:pt x="740" y="248"/>
                  </a:lnTo>
                  <a:lnTo>
                    <a:pt x="734" y="254"/>
                  </a:lnTo>
                  <a:lnTo>
                    <a:pt x="726" y="258"/>
                  </a:lnTo>
                  <a:lnTo>
                    <a:pt x="724" y="262"/>
                  </a:lnTo>
                  <a:lnTo>
                    <a:pt x="722" y="264"/>
                  </a:lnTo>
                  <a:lnTo>
                    <a:pt x="718" y="266"/>
                  </a:lnTo>
                  <a:lnTo>
                    <a:pt x="712" y="312"/>
                  </a:lnTo>
                  <a:lnTo>
                    <a:pt x="706" y="324"/>
                  </a:lnTo>
                  <a:lnTo>
                    <a:pt x="700" y="338"/>
                  </a:lnTo>
                  <a:lnTo>
                    <a:pt x="688" y="346"/>
                  </a:lnTo>
                  <a:lnTo>
                    <a:pt x="682" y="350"/>
                  </a:lnTo>
                  <a:lnTo>
                    <a:pt x="682" y="356"/>
                  </a:lnTo>
                  <a:lnTo>
                    <a:pt x="672" y="360"/>
                  </a:lnTo>
                  <a:lnTo>
                    <a:pt x="664" y="366"/>
                  </a:lnTo>
                  <a:lnTo>
                    <a:pt x="656" y="376"/>
                  </a:lnTo>
                  <a:lnTo>
                    <a:pt x="648" y="386"/>
                  </a:lnTo>
                  <a:lnTo>
                    <a:pt x="634" y="406"/>
                  </a:lnTo>
                  <a:lnTo>
                    <a:pt x="626" y="414"/>
                  </a:lnTo>
                  <a:lnTo>
                    <a:pt x="616" y="420"/>
                  </a:lnTo>
                  <a:lnTo>
                    <a:pt x="614" y="424"/>
                  </a:lnTo>
                  <a:lnTo>
                    <a:pt x="610" y="428"/>
                  </a:lnTo>
                  <a:lnTo>
                    <a:pt x="600" y="434"/>
                  </a:lnTo>
                  <a:lnTo>
                    <a:pt x="586" y="448"/>
                  </a:lnTo>
                  <a:lnTo>
                    <a:pt x="572" y="464"/>
                  </a:lnTo>
                  <a:lnTo>
                    <a:pt x="570" y="466"/>
                  </a:lnTo>
                  <a:lnTo>
                    <a:pt x="570" y="468"/>
                  </a:lnTo>
                  <a:lnTo>
                    <a:pt x="566" y="468"/>
                  </a:lnTo>
                  <a:lnTo>
                    <a:pt x="566" y="474"/>
                  </a:lnTo>
                  <a:lnTo>
                    <a:pt x="560" y="474"/>
                  </a:lnTo>
                  <a:lnTo>
                    <a:pt x="556" y="476"/>
                  </a:lnTo>
                  <a:lnTo>
                    <a:pt x="546" y="484"/>
                  </a:lnTo>
                  <a:lnTo>
                    <a:pt x="532" y="500"/>
                  </a:lnTo>
                  <a:lnTo>
                    <a:pt x="518" y="534"/>
                  </a:lnTo>
                  <a:lnTo>
                    <a:pt x="502" y="538"/>
                  </a:lnTo>
                  <a:lnTo>
                    <a:pt x="488" y="544"/>
                  </a:lnTo>
                  <a:lnTo>
                    <a:pt x="478" y="550"/>
                  </a:lnTo>
                  <a:lnTo>
                    <a:pt x="466" y="558"/>
                  </a:lnTo>
                  <a:lnTo>
                    <a:pt x="450" y="55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13"/>
            <p:cNvSpPr/>
            <p:nvPr/>
          </p:nvSpPr>
          <p:spPr bwMode="auto">
            <a:xfrm>
              <a:off x="7381875" y="5387975"/>
              <a:ext cx="282575" cy="654050"/>
            </a:xfrm>
            <a:custGeom>
              <a:avLst/>
              <a:gdLst>
                <a:gd name="T0" fmla="*/ 82 w 178"/>
                <a:gd name="T1" fmla="*/ 412 h 412"/>
                <a:gd name="T2" fmla="*/ 82 w 178"/>
                <a:gd name="T3" fmla="*/ 412 h 412"/>
                <a:gd name="T4" fmla="*/ 50 w 178"/>
                <a:gd name="T5" fmla="*/ 364 h 412"/>
                <a:gd name="T6" fmla="*/ 50 w 178"/>
                <a:gd name="T7" fmla="*/ 364 h 412"/>
                <a:gd name="T8" fmla="*/ 40 w 178"/>
                <a:gd name="T9" fmla="*/ 360 h 412"/>
                <a:gd name="T10" fmla="*/ 34 w 178"/>
                <a:gd name="T11" fmla="*/ 356 h 412"/>
                <a:gd name="T12" fmla="*/ 28 w 178"/>
                <a:gd name="T13" fmla="*/ 350 h 412"/>
                <a:gd name="T14" fmla="*/ 26 w 178"/>
                <a:gd name="T15" fmla="*/ 346 h 412"/>
                <a:gd name="T16" fmla="*/ 20 w 178"/>
                <a:gd name="T17" fmla="*/ 336 h 412"/>
                <a:gd name="T18" fmla="*/ 16 w 178"/>
                <a:gd name="T19" fmla="*/ 324 h 412"/>
                <a:gd name="T20" fmla="*/ 16 w 178"/>
                <a:gd name="T21" fmla="*/ 324 h 412"/>
                <a:gd name="T22" fmla="*/ 0 w 178"/>
                <a:gd name="T23" fmla="*/ 304 h 412"/>
                <a:gd name="T24" fmla="*/ 0 w 178"/>
                <a:gd name="T25" fmla="*/ 304 h 412"/>
                <a:gd name="T26" fmla="*/ 2 w 178"/>
                <a:gd name="T27" fmla="*/ 280 h 412"/>
                <a:gd name="T28" fmla="*/ 6 w 178"/>
                <a:gd name="T29" fmla="*/ 258 h 412"/>
                <a:gd name="T30" fmla="*/ 8 w 178"/>
                <a:gd name="T31" fmla="*/ 238 h 412"/>
                <a:gd name="T32" fmla="*/ 8 w 178"/>
                <a:gd name="T33" fmla="*/ 228 h 412"/>
                <a:gd name="T34" fmla="*/ 6 w 178"/>
                <a:gd name="T35" fmla="*/ 220 h 412"/>
                <a:gd name="T36" fmla="*/ 6 w 178"/>
                <a:gd name="T37" fmla="*/ 220 h 412"/>
                <a:gd name="T38" fmla="*/ 6 w 178"/>
                <a:gd name="T39" fmla="*/ 196 h 412"/>
                <a:gd name="T40" fmla="*/ 10 w 178"/>
                <a:gd name="T41" fmla="*/ 180 h 412"/>
                <a:gd name="T42" fmla="*/ 16 w 178"/>
                <a:gd name="T43" fmla="*/ 166 h 412"/>
                <a:gd name="T44" fmla="*/ 30 w 178"/>
                <a:gd name="T45" fmla="*/ 150 h 412"/>
                <a:gd name="T46" fmla="*/ 30 w 178"/>
                <a:gd name="T47" fmla="*/ 150 h 412"/>
                <a:gd name="T48" fmla="*/ 38 w 178"/>
                <a:gd name="T49" fmla="*/ 112 h 412"/>
                <a:gd name="T50" fmla="*/ 38 w 178"/>
                <a:gd name="T51" fmla="*/ 112 h 412"/>
                <a:gd name="T52" fmla="*/ 60 w 178"/>
                <a:gd name="T53" fmla="*/ 64 h 412"/>
                <a:gd name="T54" fmla="*/ 60 w 178"/>
                <a:gd name="T55" fmla="*/ 64 h 412"/>
                <a:gd name="T56" fmla="*/ 76 w 178"/>
                <a:gd name="T57" fmla="*/ 44 h 412"/>
                <a:gd name="T58" fmla="*/ 90 w 178"/>
                <a:gd name="T59" fmla="*/ 28 h 412"/>
                <a:gd name="T60" fmla="*/ 104 w 178"/>
                <a:gd name="T61" fmla="*/ 14 h 412"/>
                <a:gd name="T62" fmla="*/ 122 w 178"/>
                <a:gd name="T63" fmla="*/ 0 h 412"/>
                <a:gd name="T64" fmla="*/ 122 w 178"/>
                <a:gd name="T65" fmla="*/ 0 h 412"/>
                <a:gd name="T66" fmla="*/ 164 w 178"/>
                <a:gd name="T67" fmla="*/ 2 h 412"/>
                <a:gd name="T68" fmla="*/ 164 w 178"/>
                <a:gd name="T69" fmla="*/ 2 h 412"/>
                <a:gd name="T70" fmla="*/ 170 w 178"/>
                <a:gd name="T71" fmla="*/ 6 h 412"/>
                <a:gd name="T72" fmla="*/ 170 w 178"/>
                <a:gd name="T73" fmla="*/ 6 h 412"/>
                <a:gd name="T74" fmla="*/ 176 w 178"/>
                <a:gd name="T75" fmla="*/ 30 h 412"/>
                <a:gd name="T76" fmla="*/ 178 w 178"/>
                <a:gd name="T77" fmla="*/ 44 h 412"/>
                <a:gd name="T78" fmla="*/ 178 w 178"/>
                <a:gd name="T79" fmla="*/ 58 h 412"/>
                <a:gd name="T80" fmla="*/ 178 w 178"/>
                <a:gd name="T81" fmla="*/ 58 h 412"/>
                <a:gd name="T82" fmla="*/ 172 w 178"/>
                <a:gd name="T83" fmla="*/ 72 h 412"/>
                <a:gd name="T84" fmla="*/ 168 w 178"/>
                <a:gd name="T85" fmla="*/ 86 h 412"/>
                <a:gd name="T86" fmla="*/ 166 w 178"/>
                <a:gd name="T87" fmla="*/ 102 h 412"/>
                <a:gd name="T88" fmla="*/ 166 w 178"/>
                <a:gd name="T89" fmla="*/ 118 h 412"/>
                <a:gd name="T90" fmla="*/ 168 w 178"/>
                <a:gd name="T91" fmla="*/ 154 h 412"/>
                <a:gd name="T92" fmla="*/ 170 w 178"/>
                <a:gd name="T93" fmla="*/ 188 h 412"/>
                <a:gd name="T94" fmla="*/ 170 w 178"/>
                <a:gd name="T95" fmla="*/ 188 h 412"/>
                <a:gd name="T96" fmla="*/ 164 w 178"/>
                <a:gd name="T97" fmla="*/ 202 h 412"/>
                <a:gd name="T98" fmla="*/ 158 w 178"/>
                <a:gd name="T99" fmla="*/ 218 h 412"/>
                <a:gd name="T100" fmla="*/ 158 w 178"/>
                <a:gd name="T101" fmla="*/ 218 h 412"/>
                <a:gd name="T102" fmla="*/ 118 w 178"/>
                <a:gd name="T103" fmla="*/ 304 h 412"/>
                <a:gd name="T104" fmla="*/ 118 w 178"/>
                <a:gd name="T105" fmla="*/ 304 h 412"/>
                <a:gd name="T106" fmla="*/ 108 w 178"/>
                <a:gd name="T107" fmla="*/ 398 h 412"/>
                <a:gd name="T108" fmla="*/ 108 w 178"/>
                <a:gd name="T109" fmla="*/ 398 h 412"/>
                <a:gd name="T110" fmla="*/ 98 w 178"/>
                <a:gd name="T111" fmla="*/ 408 h 412"/>
                <a:gd name="T112" fmla="*/ 98 w 178"/>
                <a:gd name="T113" fmla="*/ 408 h 412"/>
                <a:gd name="T114" fmla="*/ 90 w 178"/>
                <a:gd name="T115" fmla="*/ 410 h 412"/>
                <a:gd name="T116" fmla="*/ 82 w 178"/>
                <a:gd name="T117" fmla="*/ 412 h 412"/>
                <a:gd name="T118" fmla="*/ 82 w 178"/>
                <a:gd name="T119" fmla="*/ 412 h 41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78" h="412">
                  <a:moveTo>
                    <a:pt x="82" y="412"/>
                  </a:moveTo>
                  <a:lnTo>
                    <a:pt x="82" y="412"/>
                  </a:lnTo>
                  <a:lnTo>
                    <a:pt x="50" y="364"/>
                  </a:lnTo>
                  <a:lnTo>
                    <a:pt x="40" y="360"/>
                  </a:lnTo>
                  <a:lnTo>
                    <a:pt x="34" y="356"/>
                  </a:lnTo>
                  <a:lnTo>
                    <a:pt x="28" y="350"/>
                  </a:lnTo>
                  <a:lnTo>
                    <a:pt x="26" y="346"/>
                  </a:lnTo>
                  <a:lnTo>
                    <a:pt x="20" y="336"/>
                  </a:lnTo>
                  <a:lnTo>
                    <a:pt x="16" y="324"/>
                  </a:lnTo>
                  <a:lnTo>
                    <a:pt x="0" y="304"/>
                  </a:lnTo>
                  <a:lnTo>
                    <a:pt x="2" y="280"/>
                  </a:lnTo>
                  <a:lnTo>
                    <a:pt x="6" y="258"/>
                  </a:lnTo>
                  <a:lnTo>
                    <a:pt x="8" y="238"/>
                  </a:lnTo>
                  <a:lnTo>
                    <a:pt x="8" y="228"/>
                  </a:lnTo>
                  <a:lnTo>
                    <a:pt x="6" y="220"/>
                  </a:lnTo>
                  <a:lnTo>
                    <a:pt x="6" y="196"/>
                  </a:lnTo>
                  <a:lnTo>
                    <a:pt x="10" y="180"/>
                  </a:lnTo>
                  <a:lnTo>
                    <a:pt x="16" y="166"/>
                  </a:lnTo>
                  <a:lnTo>
                    <a:pt x="30" y="150"/>
                  </a:lnTo>
                  <a:lnTo>
                    <a:pt x="38" y="112"/>
                  </a:lnTo>
                  <a:lnTo>
                    <a:pt x="60" y="64"/>
                  </a:lnTo>
                  <a:lnTo>
                    <a:pt x="76" y="44"/>
                  </a:lnTo>
                  <a:lnTo>
                    <a:pt x="90" y="28"/>
                  </a:lnTo>
                  <a:lnTo>
                    <a:pt x="104" y="14"/>
                  </a:lnTo>
                  <a:lnTo>
                    <a:pt x="122" y="0"/>
                  </a:lnTo>
                  <a:lnTo>
                    <a:pt x="164" y="2"/>
                  </a:lnTo>
                  <a:lnTo>
                    <a:pt x="170" y="6"/>
                  </a:lnTo>
                  <a:lnTo>
                    <a:pt x="176" y="30"/>
                  </a:lnTo>
                  <a:lnTo>
                    <a:pt x="178" y="44"/>
                  </a:lnTo>
                  <a:lnTo>
                    <a:pt x="178" y="58"/>
                  </a:lnTo>
                  <a:lnTo>
                    <a:pt x="172" y="72"/>
                  </a:lnTo>
                  <a:lnTo>
                    <a:pt x="168" y="86"/>
                  </a:lnTo>
                  <a:lnTo>
                    <a:pt x="166" y="102"/>
                  </a:lnTo>
                  <a:lnTo>
                    <a:pt x="166" y="118"/>
                  </a:lnTo>
                  <a:lnTo>
                    <a:pt x="168" y="154"/>
                  </a:lnTo>
                  <a:lnTo>
                    <a:pt x="170" y="188"/>
                  </a:lnTo>
                  <a:lnTo>
                    <a:pt x="164" y="202"/>
                  </a:lnTo>
                  <a:lnTo>
                    <a:pt x="158" y="218"/>
                  </a:lnTo>
                  <a:lnTo>
                    <a:pt x="118" y="304"/>
                  </a:lnTo>
                  <a:lnTo>
                    <a:pt x="108" y="398"/>
                  </a:lnTo>
                  <a:lnTo>
                    <a:pt x="98" y="408"/>
                  </a:lnTo>
                  <a:lnTo>
                    <a:pt x="90" y="410"/>
                  </a:lnTo>
                  <a:lnTo>
                    <a:pt x="82" y="41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Freeform 14"/>
            <p:cNvSpPr/>
            <p:nvPr/>
          </p:nvSpPr>
          <p:spPr bwMode="auto">
            <a:xfrm>
              <a:off x="7407275" y="5405437"/>
              <a:ext cx="247650" cy="619125"/>
            </a:xfrm>
            <a:custGeom>
              <a:avLst/>
              <a:gdLst>
                <a:gd name="T0" fmla="*/ 76 w 156"/>
                <a:gd name="T1" fmla="*/ 390 h 390"/>
                <a:gd name="T2" fmla="*/ 76 w 156"/>
                <a:gd name="T3" fmla="*/ 390 h 390"/>
                <a:gd name="T4" fmla="*/ 46 w 156"/>
                <a:gd name="T5" fmla="*/ 344 h 390"/>
                <a:gd name="T6" fmla="*/ 46 w 156"/>
                <a:gd name="T7" fmla="*/ 344 h 390"/>
                <a:gd name="T8" fmla="*/ 26 w 156"/>
                <a:gd name="T9" fmla="*/ 338 h 390"/>
                <a:gd name="T10" fmla="*/ 26 w 156"/>
                <a:gd name="T11" fmla="*/ 338 h 390"/>
                <a:gd name="T12" fmla="*/ 22 w 156"/>
                <a:gd name="T13" fmla="*/ 324 h 390"/>
                <a:gd name="T14" fmla="*/ 14 w 156"/>
                <a:gd name="T15" fmla="*/ 310 h 390"/>
                <a:gd name="T16" fmla="*/ 6 w 156"/>
                <a:gd name="T17" fmla="*/ 300 h 390"/>
                <a:gd name="T18" fmla="*/ 0 w 156"/>
                <a:gd name="T19" fmla="*/ 294 h 390"/>
                <a:gd name="T20" fmla="*/ 0 w 156"/>
                <a:gd name="T21" fmla="*/ 294 h 390"/>
                <a:gd name="T22" fmla="*/ 0 w 156"/>
                <a:gd name="T23" fmla="*/ 272 h 390"/>
                <a:gd name="T24" fmla="*/ 0 w 156"/>
                <a:gd name="T25" fmla="*/ 272 h 390"/>
                <a:gd name="T26" fmla="*/ 4 w 156"/>
                <a:gd name="T27" fmla="*/ 242 h 390"/>
                <a:gd name="T28" fmla="*/ 6 w 156"/>
                <a:gd name="T29" fmla="*/ 230 h 390"/>
                <a:gd name="T30" fmla="*/ 8 w 156"/>
                <a:gd name="T31" fmla="*/ 216 h 390"/>
                <a:gd name="T32" fmla="*/ 8 w 156"/>
                <a:gd name="T33" fmla="*/ 216 h 390"/>
                <a:gd name="T34" fmla="*/ 4 w 156"/>
                <a:gd name="T35" fmla="*/ 202 h 390"/>
                <a:gd name="T36" fmla="*/ 4 w 156"/>
                <a:gd name="T37" fmla="*/ 192 h 390"/>
                <a:gd name="T38" fmla="*/ 4 w 156"/>
                <a:gd name="T39" fmla="*/ 182 h 390"/>
                <a:gd name="T40" fmla="*/ 8 w 156"/>
                <a:gd name="T41" fmla="*/ 174 h 390"/>
                <a:gd name="T42" fmla="*/ 18 w 156"/>
                <a:gd name="T43" fmla="*/ 158 h 390"/>
                <a:gd name="T44" fmla="*/ 30 w 156"/>
                <a:gd name="T45" fmla="*/ 142 h 390"/>
                <a:gd name="T46" fmla="*/ 30 w 156"/>
                <a:gd name="T47" fmla="*/ 142 h 390"/>
                <a:gd name="T48" fmla="*/ 38 w 156"/>
                <a:gd name="T49" fmla="*/ 108 h 390"/>
                <a:gd name="T50" fmla="*/ 38 w 156"/>
                <a:gd name="T51" fmla="*/ 108 h 390"/>
                <a:gd name="T52" fmla="*/ 48 w 156"/>
                <a:gd name="T53" fmla="*/ 84 h 390"/>
                <a:gd name="T54" fmla="*/ 56 w 156"/>
                <a:gd name="T55" fmla="*/ 64 h 390"/>
                <a:gd name="T56" fmla="*/ 68 w 156"/>
                <a:gd name="T57" fmla="*/ 46 h 390"/>
                <a:gd name="T58" fmla="*/ 84 w 156"/>
                <a:gd name="T59" fmla="*/ 28 h 390"/>
                <a:gd name="T60" fmla="*/ 84 w 156"/>
                <a:gd name="T61" fmla="*/ 28 h 390"/>
                <a:gd name="T62" fmla="*/ 116 w 156"/>
                <a:gd name="T63" fmla="*/ 2 h 390"/>
                <a:gd name="T64" fmla="*/ 116 w 156"/>
                <a:gd name="T65" fmla="*/ 2 h 390"/>
                <a:gd name="T66" fmla="*/ 150 w 156"/>
                <a:gd name="T67" fmla="*/ 0 h 390"/>
                <a:gd name="T68" fmla="*/ 150 w 156"/>
                <a:gd name="T69" fmla="*/ 0 h 390"/>
                <a:gd name="T70" fmla="*/ 154 w 156"/>
                <a:gd name="T71" fmla="*/ 18 h 390"/>
                <a:gd name="T72" fmla="*/ 156 w 156"/>
                <a:gd name="T73" fmla="*/ 32 h 390"/>
                <a:gd name="T74" fmla="*/ 156 w 156"/>
                <a:gd name="T75" fmla="*/ 44 h 390"/>
                <a:gd name="T76" fmla="*/ 156 w 156"/>
                <a:gd name="T77" fmla="*/ 44 h 390"/>
                <a:gd name="T78" fmla="*/ 150 w 156"/>
                <a:gd name="T79" fmla="*/ 56 h 390"/>
                <a:gd name="T80" fmla="*/ 146 w 156"/>
                <a:gd name="T81" fmla="*/ 70 h 390"/>
                <a:gd name="T82" fmla="*/ 144 w 156"/>
                <a:gd name="T83" fmla="*/ 86 h 390"/>
                <a:gd name="T84" fmla="*/ 142 w 156"/>
                <a:gd name="T85" fmla="*/ 102 h 390"/>
                <a:gd name="T86" fmla="*/ 144 w 156"/>
                <a:gd name="T87" fmla="*/ 138 h 390"/>
                <a:gd name="T88" fmla="*/ 146 w 156"/>
                <a:gd name="T89" fmla="*/ 174 h 390"/>
                <a:gd name="T90" fmla="*/ 146 w 156"/>
                <a:gd name="T91" fmla="*/ 174 h 390"/>
                <a:gd name="T92" fmla="*/ 138 w 156"/>
                <a:gd name="T93" fmla="*/ 196 h 390"/>
                <a:gd name="T94" fmla="*/ 126 w 156"/>
                <a:gd name="T95" fmla="*/ 222 h 390"/>
                <a:gd name="T96" fmla="*/ 102 w 156"/>
                <a:gd name="T97" fmla="*/ 270 h 390"/>
                <a:gd name="T98" fmla="*/ 102 w 156"/>
                <a:gd name="T99" fmla="*/ 270 h 390"/>
                <a:gd name="T100" fmla="*/ 96 w 156"/>
                <a:gd name="T101" fmla="*/ 290 h 390"/>
                <a:gd name="T102" fmla="*/ 96 w 156"/>
                <a:gd name="T103" fmla="*/ 290 h 390"/>
                <a:gd name="T104" fmla="*/ 84 w 156"/>
                <a:gd name="T105" fmla="*/ 382 h 390"/>
                <a:gd name="T106" fmla="*/ 84 w 156"/>
                <a:gd name="T107" fmla="*/ 382 h 390"/>
                <a:gd name="T108" fmla="*/ 80 w 156"/>
                <a:gd name="T109" fmla="*/ 386 h 390"/>
                <a:gd name="T110" fmla="*/ 76 w 156"/>
                <a:gd name="T111" fmla="*/ 390 h 390"/>
                <a:gd name="T112" fmla="*/ 76 w 156"/>
                <a:gd name="T113" fmla="*/ 390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6" h="390">
                  <a:moveTo>
                    <a:pt x="76" y="390"/>
                  </a:moveTo>
                  <a:lnTo>
                    <a:pt x="76" y="390"/>
                  </a:lnTo>
                  <a:lnTo>
                    <a:pt x="46" y="344"/>
                  </a:lnTo>
                  <a:lnTo>
                    <a:pt x="26" y="338"/>
                  </a:lnTo>
                  <a:lnTo>
                    <a:pt x="22" y="324"/>
                  </a:lnTo>
                  <a:lnTo>
                    <a:pt x="14" y="310"/>
                  </a:lnTo>
                  <a:lnTo>
                    <a:pt x="6" y="300"/>
                  </a:lnTo>
                  <a:lnTo>
                    <a:pt x="0" y="294"/>
                  </a:lnTo>
                  <a:lnTo>
                    <a:pt x="0" y="272"/>
                  </a:lnTo>
                  <a:lnTo>
                    <a:pt x="4" y="242"/>
                  </a:lnTo>
                  <a:lnTo>
                    <a:pt x="6" y="230"/>
                  </a:lnTo>
                  <a:lnTo>
                    <a:pt x="8" y="216"/>
                  </a:lnTo>
                  <a:lnTo>
                    <a:pt x="4" y="202"/>
                  </a:lnTo>
                  <a:lnTo>
                    <a:pt x="4" y="192"/>
                  </a:lnTo>
                  <a:lnTo>
                    <a:pt x="4" y="182"/>
                  </a:lnTo>
                  <a:lnTo>
                    <a:pt x="8" y="174"/>
                  </a:lnTo>
                  <a:lnTo>
                    <a:pt x="18" y="158"/>
                  </a:lnTo>
                  <a:lnTo>
                    <a:pt x="30" y="142"/>
                  </a:lnTo>
                  <a:lnTo>
                    <a:pt x="38" y="108"/>
                  </a:lnTo>
                  <a:lnTo>
                    <a:pt x="48" y="84"/>
                  </a:lnTo>
                  <a:lnTo>
                    <a:pt x="56" y="64"/>
                  </a:lnTo>
                  <a:lnTo>
                    <a:pt x="68" y="46"/>
                  </a:lnTo>
                  <a:lnTo>
                    <a:pt x="84" y="28"/>
                  </a:lnTo>
                  <a:lnTo>
                    <a:pt x="116" y="2"/>
                  </a:lnTo>
                  <a:lnTo>
                    <a:pt x="150" y="0"/>
                  </a:lnTo>
                  <a:lnTo>
                    <a:pt x="154" y="18"/>
                  </a:lnTo>
                  <a:lnTo>
                    <a:pt x="156" y="32"/>
                  </a:lnTo>
                  <a:lnTo>
                    <a:pt x="156" y="44"/>
                  </a:lnTo>
                  <a:lnTo>
                    <a:pt x="150" y="56"/>
                  </a:lnTo>
                  <a:lnTo>
                    <a:pt x="146" y="70"/>
                  </a:lnTo>
                  <a:lnTo>
                    <a:pt x="144" y="86"/>
                  </a:lnTo>
                  <a:lnTo>
                    <a:pt x="142" y="102"/>
                  </a:lnTo>
                  <a:lnTo>
                    <a:pt x="144" y="138"/>
                  </a:lnTo>
                  <a:lnTo>
                    <a:pt x="146" y="174"/>
                  </a:lnTo>
                  <a:lnTo>
                    <a:pt x="138" y="196"/>
                  </a:lnTo>
                  <a:lnTo>
                    <a:pt x="126" y="222"/>
                  </a:lnTo>
                  <a:lnTo>
                    <a:pt x="102" y="270"/>
                  </a:lnTo>
                  <a:lnTo>
                    <a:pt x="96" y="290"/>
                  </a:lnTo>
                  <a:lnTo>
                    <a:pt x="84" y="382"/>
                  </a:lnTo>
                  <a:lnTo>
                    <a:pt x="80" y="386"/>
                  </a:lnTo>
                  <a:lnTo>
                    <a:pt x="76" y="39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6708775" y="4911725"/>
              <a:ext cx="657225" cy="854075"/>
            </a:xfrm>
            <a:custGeom>
              <a:avLst/>
              <a:gdLst>
                <a:gd name="T0" fmla="*/ 136 w 414"/>
                <a:gd name="T1" fmla="*/ 532 h 538"/>
                <a:gd name="T2" fmla="*/ 122 w 414"/>
                <a:gd name="T3" fmla="*/ 508 h 538"/>
                <a:gd name="T4" fmla="*/ 116 w 414"/>
                <a:gd name="T5" fmla="*/ 498 h 538"/>
                <a:gd name="T6" fmla="*/ 58 w 414"/>
                <a:gd name="T7" fmla="*/ 426 h 538"/>
                <a:gd name="T8" fmla="*/ 12 w 414"/>
                <a:gd name="T9" fmla="*/ 420 h 538"/>
                <a:gd name="T10" fmla="*/ 0 w 414"/>
                <a:gd name="T11" fmla="*/ 402 h 538"/>
                <a:gd name="T12" fmla="*/ 6 w 414"/>
                <a:gd name="T13" fmla="*/ 360 h 538"/>
                <a:gd name="T14" fmla="*/ 10 w 414"/>
                <a:gd name="T15" fmla="*/ 332 h 538"/>
                <a:gd name="T16" fmla="*/ 8 w 414"/>
                <a:gd name="T17" fmla="*/ 306 h 538"/>
                <a:gd name="T18" fmla="*/ 44 w 414"/>
                <a:gd name="T19" fmla="*/ 246 h 538"/>
                <a:gd name="T20" fmla="*/ 42 w 414"/>
                <a:gd name="T21" fmla="*/ 200 h 538"/>
                <a:gd name="T22" fmla="*/ 46 w 414"/>
                <a:gd name="T23" fmla="*/ 190 h 538"/>
                <a:gd name="T24" fmla="*/ 74 w 414"/>
                <a:gd name="T25" fmla="*/ 174 h 538"/>
                <a:gd name="T26" fmla="*/ 102 w 414"/>
                <a:gd name="T27" fmla="*/ 134 h 538"/>
                <a:gd name="T28" fmla="*/ 102 w 414"/>
                <a:gd name="T29" fmla="*/ 116 h 538"/>
                <a:gd name="T30" fmla="*/ 92 w 414"/>
                <a:gd name="T31" fmla="*/ 88 h 538"/>
                <a:gd name="T32" fmla="*/ 104 w 414"/>
                <a:gd name="T33" fmla="*/ 72 h 538"/>
                <a:gd name="T34" fmla="*/ 132 w 414"/>
                <a:gd name="T35" fmla="*/ 58 h 538"/>
                <a:gd name="T36" fmla="*/ 172 w 414"/>
                <a:gd name="T37" fmla="*/ 48 h 538"/>
                <a:gd name="T38" fmla="*/ 190 w 414"/>
                <a:gd name="T39" fmla="*/ 28 h 538"/>
                <a:gd name="T40" fmla="*/ 204 w 414"/>
                <a:gd name="T41" fmla="*/ 2 h 538"/>
                <a:gd name="T42" fmla="*/ 224 w 414"/>
                <a:gd name="T43" fmla="*/ 2 h 538"/>
                <a:gd name="T44" fmla="*/ 236 w 414"/>
                <a:gd name="T45" fmla="*/ 16 h 538"/>
                <a:gd name="T46" fmla="*/ 250 w 414"/>
                <a:gd name="T47" fmla="*/ 64 h 538"/>
                <a:gd name="T48" fmla="*/ 280 w 414"/>
                <a:gd name="T49" fmla="*/ 96 h 538"/>
                <a:gd name="T50" fmla="*/ 336 w 414"/>
                <a:gd name="T51" fmla="*/ 100 h 538"/>
                <a:gd name="T52" fmla="*/ 366 w 414"/>
                <a:gd name="T53" fmla="*/ 86 h 538"/>
                <a:gd name="T54" fmla="*/ 404 w 414"/>
                <a:gd name="T55" fmla="*/ 84 h 538"/>
                <a:gd name="T56" fmla="*/ 398 w 414"/>
                <a:gd name="T57" fmla="*/ 104 h 538"/>
                <a:gd name="T58" fmla="*/ 384 w 414"/>
                <a:gd name="T59" fmla="*/ 124 h 538"/>
                <a:gd name="T60" fmla="*/ 362 w 414"/>
                <a:gd name="T61" fmla="*/ 154 h 538"/>
                <a:gd name="T62" fmla="*/ 330 w 414"/>
                <a:gd name="T63" fmla="*/ 162 h 538"/>
                <a:gd name="T64" fmla="*/ 328 w 414"/>
                <a:gd name="T65" fmla="*/ 180 h 538"/>
                <a:gd name="T66" fmla="*/ 348 w 414"/>
                <a:gd name="T67" fmla="*/ 198 h 538"/>
                <a:gd name="T68" fmla="*/ 350 w 414"/>
                <a:gd name="T69" fmla="*/ 222 h 538"/>
                <a:gd name="T70" fmla="*/ 348 w 414"/>
                <a:gd name="T71" fmla="*/ 240 h 538"/>
                <a:gd name="T72" fmla="*/ 340 w 414"/>
                <a:gd name="T73" fmla="*/ 278 h 538"/>
                <a:gd name="T74" fmla="*/ 346 w 414"/>
                <a:gd name="T75" fmla="*/ 296 h 538"/>
                <a:gd name="T76" fmla="*/ 356 w 414"/>
                <a:gd name="T77" fmla="*/ 308 h 538"/>
                <a:gd name="T78" fmla="*/ 350 w 414"/>
                <a:gd name="T79" fmla="*/ 306 h 538"/>
                <a:gd name="T80" fmla="*/ 318 w 414"/>
                <a:gd name="T81" fmla="*/ 312 h 538"/>
                <a:gd name="T82" fmla="*/ 318 w 414"/>
                <a:gd name="T83" fmla="*/ 336 h 538"/>
                <a:gd name="T84" fmla="*/ 296 w 414"/>
                <a:gd name="T85" fmla="*/ 354 h 538"/>
                <a:gd name="T86" fmla="*/ 288 w 414"/>
                <a:gd name="T87" fmla="*/ 384 h 538"/>
                <a:gd name="T88" fmla="*/ 268 w 414"/>
                <a:gd name="T89" fmla="*/ 408 h 538"/>
                <a:gd name="T90" fmla="*/ 228 w 414"/>
                <a:gd name="T91" fmla="*/ 416 h 538"/>
                <a:gd name="T92" fmla="*/ 240 w 414"/>
                <a:gd name="T93" fmla="*/ 440 h 538"/>
                <a:gd name="T94" fmla="*/ 218 w 414"/>
                <a:gd name="T95" fmla="*/ 450 h 538"/>
                <a:gd name="T96" fmla="*/ 184 w 414"/>
                <a:gd name="T97" fmla="*/ 480 h 538"/>
                <a:gd name="T98" fmla="*/ 166 w 414"/>
                <a:gd name="T99" fmla="*/ 514 h 538"/>
                <a:gd name="T100" fmla="*/ 150 w 414"/>
                <a:gd name="T101" fmla="*/ 528 h 5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14" h="538">
                  <a:moveTo>
                    <a:pt x="136" y="538"/>
                  </a:moveTo>
                  <a:lnTo>
                    <a:pt x="136" y="538"/>
                  </a:lnTo>
                  <a:lnTo>
                    <a:pt x="136" y="532"/>
                  </a:lnTo>
                  <a:lnTo>
                    <a:pt x="134" y="526"/>
                  </a:lnTo>
                  <a:lnTo>
                    <a:pt x="128" y="516"/>
                  </a:lnTo>
                  <a:lnTo>
                    <a:pt x="122" y="508"/>
                  </a:lnTo>
                  <a:lnTo>
                    <a:pt x="116" y="504"/>
                  </a:lnTo>
                  <a:lnTo>
                    <a:pt x="116" y="498"/>
                  </a:lnTo>
                  <a:lnTo>
                    <a:pt x="58" y="426"/>
                  </a:lnTo>
                  <a:lnTo>
                    <a:pt x="40" y="422"/>
                  </a:lnTo>
                  <a:lnTo>
                    <a:pt x="26" y="420"/>
                  </a:lnTo>
                  <a:lnTo>
                    <a:pt x="12" y="420"/>
                  </a:lnTo>
                  <a:lnTo>
                    <a:pt x="2" y="418"/>
                  </a:lnTo>
                  <a:lnTo>
                    <a:pt x="0" y="402"/>
                  </a:lnTo>
                  <a:lnTo>
                    <a:pt x="0" y="386"/>
                  </a:lnTo>
                  <a:lnTo>
                    <a:pt x="6" y="360"/>
                  </a:lnTo>
                  <a:lnTo>
                    <a:pt x="8" y="352"/>
                  </a:lnTo>
                  <a:lnTo>
                    <a:pt x="10" y="346"/>
                  </a:lnTo>
                  <a:lnTo>
                    <a:pt x="10" y="332"/>
                  </a:lnTo>
                  <a:lnTo>
                    <a:pt x="10" y="318"/>
                  </a:lnTo>
                  <a:lnTo>
                    <a:pt x="8" y="306"/>
                  </a:lnTo>
                  <a:lnTo>
                    <a:pt x="40" y="270"/>
                  </a:lnTo>
                  <a:lnTo>
                    <a:pt x="44" y="246"/>
                  </a:lnTo>
                  <a:lnTo>
                    <a:pt x="42" y="214"/>
                  </a:lnTo>
                  <a:lnTo>
                    <a:pt x="42" y="200"/>
                  </a:lnTo>
                  <a:lnTo>
                    <a:pt x="44" y="194"/>
                  </a:lnTo>
                  <a:lnTo>
                    <a:pt x="46" y="190"/>
                  </a:lnTo>
                  <a:lnTo>
                    <a:pt x="60" y="182"/>
                  </a:lnTo>
                  <a:lnTo>
                    <a:pt x="74" y="174"/>
                  </a:lnTo>
                  <a:lnTo>
                    <a:pt x="94" y="152"/>
                  </a:lnTo>
                  <a:lnTo>
                    <a:pt x="102" y="134"/>
                  </a:lnTo>
                  <a:lnTo>
                    <a:pt x="102" y="116"/>
                  </a:lnTo>
                  <a:lnTo>
                    <a:pt x="96" y="104"/>
                  </a:lnTo>
                  <a:lnTo>
                    <a:pt x="94" y="94"/>
                  </a:lnTo>
                  <a:lnTo>
                    <a:pt x="92" y="88"/>
                  </a:lnTo>
                  <a:lnTo>
                    <a:pt x="94" y="82"/>
                  </a:lnTo>
                  <a:lnTo>
                    <a:pt x="98" y="76"/>
                  </a:lnTo>
                  <a:lnTo>
                    <a:pt x="104" y="72"/>
                  </a:lnTo>
                  <a:lnTo>
                    <a:pt x="120" y="60"/>
                  </a:lnTo>
                  <a:lnTo>
                    <a:pt x="132" y="58"/>
                  </a:lnTo>
                  <a:lnTo>
                    <a:pt x="144" y="56"/>
                  </a:lnTo>
                  <a:lnTo>
                    <a:pt x="158" y="54"/>
                  </a:lnTo>
                  <a:lnTo>
                    <a:pt x="172" y="48"/>
                  </a:lnTo>
                  <a:lnTo>
                    <a:pt x="182" y="40"/>
                  </a:lnTo>
                  <a:lnTo>
                    <a:pt x="190" y="28"/>
                  </a:lnTo>
                  <a:lnTo>
                    <a:pt x="198" y="14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4" y="2"/>
                  </a:lnTo>
                  <a:lnTo>
                    <a:pt x="232" y="6"/>
                  </a:lnTo>
                  <a:lnTo>
                    <a:pt x="236" y="16"/>
                  </a:lnTo>
                  <a:lnTo>
                    <a:pt x="238" y="28"/>
                  </a:lnTo>
                  <a:lnTo>
                    <a:pt x="246" y="52"/>
                  </a:lnTo>
                  <a:lnTo>
                    <a:pt x="250" y="64"/>
                  </a:lnTo>
                  <a:lnTo>
                    <a:pt x="258" y="76"/>
                  </a:lnTo>
                  <a:lnTo>
                    <a:pt x="266" y="86"/>
                  </a:lnTo>
                  <a:lnTo>
                    <a:pt x="280" y="96"/>
                  </a:lnTo>
                  <a:lnTo>
                    <a:pt x="336" y="100"/>
                  </a:lnTo>
                  <a:lnTo>
                    <a:pt x="342" y="94"/>
                  </a:lnTo>
                  <a:lnTo>
                    <a:pt x="350" y="92"/>
                  </a:lnTo>
                  <a:lnTo>
                    <a:pt x="366" y="86"/>
                  </a:lnTo>
                  <a:lnTo>
                    <a:pt x="386" y="86"/>
                  </a:lnTo>
                  <a:lnTo>
                    <a:pt x="404" y="84"/>
                  </a:lnTo>
                  <a:lnTo>
                    <a:pt x="414" y="90"/>
                  </a:lnTo>
                  <a:lnTo>
                    <a:pt x="398" y="104"/>
                  </a:lnTo>
                  <a:lnTo>
                    <a:pt x="392" y="112"/>
                  </a:lnTo>
                  <a:lnTo>
                    <a:pt x="384" y="124"/>
                  </a:lnTo>
                  <a:lnTo>
                    <a:pt x="382" y="156"/>
                  </a:lnTo>
                  <a:lnTo>
                    <a:pt x="362" y="154"/>
                  </a:lnTo>
                  <a:lnTo>
                    <a:pt x="342" y="154"/>
                  </a:lnTo>
                  <a:lnTo>
                    <a:pt x="336" y="158"/>
                  </a:lnTo>
                  <a:lnTo>
                    <a:pt x="330" y="162"/>
                  </a:lnTo>
                  <a:lnTo>
                    <a:pt x="326" y="168"/>
                  </a:lnTo>
                  <a:lnTo>
                    <a:pt x="328" y="180"/>
                  </a:lnTo>
                  <a:lnTo>
                    <a:pt x="338" y="186"/>
                  </a:lnTo>
                  <a:lnTo>
                    <a:pt x="348" y="198"/>
                  </a:lnTo>
                  <a:lnTo>
                    <a:pt x="364" y="208"/>
                  </a:lnTo>
                  <a:lnTo>
                    <a:pt x="350" y="222"/>
                  </a:lnTo>
                  <a:lnTo>
                    <a:pt x="350" y="230"/>
                  </a:lnTo>
                  <a:lnTo>
                    <a:pt x="348" y="240"/>
                  </a:lnTo>
                  <a:lnTo>
                    <a:pt x="342" y="258"/>
                  </a:lnTo>
                  <a:lnTo>
                    <a:pt x="342" y="268"/>
                  </a:lnTo>
                  <a:lnTo>
                    <a:pt x="340" y="278"/>
                  </a:lnTo>
                  <a:lnTo>
                    <a:pt x="342" y="286"/>
                  </a:lnTo>
                  <a:lnTo>
                    <a:pt x="346" y="296"/>
                  </a:lnTo>
                  <a:lnTo>
                    <a:pt x="356" y="304"/>
                  </a:lnTo>
                  <a:lnTo>
                    <a:pt x="356" y="308"/>
                  </a:lnTo>
                  <a:lnTo>
                    <a:pt x="350" y="306"/>
                  </a:lnTo>
                  <a:lnTo>
                    <a:pt x="322" y="306"/>
                  </a:lnTo>
                  <a:lnTo>
                    <a:pt x="318" y="312"/>
                  </a:lnTo>
                  <a:lnTo>
                    <a:pt x="318" y="318"/>
                  </a:lnTo>
                  <a:lnTo>
                    <a:pt x="320" y="324"/>
                  </a:lnTo>
                  <a:lnTo>
                    <a:pt x="318" y="336"/>
                  </a:lnTo>
                  <a:lnTo>
                    <a:pt x="304" y="346"/>
                  </a:lnTo>
                  <a:lnTo>
                    <a:pt x="296" y="354"/>
                  </a:lnTo>
                  <a:lnTo>
                    <a:pt x="292" y="364"/>
                  </a:lnTo>
                  <a:lnTo>
                    <a:pt x="288" y="384"/>
                  </a:lnTo>
                  <a:lnTo>
                    <a:pt x="278" y="396"/>
                  </a:lnTo>
                  <a:lnTo>
                    <a:pt x="268" y="408"/>
                  </a:lnTo>
                  <a:lnTo>
                    <a:pt x="232" y="410"/>
                  </a:lnTo>
                  <a:lnTo>
                    <a:pt x="228" y="416"/>
                  </a:lnTo>
                  <a:lnTo>
                    <a:pt x="228" y="422"/>
                  </a:lnTo>
                  <a:lnTo>
                    <a:pt x="230" y="430"/>
                  </a:lnTo>
                  <a:lnTo>
                    <a:pt x="240" y="440"/>
                  </a:lnTo>
                  <a:lnTo>
                    <a:pt x="228" y="444"/>
                  </a:lnTo>
                  <a:lnTo>
                    <a:pt x="218" y="450"/>
                  </a:lnTo>
                  <a:lnTo>
                    <a:pt x="208" y="456"/>
                  </a:lnTo>
                  <a:lnTo>
                    <a:pt x="200" y="464"/>
                  </a:lnTo>
                  <a:lnTo>
                    <a:pt x="184" y="480"/>
                  </a:lnTo>
                  <a:lnTo>
                    <a:pt x="168" y="500"/>
                  </a:lnTo>
                  <a:lnTo>
                    <a:pt x="166" y="514"/>
                  </a:lnTo>
                  <a:lnTo>
                    <a:pt x="158" y="522"/>
                  </a:lnTo>
                  <a:lnTo>
                    <a:pt x="150" y="528"/>
                  </a:lnTo>
                  <a:lnTo>
                    <a:pt x="136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4689475" y="4829175"/>
              <a:ext cx="962025" cy="844550"/>
            </a:xfrm>
            <a:custGeom>
              <a:avLst/>
              <a:gdLst>
                <a:gd name="T0" fmla="*/ 210 w 606"/>
                <a:gd name="T1" fmla="*/ 516 h 532"/>
                <a:gd name="T2" fmla="*/ 172 w 606"/>
                <a:gd name="T3" fmla="*/ 494 h 532"/>
                <a:gd name="T4" fmla="*/ 126 w 606"/>
                <a:gd name="T5" fmla="*/ 498 h 532"/>
                <a:gd name="T6" fmla="*/ 96 w 606"/>
                <a:gd name="T7" fmla="*/ 530 h 532"/>
                <a:gd name="T8" fmla="*/ 104 w 606"/>
                <a:gd name="T9" fmla="*/ 494 h 532"/>
                <a:gd name="T10" fmla="*/ 62 w 606"/>
                <a:gd name="T11" fmla="*/ 432 h 532"/>
                <a:gd name="T12" fmla="*/ 84 w 606"/>
                <a:gd name="T13" fmla="*/ 356 h 532"/>
                <a:gd name="T14" fmla="*/ 88 w 606"/>
                <a:gd name="T15" fmla="*/ 336 h 532"/>
                <a:gd name="T16" fmla="*/ 70 w 606"/>
                <a:gd name="T17" fmla="*/ 304 h 532"/>
                <a:gd name="T18" fmla="*/ 20 w 606"/>
                <a:gd name="T19" fmla="*/ 314 h 532"/>
                <a:gd name="T20" fmla="*/ 6 w 606"/>
                <a:gd name="T21" fmla="*/ 302 h 532"/>
                <a:gd name="T22" fmla="*/ 0 w 606"/>
                <a:gd name="T23" fmla="*/ 278 h 532"/>
                <a:gd name="T24" fmla="*/ 10 w 606"/>
                <a:gd name="T25" fmla="*/ 240 h 532"/>
                <a:gd name="T26" fmla="*/ 60 w 606"/>
                <a:gd name="T27" fmla="*/ 218 h 532"/>
                <a:gd name="T28" fmla="*/ 90 w 606"/>
                <a:gd name="T29" fmla="*/ 226 h 532"/>
                <a:gd name="T30" fmla="*/ 134 w 606"/>
                <a:gd name="T31" fmla="*/ 234 h 532"/>
                <a:gd name="T32" fmla="*/ 158 w 606"/>
                <a:gd name="T33" fmla="*/ 214 h 532"/>
                <a:gd name="T34" fmla="*/ 174 w 606"/>
                <a:gd name="T35" fmla="*/ 194 h 532"/>
                <a:gd name="T36" fmla="*/ 252 w 606"/>
                <a:gd name="T37" fmla="*/ 204 h 532"/>
                <a:gd name="T38" fmla="*/ 264 w 606"/>
                <a:gd name="T39" fmla="*/ 182 h 532"/>
                <a:gd name="T40" fmla="*/ 266 w 606"/>
                <a:gd name="T41" fmla="*/ 146 h 532"/>
                <a:gd name="T42" fmla="*/ 196 w 606"/>
                <a:gd name="T43" fmla="*/ 108 h 532"/>
                <a:gd name="T44" fmla="*/ 192 w 606"/>
                <a:gd name="T45" fmla="*/ 88 h 532"/>
                <a:gd name="T46" fmla="*/ 216 w 606"/>
                <a:gd name="T47" fmla="*/ 78 h 532"/>
                <a:gd name="T48" fmla="*/ 278 w 606"/>
                <a:gd name="T49" fmla="*/ 102 h 532"/>
                <a:gd name="T50" fmla="*/ 326 w 606"/>
                <a:gd name="T51" fmla="*/ 88 h 532"/>
                <a:gd name="T52" fmla="*/ 378 w 606"/>
                <a:gd name="T53" fmla="*/ 44 h 532"/>
                <a:gd name="T54" fmla="*/ 390 w 606"/>
                <a:gd name="T55" fmla="*/ 14 h 532"/>
                <a:gd name="T56" fmla="*/ 414 w 606"/>
                <a:gd name="T57" fmla="*/ 0 h 532"/>
                <a:gd name="T58" fmla="*/ 444 w 606"/>
                <a:gd name="T59" fmla="*/ 10 h 532"/>
                <a:gd name="T60" fmla="*/ 468 w 606"/>
                <a:gd name="T61" fmla="*/ 66 h 532"/>
                <a:gd name="T62" fmla="*/ 526 w 606"/>
                <a:gd name="T63" fmla="*/ 130 h 532"/>
                <a:gd name="T64" fmla="*/ 562 w 606"/>
                <a:gd name="T65" fmla="*/ 154 h 532"/>
                <a:gd name="T66" fmla="*/ 564 w 606"/>
                <a:gd name="T67" fmla="*/ 196 h 532"/>
                <a:gd name="T68" fmla="*/ 534 w 606"/>
                <a:gd name="T69" fmla="*/ 216 h 532"/>
                <a:gd name="T70" fmla="*/ 506 w 606"/>
                <a:gd name="T71" fmla="*/ 246 h 532"/>
                <a:gd name="T72" fmla="*/ 532 w 606"/>
                <a:gd name="T73" fmla="*/ 258 h 532"/>
                <a:gd name="T74" fmla="*/ 568 w 606"/>
                <a:gd name="T75" fmla="*/ 326 h 532"/>
                <a:gd name="T76" fmla="*/ 592 w 606"/>
                <a:gd name="T77" fmla="*/ 356 h 532"/>
                <a:gd name="T78" fmla="*/ 590 w 606"/>
                <a:gd name="T79" fmla="*/ 380 h 532"/>
                <a:gd name="T80" fmla="*/ 546 w 606"/>
                <a:gd name="T81" fmla="*/ 408 h 532"/>
                <a:gd name="T82" fmla="*/ 482 w 606"/>
                <a:gd name="T83" fmla="*/ 460 h 532"/>
                <a:gd name="T84" fmla="*/ 434 w 606"/>
                <a:gd name="T85" fmla="*/ 472 h 532"/>
                <a:gd name="T86" fmla="*/ 392 w 606"/>
                <a:gd name="T87" fmla="*/ 456 h 532"/>
                <a:gd name="T88" fmla="*/ 358 w 606"/>
                <a:gd name="T89" fmla="*/ 436 h 532"/>
                <a:gd name="T90" fmla="*/ 332 w 606"/>
                <a:gd name="T91" fmla="*/ 442 h 532"/>
                <a:gd name="T92" fmla="*/ 302 w 606"/>
                <a:gd name="T93" fmla="*/ 492 h 532"/>
                <a:gd name="T94" fmla="*/ 266 w 606"/>
                <a:gd name="T95" fmla="*/ 528 h 5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06" h="532">
                  <a:moveTo>
                    <a:pt x="240" y="532"/>
                  </a:moveTo>
                  <a:lnTo>
                    <a:pt x="240" y="532"/>
                  </a:lnTo>
                  <a:lnTo>
                    <a:pt x="222" y="524"/>
                  </a:lnTo>
                  <a:lnTo>
                    <a:pt x="210" y="516"/>
                  </a:lnTo>
                  <a:lnTo>
                    <a:pt x="202" y="508"/>
                  </a:lnTo>
                  <a:lnTo>
                    <a:pt x="194" y="502"/>
                  </a:lnTo>
                  <a:lnTo>
                    <a:pt x="172" y="494"/>
                  </a:lnTo>
                  <a:lnTo>
                    <a:pt x="152" y="494"/>
                  </a:lnTo>
                  <a:lnTo>
                    <a:pt x="138" y="494"/>
                  </a:lnTo>
                  <a:lnTo>
                    <a:pt x="126" y="498"/>
                  </a:lnTo>
                  <a:lnTo>
                    <a:pt x="112" y="508"/>
                  </a:lnTo>
                  <a:lnTo>
                    <a:pt x="96" y="530"/>
                  </a:lnTo>
                  <a:lnTo>
                    <a:pt x="96" y="518"/>
                  </a:lnTo>
                  <a:lnTo>
                    <a:pt x="98" y="508"/>
                  </a:lnTo>
                  <a:lnTo>
                    <a:pt x="104" y="494"/>
                  </a:lnTo>
                  <a:lnTo>
                    <a:pt x="106" y="452"/>
                  </a:lnTo>
                  <a:lnTo>
                    <a:pt x="62" y="432"/>
                  </a:lnTo>
                  <a:lnTo>
                    <a:pt x="64" y="420"/>
                  </a:lnTo>
                  <a:lnTo>
                    <a:pt x="68" y="410"/>
                  </a:lnTo>
                  <a:lnTo>
                    <a:pt x="84" y="356"/>
                  </a:lnTo>
                  <a:lnTo>
                    <a:pt x="88" y="352"/>
                  </a:lnTo>
                  <a:lnTo>
                    <a:pt x="88" y="346"/>
                  </a:lnTo>
                  <a:lnTo>
                    <a:pt x="88" y="336"/>
                  </a:lnTo>
                  <a:lnTo>
                    <a:pt x="84" y="320"/>
                  </a:lnTo>
                  <a:lnTo>
                    <a:pt x="70" y="304"/>
                  </a:lnTo>
                  <a:lnTo>
                    <a:pt x="58" y="306"/>
                  </a:lnTo>
                  <a:lnTo>
                    <a:pt x="46" y="308"/>
                  </a:lnTo>
                  <a:lnTo>
                    <a:pt x="20" y="314"/>
                  </a:lnTo>
                  <a:lnTo>
                    <a:pt x="14" y="314"/>
                  </a:lnTo>
                  <a:lnTo>
                    <a:pt x="10" y="310"/>
                  </a:lnTo>
                  <a:lnTo>
                    <a:pt x="8" y="308"/>
                  </a:lnTo>
                  <a:lnTo>
                    <a:pt x="6" y="302"/>
                  </a:lnTo>
                  <a:lnTo>
                    <a:pt x="6" y="294"/>
                  </a:lnTo>
                  <a:lnTo>
                    <a:pt x="6" y="290"/>
                  </a:lnTo>
                  <a:lnTo>
                    <a:pt x="0" y="278"/>
                  </a:lnTo>
                  <a:lnTo>
                    <a:pt x="2" y="262"/>
                  </a:lnTo>
                  <a:lnTo>
                    <a:pt x="4" y="250"/>
                  </a:lnTo>
                  <a:lnTo>
                    <a:pt x="10" y="240"/>
                  </a:lnTo>
                  <a:lnTo>
                    <a:pt x="16" y="234"/>
                  </a:lnTo>
                  <a:lnTo>
                    <a:pt x="24" y="228"/>
                  </a:lnTo>
                  <a:lnTo>
                    <a:pt x="34" y="224"/>
                  </a:lnTo>
                  <a:lnTo>
                    <a:pt x="60" y="218"/>
                  </a:lnTo>
                  <a:lnTo>
                    <a:pt x="74" y="218"/>
                  </a:lnTo>
                  <a:lnTo>
                    <a:pt x="90" y="226"/>
                  </a:lnTo>
                  <a:lnTo>
                    <a:pt x="106" y="232"/>
                  </a:lnTo>
                  <a:lnTo>
                    <a:pt x="114" y="234"/>
                  </a:lnTo>
                  <a:lnTo>
                    <a:pt x="124" y="236"/>
                  </a:lnTo>
                  <a:lnTo>
                    <a:pt x="134" y="234"/>
                  </a:lnTo>
                  <a:lnTo>
                    <a:pt x="144" y="230"/>
                  </a:lnTo>
                  <a:lnTo>
                    <a:pt x="158" y="214"/>
                  </a:lnTo>
                  <a:lnTo>
                    <a:pt x="164" y="196"/>
                  </a:lnTo>
                  <a:lnTo>
                    <a:pt x="174" y="194"/>
                  </a:lnTo>
                  <a:lnTo>
                    <a:pt x="178" y="198"/>
                  </a:lnTo>
                  <a:lnTo>
                    <a:pt x="186" y="200"/>
                  </a:lnTo>
                  <a:lnTo>
                    <a:pt x="206" y="202"/>
                  </a:lnTo>
                  <a:lnTo>
                    <a:pt x="252" y="204"/>
                  </a:lnTo>
                  <a:lnTo>
                    <a:pt x="258" y="196"/>
                  </a:lnTo>
                  <a:lnTo>
                    <a:pt x="262" y="190"/>
                  </a:lnTo>
                  <a:lnTo>
                    <a:pt x="264" y="182"/>
                  </a:lnTo>
                  <a:lnTo>
                    <a:pt x="266" y="174"/>
                  </a:lnTo>
                  <a:lnTo>
                    <a:pt x="266" y="160"/>
                  </a:lnTo>
                  <a:lnTo>
                    <a:pt x="266" y="146"/>
                  </a:lnTo>
                  <a:lnTo>
                    <a:pt x="256" y="136"/>
                  </a:lnTo>
                  <a:lnTo>
                    <a:pt x="248" y="130"/>
                  </a:lnTo>
                  <a:lnTo>
                    <a:pt x="230" y="120"/>
                  </a:lnTo>
                  <a:lnTo>
                    <a:pt x="196" y="108"/>
                  </a:lnTo>
                  <a:lnTo>
                    <a:pt x="194" y="100"/>
                  </a:lnTo>
                  <a:lnTo>
                    <a:pt x="192" y="94"/>
                  </a:lnTo>
                  <a:lnTo>
                    <a:pt x="192" y="88"/>
                  </a:lnTo>
                  <a:lnTo>
                    <a:pt x="194" y="84"/>
                  </a:lnTo>
                  <a:lnTo>
                    <a:pt x="198" y="82"/>
                  </a:lnTo>
                  <a:lnTo>
                    <a:pt x="202" y="80"/>
                  </a:lnTo>
                  <a:lnTo>
                    <a:pt x="216" y="78"/>
                  </a:lnTo>
                  <a:lnTo>
                    <a:pt x="238" y="94"/>
                  </a:lnTo>
                  <a:lnTo>
                    <a:pt x="278" y="102"/>
                  </a:lnTo>
                  <a:lnTo>
                    <a:pt x="294" y="100"/>
                  </a:lnTo>
                  <a:lnTo>
                    <a:pt x="310" y="96"/>
                  </a:lnTo>
                  <a:lnTo>
                    <a:pt x="326" y="88"/>
                  </a:lnTo>
                  <a:lnTo>
                    <a:pt x="342" y="80"/>
                  </a:lnTo>
                  <a:lnTo>
                    <a:pt x="356" y="68"/>
                  </a:lnTo>
                  <a:lnTo>
                    <a:pt x="368" y="56"/>
                  </a:lnTo>
                  <a:lnTo>
                    <a:pt x="378" y="44"/>
                  </a:lnTo>
                  <a:lnTo>
                    <a:pt x="386" y="30"/>
                  </a:lnTo>
                  <a:lnTo>
                    <a:pt x="388" y="22"/>
                  </a:lnTo>
                  <a:lnTo>
                    <a:pt x="390" y="14"/>
                  </a:lnTo>
                  <a:lnTo>
                    <a:pt x="394" y="8"/>
                  </a:lnTo>
                  <a:lnTo>
                    <a:pt x="400" y="4"/>
                  </a:lnTo>
                  <a:lnTo>
                    <a:pt x="406" y="2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38" y="4"/>
                  </a:lnTo>
                  <a:lnTo>
                    <a:pt x="444" y="10"/>
                  </a:lnTo>
                  <a:lnTo>
                    <a:pt x="450" y="16"/>
                  </a:lnTo>
                  <a:lnTo>
                    <a:pt x="456" y="24"/>
                  </a:lnTo>
                  <a:lnTo>
                    <a:pt x="464" y="44"/>
                  </a:lnTo>
                  <a:lnTo>
                    <a:pt x="468" y="66"/>
                  </a:lnTo>
                  <a:lnTo>
                    <a:pt x="494" y="98"/>
                  </a:lnTo>
                  <a:lnTo>
                    <a:pt x="508" y="114"/>
                  </a:lnTo>
                  <a:lnTo>
                    <a:pt x="526" y="130"/>
                  </a:lnTo>
                  <a:lnTo>
                    <a:pt x="558" y="142"/>
                  </a:lnTo>
                  <a:lnTo>
                    <a:pt x="562" y="154"/>
                  </a:lnTo>
                  <a:lnTo>
                    <a:pt x="566" y="170"/>
                  </a:lnTo>
                  <a:lnTo>
                    <a:pt x="566" y="178"/>
                  </a:lnTo>
                  <a:lnTo>
                    <a:pt x="566" y="188"/>
                  </a:lnTo>
                  <a:lnTo>
                    <a:pt x="564" y="196"/>
                  </a:lnTo>
                  <a:lnTo>
                    <a:pt x="558" y="204"/>
                  </a:lnTo>
                  <a:lnTo>
                    <a:pt x="546" y="210"/>
                  </a:lnTo>
                  <a:lnTo>
                    <a:pt x="534" y="216"/>
                  </a:lnTo>
                  <a:lnTo>
                    <a:pt x="516" y="222"/>
                  </a:lnTo>
                  <a:lnTo>
                    <a:pt x="510" y="228"/>
                  </a:lnTo>
                  <a:lnTo>
                    <a:pt x="506" y="234"/>
                  </a:lnTo>
                  <a:lnTo>
                    <a:pt x="506" y="246"/>
                  </a:lnTo>
                  <a:lnTo>
                    <a:pt x="506" y="262"/>
                  </a:lnTo>
                  <a:lnTo>
                    <a:pt x="518" y="262"/>
                  </a:lnTo>
                  <a:lnTo>
                    <a:pt x="532" y="258"/>
                  </a:lnTo>
                  <a:lnTo>
                    <a:pt x="572" y="256"/>
                  </a:lnTo>
                  <a:lnTo>
                    <a:pt x="568" y="326"/>
                  </a:lnTo>
                  <a:lnTo>
                    <a:pt x="572" y="334"/>
                  </a:lnTo>
                  <a:lnTo>
                    <a:pt x="576" y="340"/>
                  </a:lnTo>
                  <a:lnTo>
                    <a:pt x="592" y="356"/>
                  </a:lnTo>
                  <a:lnTo>
                    <a:pt x="606" y="378"/>
                  </a:lnTo>
                  <a:lnTo>
                    <a:pt x="590" y="380"/>
                  </a:lnTo>
                  <a:lnTo>
                    <a:pt x="576" y="384"/>
                  </a:lnTo>
                  <a:lnTo>
                    <a:pt x="554" y="398"/>
                  </a:lnTo>
                  <a:lnTo>
                    <a:pt x="546" y="408"/>
                  </a:lnTo>
                  <a:lnTo>
                    <a:pt x="538" y="416"/>
                  </a:lnTo>
                  <a:lnTo>
                    <a:pt x="520" y="430"/>
                  </a:lnTo>
                  <a:lnTo>
                    <a:pt x="500" y="444"/>
                  </a:lnTo>
                  <a:lnTo>
                    <a:pt x="482" y="460"/>
                  </a:lnTo>
                  <a:lnTo>
                    <a:pt x="466" y="464"/>
                  </a:lnTo>
                  <a:lnTo>
                    <a:pt x="450" y="470"/>
                  </a:lnTo>
                  <a:lnTo>
                    <a:pt x="434" y="472"/>
                  </a:lnTo>
                  <a:lnTo>
                    <a:pt x="420" y="472"/>
                  </a:lnTo>
                  <a:lnTo>
                    <a:pt x="392" y="456"/>
                  </a:lnTo>
                  <a:lnTo>
                    <a:pt x="376" y="440"/>
                  </a:lnTo>
                  <a:lnTo>
                    <a:pt x="372" y="438"/>
                  </a:lnTo>
                  <a:lnTo>
                    <a:pt x="368" y="436"/>
                  </a:lnTo>
                  <a:lnTo>
                    <a:pt x="358" y="436"/>
                  </a:lnTo>
                  <a:lnTo>
                    <a:pt x="342" y="436"/>
                  </a:lnTo>
                  <a:lnTo>
                    <a:pt x="336" y="438"/>
                  </a:lnTo>
                  <a:lnTo>
                    <a:pt x="332" y="442"/>
                  </a:lnTo>
                  <a:lnTo>
                    <a:pt x="330" y="464"/>
                  </a:lnTo>
                  <a:lnTo>
                    <a:pt x="302" y="492"/>
                  </a:lnTo>
                  <a:lnTo>
                    <a:pt x="290" y="506"/>
                  </a:lnTo>
                  <a:lnTo>
                    <a:pt x="278" y="522"/>
                  </a:lnTo>
                  <a:lnTo>
                    <a:pt x="266" y="528"/>
                  </a:lnTo>
                  <a:lnTo>
                    <a:pt x="256" y="530"/>
                  </a:lnTo>
                  <a:lnTo>
                    <a:pt x="240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5508625" y="4654550"/>
              <a:ext cx="854075" cy="1012825"/>
            </a:xfrm>
            <a:custGeom>
              <a:avLst/>
              <a:gdLst>
                <a:gd name="T0" fmla="*/ 324 w 538"/>
                <a:gd name="T1" fmla="*/ 632 h 638"/>
                <a:gd name="T2" fmla="*/ 306 w 538"/>
                <a:gd name="T3" fmla="*/ 628 h 638"/>
                <a:gd name="T4" fmla="*/ 282 w 538"/>
                <a:gd name="T5" fmla="*/ 636 h 638"/>
                <a:gd name="T6" fmla="*/ 272 w 538"/>
                <a:gd name="T7" fmla="*/ 608 h 638"/>
                <a:gd name="T8" fmla="*/ 258 w 538"/>
                <a:gd name="T9" fmla="*/ 594 h 638"/>
                <a:gd name="T10" fmla="*/ 234 w 538"/>
                <a:gd name="T11" fmla="*/ 594 h 638"/>
                <a:gd name="T12" fmla="*/ 234 w 538"/>
                <a:gd name="T13" fmla="*/ 580 h 638"/>
                <a:gd name="T14" fmla="*/ 268 w 538"/>
                <a:gd name="T15" fmla="*/ 508 h 638"/>
                <a:gd name="T16" fmla="*/ 240 w 538"/>
                <a:gd name="T17" fmla="*/ 472 h 638"/>
                <a:gd name="T18" fmla="*/ 226 w 538"/>
                <a:gd name="T19" fmla="*/ 452 h 638"/>
                <a:gd name="T20" fmla="*/ 204 w 538"/>
                <a:gd name="T21" fmla="*/ 448 h 638"/>
                <a:gd name="T22" fmla="*/ 172 w 538"/>
                <a:gd name="T23" fmla="*/ 456 h 638"/>
                <a:gd name="T24" fmla="*/ 132 w 538"/>
                <a:gd name="T25" fmla="*/ 486 h 638"/>
                <a:gd name="T26" fmla="*/ 98 w 538"/>
                <a:gd name="T27" fmla="*/ 488 h 638"/>
                <a:gd name="T28" fmla="*/ 86 w 538"/>
                <a:gd name="T29" fmla="*/ 458 h 638"/>
                <a:gd name="T30" fmla="*/ 68 w 538"/>
                <a:gd name="T31" fmla="*/ 442 h 638"/>
                <a:gd name="T32" fmla="*/ 64 w 538"/>
                <a:gd name="T33" fmla="*/ 354 h 638"/>
                <a:gd name="T34" fmla="*/ 14 w 538"/>
                <a:gd name="T35" fmla="*/ 358 h 638"/>
                <a:gd name="T36" fmla="*/ 0 w 538"/>
                <a:gd name="T37" fmla="*/ 352 h 638"/>
                <a:gd name="T38" fmla="*/ 8 w 538"/>
                <a:gd name="T39" fmla="*/ 340 h 638"/>
                <a:gd name="T40" fmla="*/ 32 w 538"/>
                <a:gd name="T41" fmla="*/ 334 h 638"/>
                <a:gd name="T42" fmla="*/ 54 w 538"/>
                <a:gd name="T43" fmla="*/ 312 h 638"/>
                <a:gd name="T44" fmla="*/ 62 w 538"/>
                <a:gd name="T45" fmla="*/ 284 h 638"/>
                <a:gd name="T46" fmla="*/ 46 w 538"/>
                <a:gd name="T47" fmla="*/ 154 h 638"/>
                <a:gd name="T48" fmla="*/ 40 w 538"/>
                <a:gd name="T49" fmla="*/ 130 h 638"/>
                <a:gd name="T50" fmla="*/ 64 w 538"/>
                <a:gd name="T51" fmla="*/ 108 h 638"/>
                <a:gd name="T52" fmla="*/ 80 w 538"/>
                <a:gd name="T53" fmla="*/ 78 h 638"/>
                <a:gd name="T54" fmla="*/ 114 w 538"/>
                <a:gd name="T55" fmla="*/ 56 h 638"/>
                <a:gd name="T56" fmla="*/ 142 w 538"/>
                <a:gd name="T57" fmla="*/ 58 h 638"/>
                <a:gd name="T58" fmla="*/ 158 w 538"/>
                <a:gd name="T59" fmla="*/ 54 h 638"/>
                <a:gd name="T60" fmla="*/ 168 w 538"/>
                <a:gd name="T61" fmla="*/ 42 h 638"/>
                <a:gd name="T62" fmla="*/ 158 w 538"/>
                <a:gd name="T63" fmla="*/ 14 h 638"/>
                <a:gd name="T64" fmla="*/ 156 w 538"/>
                <a:gd name="T65" fmla="*/ 4 h 638"/>
                <a:gd name="T66" fmla="*/ 174 w 538"/>
                <a:gd name="T67" fmla="*/ 2 h 638"/>
                <a:gd name="T68" fmla="*/ 210 w 538"/>
                <a:gd name="T69" fmla="*/ 12 h 638"/>
                <a:gd name="T70" fmla="*/ 274 w 538"/>
                <a:gd name="T71" fmla="*/ 34 h 638"/>
                <a:gd name="T72" fmla="*/ 312 w 538"/>
                <a:gd name="T73" fmla="*/ 56 h 638"/>
                <a:gd name="T74" fmla="*/ 372 w 538"/>
                <a:gd name="T75" fmla="*/ 68 h 638"/>
                <a:gd name="T76" fmla="*/ 392 w 538"/>
                <a:gd name="T77" fmla="*/ 44 h 638"/>
                <a:gd name="T78" fmla="*/ 420 w 538"/>
                <a:gd name="T79" fmla="*/ 60 h 638"/>
                <a:gd name="T80" fmla="*/ 450 w 538"/>
                <a:gd name="T81" fmla="*/ 82 h 638"/>
                <a:gd name="T82" fmla="*/ 482 w 538"/>
                <a:gd name="T83" fmla="*/ 100 h 638"/>
                <a:gd name="T84" fmla="*/ 514 w 538"/>
                <a:gd name="T85" fmla="*/ 134 h 638"/>
                <a:gd name="T86" fmla="*/ 522 w 538"/>
                <a:gd name="T87" fmla="*/ 180 h 638"/>
                <a:gd name="T88" fmla="*/ 516 w 538"/>
                <a:gd name="T89" fmla="*/ 214 h 638"/>
                <a:gd name="T90" fmla="*/ 486 w 538"/>
                <a:gd name="T91" fmla="*/ 248 h 638"/>
                <a:gd name="T92" fmla="*/ 480 w 538"/>
                <a:gd name="T93" fmla="*/ 286 h 638"/>
                <a:gd name="T94" fmla="*/ 494 w 538"/>
                <a:gd name="T95" fmla="*/ 320 h 638"/>
                <a:gd name="T96" fmla="*/ 502 w 538"/>
                <a:gd name="T97" fmla="*/ 344 h 638"/>
                <a:gd name="T98" fmla="*/ 522 w 538"/>
                <a:gd name="T99" fmla="*/ 414 h 638"/>
                <a:gd name="T100" fmla="*/ 532 w 538"/>
                <a:gd name="T101" fmla="*/ 440 h 638"/>
                <a:gd name="T102" fmla="*/ 528 w 538"/>
                <a:gd name="T103" fmla="*/ 472 h 638"/>
                <a:gd name="T104" fmla="*/ 538 w 538"/>
                <a:gd name="T105" fmla="*/ 536 h 638"/>
                <a:gd name="T106" fmla="*/ 426 w 538"/>
                <a:gd name="T107" fmla="*/ 540 h 638"/>
                <a:gd name="T108" fmla="*/ 428 w 538"/>
                <a:gd name="T109" fmla="*/ 558 h 638"/>
                <a:gd name="T110" fmla="*/ 446 w 538"/>
                <a:gd name="T111" fmla="*/ 580 h 638"/>
                <a:gd name="T112" fmla="*/ 436 w 538"/>
                <a:gd name="T113" fmla="*/ 598 h 638"/>
                <a:gd name="T114" fmla="*/ 402 w 538"/>
                <a:gd name="T115" fmla="*/ 568 h 638"/>
                <a:gd name="T116" fmla="*/ 368 w 538"/>
                <a:gd name="T117" fmla="*/ 566 h 638"/>
                <a:gd name="T118" fmla="*/ 348 w 538"/>
                <a:gd name="T119" fmla="*/ 604 h 638"/>
                <a:gd name="T120" fmla="*/ 336 w 538"/>
                <a:gd name="T121" fmla="*/ 634 h 6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538" h="638">
                  <a:moveTo>
                    <a:pt x="332" y="638"/>
                  </a:moveTo>
                  <a:lnTo>
                    <a:pt x="332" y="638"/>
                  </a:lnTo>
                  <a:lnTo>
                    <a:pt x="324" y="632"/>
                  </a:lnTo>
                  <a:lnTo>
                    <a:pt x="318" y="630"/>
                  </a:lnTo>
                  <a:lnTo>
                    <a:pt x="312" y="628"/>
                  </a:lnTo>
                  <a:lnTo>
                    <a:pt x="306" y="628"/>
                  </a:lnTo>
                  <a:lnTo>
                    <a:pt x="294" y="632"/>
                  </a:lnTo>
                  <a:lnTo>
                    <a:pt x="282" y="636"/>
                  </a:lnTo>
                  <a:lnTo>
                    <a:pt x="274" y="620"/>
                  </a:lnTo>
                  <a:lnTo>
                    <a:pt x="272" y="608"/>
                  </a:lnTo>
                  <a:lnTo>
                    <a:pt x="270" y="600"/>
                  </a:lnTo>
                  <a:lnTo>
                    <a:pt x="264" y="596"/>
                  </a:lnTo>
                  <a:lnTo>
                    <a:pt x="258" y="594"/>
                  </a:lnTo>
                  <a:lnTo>
                    <a:pt x="252" y="592"/>
                  </a:lnTo>
                  <a:lnTo>
                    <a:pt x="246" y="592"/>
                  </a:lnTo>
                  <a:lnTo>
                    <a:pt x="234" y="594"/>
                  </a:lnTo>
                  <a:lnTo>
                    <a:pt x="234" y="580"/>
                  </a:lnTo>
                  <a:lnTo>
                    <a:pt x="254" y="542"/>
                  </a:lnTo>
                  <a:lnTo>
                    <a:pt x="264" y="524"/>
                  </a:lnTo>
                  <a:lnTo>
                    <a:pt x="268" y="508"/>
                  </a:lnTo>
                  <a:lnTo>
                    <a:pt x="246" y="484"/>
                  </a:lnTo>
                  <a:lnTo>
                    <a:pt x="240" y="472"/>
                  </a:lnTo>
                  <a:lnTo>
                    <a:pt x="236" y="462"/>
                  </a:lnTo>
                  <a:lnTo>
                    <a:pt x="226" y="452"/>
                  </a:lnTo>
                  <a:lnTo>
                    <a:pt x="218" y="448"/>
                  </a:lnTo>
                  <a:lnTo>
                    <a:pt x="212" y="448"/>
                  </a:lnTo>
                  <a:lnTo>
                    <a:pt x="204" y="448"/>
                  </a:lnTo>
                  <a:lnTo>
                    <a:pt x="172" y="456"/>
                  </a:lnTo>
                  <a:lnTo>
                    <a:pt x="162" y="466"/>
                  </a:lnTo>
                  <a:lnTo>
                    <a:pt x="152" y="472"/>
                  </a:lnTo>
                  <a:lnTo>
                    <a:pt x="132" y="486"/>
                  </a:lnTo>
                  <a:lnTo>
                    <a:pt x="98" y="488"/>
                  </a:lnTo>
                  <a:lnTo>
                    <a:pt x="96" y="478"/>
                  </a:lnTo>
                  <a:lnTo>
                    <a:pt x="94" y="470"/>
                  </a:lnTo>
                  <a:lnTo>
                    <a:pt x="86" y="458"/>
                  </a:lnTo>
                  <a:lnTo>
                    <a:pt x="76" y="448"/>
                  </a:lnTo>
                  <a:lnTo>
                    <a:pt x="68" y="442"/>
                  </a:lnTo>
                  <a:lnTo>
                    <a:pt x="64" y="432"/>
                  </a:lnTo>
                  <a:lnTo>
                    <a:pt x="64" y="354"/>
                  </a:lnTo>
                  <a:lnTo>
                    <a:pt x="28" y="356"/>
                  </a:lnTo>
                  <a:lnTo>
                    <a:pt x="14" y="358"/>
                  </a:lnTo>
                  <a:lnTo>
                    <a:pt x="0" y="362"/>
                  </a:lnTo>
                  <a:lnTo>
                    <a:pt x="0" y="352"/>
                  </a:lnTo>
                  <a:lnTo>
                    <a:pt x="2" y="346"/>
                  </a:lnTo>
                  <a:lnTo>
                    <a:pt x="4" y="344"/>
                  </a:lnTo>
                  <a:lnTo>
                    <a:pt x="8" y="340"/>
                  </a:lnTo>
                  <a:lnTo>
                    <a:pt x="18" y="338"/>
                  </a:lnTo>
                  <a:lnTo>
                    <a:pt x="32" y="334"/>
                  </a:lnTo>
                  <a:lnTo>
                    <a:pt x="38" y="330"/>
                  </a:lnTo>
                  <a:lnTo>
                    <a:pt x="44" y="326"/>
                  </a:lnTo>
                  <a:lnTo>
                    <a:pt x="54" y="312"/>
                  </a:lnTo>
                  <a:lnTo>
                    <a:pt x="60" y="298"/>
                  </a:lnTo>
                  <a:lnTo>
                    <a:pt x="62" y="284"/>
                  </a:lnTo>
                  <a:lnTo>
                    <a:pt x="48" y="224"/>
                  </a:lnTo>
                  <a:lnTo>
                    <a:pt x="46" y="154"/>
                  </a:lnTo>
                  <a:lnTo>
                    <a:pt x="40" y="130"/>
                  </a:lnTo>
                  <a:lnTo>
                    <a:pt x="46" y="126"/>
                  </a:lnTo>
                  <a:lnTo>
                    <a:pt x="54" y="120"/>
                  </a:lnTo>
                  <a:lnTo>
                    <a:pt x="64" y="108"/>
                  </a:lnTo>
                  <a:lnTo>
                    <a:pt x="72" y="94"/>
                  </a:lnTo>
                  <a:lnTo>
                    <a:pt x="80" y="78"/>
                  </a:lnTo>
                  <a:lnTo>
                    <a:pt x="94" y="68"/>
                  </a:lnTo>
                  <a:lnTo>
                    <a:pt x="108" y="60"/>
                  </a:lnTo>
                  <a:lnTo>
                    <a:pt x="114" y="56"/>
                  </a:lnTo>
                  <a:lnTo>
                    <a:pt x="122" y="56"/>
                  </a:lnTo>
                  <a:lnTo>
                    <a:pt x="132" y="56"/>
                  </a:lnTo>
                  <a:lnTo>
                    <a:pt x="142" y="58"/>
                  </a:lnTo>
                  <a:lnTo>
                    <a:pt x="150" y="58"/>
                  </a:lnTo>
                  <a:lnTo>
                    <a:pt x="158" y="54"/>
                  </a:lnTo>
                  <a:lnTo>
                    <a:pt x="164" y="50"/>
                  </a:lnTo>
                  <a:lnTo>
                    <a:pt x="168" y="42"/>
                  </a:lnTo>
                  <a:lnTo>
                    <a:pt x="166" y="30"/>
                  </a:lnTo>
                  <a:lnTo>
                    <a:pt x="164" y="20"/>
                  </a:lnTo>
                  <a:lnTo>
                    <a:pt x="158" y="14"/>
                  </a:lnTo>
                  <a:lnTo>
                    <a:pt x="152" y="10"/>
                  </a:lnTo>
                  <a:lnTo>
                    <a:pt x="156" y="4"/>
                  </a:lnTo>
                  <a:lnTo>
                    <a:pt x="160" y="2"/>
                  </a:lnTo>
                  <a:lnTo>
                    <a:pt x="166" y="0"/>
                  </a:lnTo>
                  <a:lnTo>
                    <a:pt x="174" y="2"/>
                  </a:lnTo>
                  <a:lnTo>
                    <a:pt x="192" y="6"/>
                  </a:lnTo>
                  <a:lnTo>
                    <a:pt x="210" y="12"/>
                  </a:lnTo>
                  <a:lnTo>
                    <a:pt x="238" y="16"/>
                  </a:lnTo>
                  <a:lnTo>
                    <a:pt x="274" y="34"/>
                  </a:lnTo>
                  <a:lnTo>
                    <a:pt x="292" y="44"/>
                  </a:lnTo>
                  <a:lnTo>
                    <a:pt x="312" y="56"/>
                  </a:lnTo>
                  <a:lnTo>
                    <a:pt x="342" y="68"/>
                  </a:lnTo>
                  <a:lnTo>
                    <a:pt x="372" y="68"/>
                  </a:lnTo>
                  <a:lnTo>
                    <a:pt x="392" y="44"/>
                  </a:lnTo>
                  <a:lnTo>
                    <a:pt x="400" y="46"/>
                  </a:lnTo>
                  <a:lnTo>
                    <a:pt x="410" y="52"/>
                  </a:lnTo>
                  <a:lnTo>
                    <a:pt x="420" y="60"/>
                  </a:lnTo>
                  <a:lnTo>
                    <a:pt x="430" y="72"/>
                  </a:lnTo>
                  <a:lnTo>
                    <a:pt x="450" y="82"/>
                  </a:lnTo>
                  <a:lnTo>
                    <a:pt x="466" y="90"/>
                  </a:lnTo>
                  <a:lnTo>
                    <a:pt x="482" y="100"/>
                  </a:lnTo>
                  <a:lnTo>
                    <a:pt x="500" y="116"/>
                  </a:lnTo>
                  <a:lnTo>
                    <a:pt x="514" y="134"/>
                  </a:lnTo>
                  <a:lnTo>
                    <a:pt x="520" y="152"/>
                  </a:lnTo>
                  <a:lnTo>
                    <a:pt x="522" y="170"/>
                  </a:lnTo>
                  <a:lnTo>
                    <a:pt x="522" y="180"/>
                  </a:lnTo>
                  <a:lnTo>
                    <a:pt x="522" y="190"/>
                  </a:lnTo>
                  <a:lnTo>
                    <a:pt x="520" y="202"/>
                  </a:lnTo>
                  <a:lnTo>
                    <a:pt x="516" y="214"/>
                  </a:lnTo>
                  <a:lnTo>
                    <a:pt x="494" y="238"/>
                  </a:lnTo>
                  <a:lnTo>
                    <a:pt x="486" y="248"/>
                  </a:lnTo>
                  <a:lnTo>
                    <a:pt x="482" y="260"/>
                  </a:lnTo>
                  <a:lnTo>
                    <a:pt x="480" y="272"/>
                  </a:lnTo>
                  <a:lnTo>
                    <a:pt x="480" y="286"/>
                  </a:lnTo>
                  <a:lnTo>
                    <a:pt x="486" y="302"/>
                  </a:lnTo>
                  <a:lnTo>
                    <a:pt x="494" y="320"/>
                  </a:lnTo>
                  <a:lnTo>
                    <a:pt x="500" y="340"/>
                  </a:lnTo>
                  <a:lnTo>
                    <a:pt x="502" y="344"/>
                  </a:lnTo>
                  <a:lnTo>
                    <a:pt x="506" y="352"/>
                  </a:lnTo>
                  <a:lnTo>
                    <a:pt x="512" y="372"/>
                  </a:lnTo>
                  <a:lnTo>
                    <a:pt x="522" y="414"/>
                  </a:lnTo>
                  <a:lnTo>
                    <a:pt x="530" y="428"/>
                  </a:lnTo>
                  <a:lnTo>
                    <a:pt x="532" y="440"/>
                  </a:lnTo>
                  <a:lnTo>
                    <a:pt x="532" y="454"/>
                  </a:lnTo>
                  <a:lnTo>
                    <a:pt x="528" y="472"/>
                  </a:lnTo>
                  <a:lnTo>
                    <a:pt x="528" y="500"/>
                  </a:lnTo>
                  <a:lnTo>
                    <a:pt x="532" y="518"/>
                  </a:lnTo>
                  <a:lnTo>
                    <a:pt x="538" y="536"/>
                  </a:lnTo>
                  <a:lnTo>
                    <a:pt x="426" y="540"/>
                  </a:lnTo>
                  <a:lnTo>
                    <a:pt x="424" y="544"/>
                  </a:lnTo>
                  <a:lnTo>
                    <a:pt x="424" y="548"/>
                  </a:lnTo>
                  <a:lnTo>
                    <a:pt x="428" y="558"/>
                  </a:lnTo>
                  <a:lnTo>
                    <a:pt x="438" y="570"/>
                  </a:lnTo>
                  <a:lnTo>
                    <a:pt x="446" y="580"/>
                  </a:lnTo>
                  <a:lnTo>
                    <a:pt x="442" y="598"/>
                  </a:lnTo>
                  <a:lnTo>
                    <a:pt x="436" y="598"/>
                  </a:lnTo>
                  <a:lnTo>
                    <a:pt x="428" y="594"/>
                  </a:lnTo>
                  <a:lnTo>
                    <a:pt x="416" y="584"/>
                  </a:lnTo>
                  <a:lnTo>
                    <a:pt x="402" y="568"/>
                  </a:lnTo>
                  <a:lnTo>
                    <a:pt x="368" y="566"/>
                  </a:lnTo>
                  <a:lnTo>
                    <a:pt x="350" y="594"/>
                  </a:lnTo>
                  <a:lnTo>
                    <a:pt x="348" y="604"/>
                  </a:lnTo>
                  <a:lnTo>
                    <a:pt x="346" y="616"/>
                  </a:lnTo>
                  <a:lnTo>
                    <a:pt x="340" y="628"/>
                  </a:lnTo>
                  <a:lnTo>
                    <a:pt x="336" y="634"/>
                  </a:lnTo>
                  <a:lnTo>
                    <a:pt x="332" y="6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18"/>
            <p:cNvSpPr/>
            <p:nvPr/>
          </p:nvSpPr>
          <p:spPr bwMode="auto">
            <a:xfrm>
              <a:off x="6286500" y="4597400"/>
              <a:ext cx="739775" cy="1057275"/>
            </a:xfrm>
            <a:custGeom>
              <a:avLst/>
              <a:gdLst>
                <a:gd name="T0" fmla="*/ 112 w 466"/>
                <a:gd name="T1" fmla="*/ 660 h 666"/>
                <a:gd name="T2" fmla="*/ 94 w 466"/>
                <a:gd name="T3" fmla="*/ 656 h 666"/>
                <a:gd name="T4" fmla="*/ 134 w 466"/>
                <a:gd name="T5" fmla="*/ 598 h 666"/>
                <a:gd name="T6" fmla="*/ 128 w 466"/>
                <a:gd name="T7" fmla="*/ 566 h 666"/>
                <a:gd name="T8" fmla="*/ 104 w 466"/>
                <a:gd name="T9" fmla="*/ 568 h 666"/>
                <a:gd name="T10" fmla="*/ 88 w 466"/>
                <a:gd name="T11" fmla="*/ 576 h 666"/>
                <a:gd name="T12" fmla="*/ 48 w 466"/>
                <a:gd name="T13" fmla="*/ 536 h 666"/>
                <a:gd name="T14" fmla="*/ 52 w 466"/>
                <a:gd name="T15" fmla="*/ 494 h 666"/>
                <a:gd name="T16" fmla="*/ 52 w 466"/>
                <a:gd name="T17" fmla="*/ 456 h 666"/>
                <a:gd name="T18" fmla="*/ 42 w 466"/>
                <a:gd name="T19" fmla="*/ 446 h 666"/>
                <a:gd name="T20" fmla="*/ 30 w 466"/>
                <a:gd name="T21" fmla="*/ 398 h 666"/>
                <a:gd name="T22" fmla="*/ 16 w 466"/>
                <a:gd name="T23" fmla="*/ 356 h 666"/>
                <a:gd name="T24" fmla="*/ 2 w 466"/>
                <a:gd name="T25" fmla="*/ 316 h 666"/>
                <a:gd name="T26" fmla="*/ 6 w 466"/>
                <a:gd name="T27" fmla="*/ 292 h 666"/>
                <a:gd name="T28" fmla="*/ 16 w 466"/>
                <a:gd name="T29" fmla="*/ 280 h 666"/>
                <a:gd name="T30" fmla="*/ 42 w 466"/>
                <a:gd name="T31" fmla="*/ 240 h 666"/>
                <a:gd name="T32" fmla="*/ 42 w 466"/>
                <a:gd name="T33" fmla="*/ 188 h 666"/>
                <a:gd name="T34" fmla="*/ 22 w 466"/>
                <a:gd name="T35" fmla="*/ 146 h 666"/>
                <a:gd name="T36" fmla="*/ 46 w 466"/>
                <a:gd name="T37" fmla="*/ 126 h 666"/>
                <a:gd name="T38" fmla="*/ 78 w 466"/>
                <a:gd name="T39" fmla="*/ 116 h 666"/>
                <a:gd name="T40" fmla="*/ 88 w 466"/>
                <a:gd name="T41" fmla="*/ 114 h 666"/>
                <a:gd name="T42" fmla="*/ 102 w 466"/>
                <a:gd name="T43" fmla="*/ 98 h 666"/>
                <a:gd name="T44" fmla="*/ 160 w 466"/>
                <a:gd name="T45" fmla="*/ 60 h 666"/>
                <a:gd name="T46" fmla="*/ 176 w 466"/>
                <a:gd name="T47" fmla="*/ 46 h 666"/>
                <a:gd name="T48" fmla="*/ 226 w 466"/>
                <a:gd name="T49" fmla="*/ 32 h 666"/>
                <a:gd name="T50" fmla="*/ 250 w 466"/>
                <a:gd name="T51" fmla="*/ 22 h 666"/>
                <a:gd name="T52" fmla="*/ 260 w 466"/>
                <a:gd name="T53" fmla="*/ 2 h 666"/>
                <a:gd name="T54" fmla="*/ 284 w 466"/>
                <a:gd name="T55" fmla="*/ 0 h 666"/>
                <a:gd name="T56" fmla="*/ 292 w 466"/>
                <a:gd name="T57" fmla="*/ 52 h 666"/>
                <a:gd name="T58" fmla="*/ 314 w 466"/>
                <a:gd name="T59" fmla="*/ 56 h 666"/>
                <a:gd name="T60" fmla="*/ 326 w 466"/>
                <a:gd name="T61" fmla="*/ 34 h 666"/>
                <a:gd name="T62" fmla="*/ 334 w 466"/>
                <a:gd name="T63" fmla="*/ 14 h 666"/>
                <a:gd name="T64" fmla="*/ 344 w 466"/>
                <a:gd name="T65" fmla="*/ 36 h 666"/>
                <a:gd name="T66" fmla="*/ 362 w 466"/>
                <a:gd name="T67" fmla="*/ 50 h 666"/>
                <a:gd name="T68" fmla="*/ 384 w 466"/>
                <a:gd name="T69" fmla="*/ 54 h 666"/>
                <a:gd name="T70" fmla="*/ 424 w 466"/>
                <a:gd name="T71" fmla="*/ 42 h 666"/>
                <a:gd name="T72" fmla="*/ 442 w 466"/>
                <a:gd name="T73" fmla="*/ 42 h 666"/>
                <a:gd name="T74" fmla="*/ 422 w 466"/>
                <a:gd name="T75" fmla="*/ 66 h 666"/>
                <a:gd name="T76" fmla="*/ 414 w 466"/>
                <a:gd name="T77" fmla="*/ 88 h 666"/>
                <a:gd name="T78" fmla="*/ 428 w 466"/>
                <a:gd name="T79" fmla="*/ 112 h 666"/>
                <a:gd name="T80" fmla="*/ 466 w 466"/>
                <a:gd name="T81" fmla="*/ 168 h 666"/>
                <a:gd name="T82" fmla="*/ 464 w 466"/>
                <a:gd name="T83" fmla="*/ 192 h 666"/>
                <a:gd name="T84" fmla="*/ 450 w 466"/>
                <a:gd name="T85" fmla="*/ 218 h 666"/>
                <a:gd name="T86" fmla="*/ 430 w 466"/>
                <a:gd name="T87" fmla="*/ 236 h 666"/>
                <a:gd name="T88" fmla="*/ 396 w 466"/>
                <a:gd name="T89" fmla="*/ 244 h 666"/>
                <a:gd name="T90" fmla="*/ 376 w 466"/>
                <a:gd name="T91" fmla="*/ 250 h 666"/>
                <a:gd name="T92" fmla="*/ 348 w 466"/>
                <a:gd name="T93" fmla="*/ 276 h 666"/>
                <a:gd name="T94" fmla="*/ 348 w 466"/>
                <a:gd name="T95" fmla="*/ 304 h 666"/>
                <a:gd name="T96" fmla="*/ 354 w 466"/>
                <a:gd name="T97" fmla="*/ 332 h 666"/>
                <a:gd name="T98" fmla="*/ 328 w 466"/>
                <a:gd name="T99" fmla="*/ 366 h 666"/>
                <a:gd name="T100" fmla="*/ 302 w 466"/>
                <a:gd name="T101" fmla="*/ 386 h 666"/>
                <a:gd name="T102" fmla="*/ 296 w 466"/>
                <a:gd name="T103" fmla="*/ 408 h 666"/>
                <a:gd name="T104" fmla="*/ 292 w 466"/>
                <a:gd name="T105" fmla="*/ 468 h 666"/>
                <a:gd name="T106" fmla="*/ 270 w 466"/>
                <a:gd name="T107" fmla="*/ 490 h 666"/>
                <a:gd name="T108" fmla="*/ 264 w 466"/>
                <a:gd name="T109" fmla="*/ 522 h 666"/>
                <a:gd name="T110" fmla="*/ 266 w 466"/>
                <a:gd name="T111" fmla="*/ 546 h 666"/>
                <a:gd name="T112" fmla="*/ 254 w 466"/>
                <a:gd name="T113" fmla="*/ 596 h 666"/>
                <a:gd name="T114" fmla="*/ 260 w 466"/>
                <a:gd name="T115" fmla="*/ 630 h 666"/>
                <a:gd name="T116" fmla="*/ 224 w 466"/>
                <a:gd name="T117" fmla="*/ 650 h 666"/>
                <a:gd name="T118" fmla="*/ 196 w 466"/>
                <a:gd name="T119" fmla="*/ 636 h 666"/>
                <a:gd name="T120" fmla="*/ 168 w 466"/>
                <a:gd name="T121" fmla="*/ 646 h 666"/>
                <a:gd name="T122" fmla="*/ 134 w 466"/>
                <a:gd name="T123" fmla="*/ 660 h 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6" h="666">
                  <a:moveTo>
                    <a:pt x="118" y="666"/>
                  </a:moveTo>
                  <a:lnTo>
                    <a:pt x="118" y="666"/>
                  </a:lnTo>
                  <a:lnTo>
                    <a:pt x="112" y="660"/>
                  </a:lnTo>
                  <a:lnTo>
                    <a:pt x="106" y="658"/>
                  </a:lnTo>
                  <a:lnTo>
                    <a:pt x="94" y="656"/>
                  </a:lnTo>
                  <a:lnTo>
                    <a:pt x="94" y="650"/>
                  </a:lnTo>
                  <a:lnTo>
                    <a:pt x="134" y="598"/>
                  </a:lnTo>
                  <a:lnTo>
                    <a:pt x="132" y="578"/>
                  </a:lnTo>
                  <a:lnTo>
                    <a:pt x="128" y="566"/>
                  </a:lnTo>
                  <a:lnTo>
                    <a:pt x="114" y="566"/>
                  </a:lnTo>
                  <a:lnTo>
                    <a:pt x="104" y="568"/>
                  </a:lnTo>
                  <a:lnTo>
                    <a:pt x="96" y="572"/>
                  </a:lnTo>
                  <a:lnTo>
                    <a:pt x="88" y="576"/>
                  </a:lnTo>
                  <a:lnTo>
                    <a:pt x="60" y="576"/>
                  </a:lnTo>
                  <a:lnTo>
                    <a:pt x="48" y="536"/>
                  </a:lnTo>
                  <a:lnTo>
                    <a:pt x="50" y="514"/>
                  </a:lnTo>
                  <a:lnTo>
                    <a:pt x="52" y="494"/>
                  </a:lnTo>
                  <a:lnTo>
                    <a:pt x="54" y="474"/>
                  </a:lnTo>
                  <a:lnTo>
                    <a:pt x="52" y="466"/>
                  </a:lnTo>
                  <a:lnTo>
                    <a:pt x="52" y="456"/>
                  </a:lnTo>
                  <a:lnTo>
                    <a:pt x="42" y="446"/>
                  </a:lnTo>
                  <a:lnTo>
                    <a:pt x="40" y="434"/>
                  </a:lnTo>
                  <a:lnTo>
                    <a:pt x="38" y="422"/>
                  </a:lnTo>
                  <a:lnTo>
                    <a:pt x="30" y="398"/>
                  </a:lnTo>
                  <a:lnTo>
                    <a:pt x="22" y="376"/>
                  </a:lnTo>
                  <a:lnTo>
                    <a:pt x="16" y="356"/>
                  </a:lnTo>
                  <a:lnTo>
                    <a:pt x="6" y="334"/>
                  </a:lnTo>
                  <a:lnTo>
                    <a:pt x="4" y="326"/>
                  </a:lnTo>
                  <a:lnTo>
                    <a:pt x="2" y="316"/>
                  </a:lnTo>
                  <a:lnTo>
                    <a:pt x="0" y="308"/>
                  </a:lnTo>
                  <a:lnTo>
                    <a:pt x="2" y="300"/>
                  </a:lnTo>
                  <a:lnTo>
                    <a:pt x="6" y="292"/>
                  </a:lnTo>
                  <a:lnTo>
                    <a:pt x="12" y="282"/>
                  </a:lnTo>
                  <a:lnTo>
                    <a:pt x="16" y="280"/>
                  </a:lnTo>
                  <a:lnTo>
                    <a:pt x="20" y="276"/>
                  </a:lnTo>
                  <a:lnTo>
                    <a:pt x="30" y="264"/>
                  </a:lnTo>
                  <a:lnTo>
                    <a:pt x="42" y="240"/>
                  </a:lnTo>
                  <a:lnTo>
                    <a:pt x="42" y="188"/>
                  </a:lnTo>
                  <a:lnTo>
                    <a:pt x="30" y="156"/>
                  </a:lnTo>
                  <a:lnTo>
                    <a:pt x="22" y="146"/>
                  </a:lnTo>
                  <a:lnTo>
                    <a:pt x="46" y="126"/>
                  </a:lnTo>
                  <a:lnTo>
                    <a:pt x="62" y="122"/>
                  </a:lnTo>
                  <a:lnTo>
                    <a:pt x="74" y="118"/>
                  </a:lnTo>
                  <a:lnTo>
                    <a:pt x="78" y="116"/>
                  </a:lnTo>
                  <a:lnTo>
                    <a:pt x="80" y="114"/>
                  </a:lnTo>
                  <a:lnTo>
                    <a:pt x="88" y="114"/>
                  </a:lnTo>
                  <a:lnTo>
                    <a:pt x="94" y="106"/>
                  </a:lnTo>
                  <a:lnTo>
                    <a:pt x="102" y="98"/>
                  </a:lnTo>
                  <a:lnTo>
                    <a:pt x="122" y="84"/>
                  </a:lnTo>
                  <a:lnTo>
                    <a:pt x="142" y="72"/>
                  </a:lnTo>
                  <a:lnTo>
                    <a:pt x="160" y="60"/>
                  </a:lnTo>
                  <a:lnTo>
                    <a:pt x="168" y="52"/>
                  </a:lnTo>
                  <a:lnTo>
                    <a:pt x="176" y="46"/>
                  </a:lnTo>
                  <a:lnTo>
                    <a:pt x="188" y="42"/>
                  </a:lnTo>
                  <a:lnTo>
                    <a:pt x="200" y="38"/>
                  </a:lnTo>
                  <a:lnTo>
                    <a:pt x="226" y="32"/>
                  </a:lnTo>
                  <a:lnTo>
                    <a:pt x="238" y="28"/>
                  </a:lnTo>
                  <a:lnTo>
                    <a:pt x="250" y="22"/>
                  </a:lnTo>
                  <a:lnTo>
                    <a:pt x="256" y="8"/>
                  </a:lnTo>
                  <a:lnTo>
                    <a:pt x="258" y="4"/>
                  </a:lnTo>
                  <a:lnTo>
                    <a:pt x="260" y="2"/>
                  </a:lnTo>
                  <a:lnTo>
                    <a:pt x="270" y="0"/>
                  </a:lnTo>
                  <a:lnTo>
                    <a:pt x="284" y="0"/>
                  </a:lnTo>
                  <a:lnTo>
                    <a:pt x="286" y="48"/>
                  </a:lnTo>
                  <a:lnTo>
                    <a:pt x="292" y="52"/>
                  </a:lnTo>
                  <a:lnTo>
                    <a:pt x="298" y="54"/>
                  </a:lnTo>
                  <a:lnTo>
                    <a:pt x="314" y="56"/>
                  </a:lnTo>
                  <a:lnTo>
                    <a:pt x="320" y="50"/>
                  </a:lnTo>
                  <a:lnTo>
                    <a:pt x="322" y="44"/>
                  </a:lnTo>
                  <a:lnTo>
                    <a:pt x="326" y="34"/>
                  </a:lnTo>
                  <a:lnTo>
                    <a:pt x="330" y="22"/>
                  </a:lnTo>
                  <a:lnTo>
                    <a:pt x="332" y="18"/>
                  </a:lnTo>
                  <a:lnTo>
                    <a:pt x="334" y="14"/>
                  </a:lnTo>
                  <a:lnTo>
                    <a:pt x="338" y="24"/>
                  </a:lnTo>
                  <a:lnTo>
                    <a:pt x="344" y="36"/>
                  </a:lnTo>
                  <a:lnTo>
                    <a:pt x="350" y="42"/>
                  </a:lnTo>
                  <a:lnTo>
                    <a:pt x="356" y="46"/>
                  </a:lnTo>
                  <a:lnTo>
                    <a:pt x="362" y="50"/>
                  </a:lnTo>
                  <a:lnTo>
                    <a:pt x="370" y="54"/>
                  </a:lnTo>
                  <a:lnTo>
                    <a:pt x="384" y="54"/>
                  </a:lnTo>
                  <a:lnTo>
                    <a:pt x="396" y="52"/>
                  </a:lnTo>
                  <a:lnTo>
                    <a:pt x="410" y="48"/>
                  </a:lnTo>
                  <a:lnTo>
                    <a:pt x="424" y="42"/>
                  </a:lnTo>
                  <a:lnTo>
                    <a:pt x="442" y="42"/>
                  </a:lnTo>
                  <a:lnTo>
                    <a:pt x="438" y="48"/>
                  </a:lnTo>
                  <a:lnTo>
                    <a:pt x="432" y="54"/>
                  </a:lnTo>
                  <a:lnTo>
                    <a:pt x="422" y="66"/>
                  </a:lnTo>
                  <a:lnTo>
                    <a:pt x="418" y="74"/>
                  </a:lnTo>
                  <a:lnTo>
                    <a:pt x="414" y="80"/>
                  </a:lnTo>
                  <a:lnTo>
                    <a:pt x="414" y="88"/>
                  </a:lnTo>
                  <a:lnTo>
                    <a:pt x="414" y="96"/>
                  </a:lnTo>
                  <a:lnTo>
                    <a:pt x="428" y="112"/>
                  </a:lnTo>
                  <a:lnTo>
                    <a:pt x="440" y="128"/>
                  </a:lnTo>
                  <a:lnTo>
                    <a:pt x="452" y="146"/>
                  </a:lnTo>
                  <a:lnTo>
                    <a:pt x="466" y="168"/>
                  </a:lnTo>
                  <a:lnTo>
                    <a:pt x="464" y="192"/>
                  </a:lnTo>
                  <a:lnTo>
                    <a:pt x="460" y="196"/>
                  </a:lnTo>
                  <a:lnTo>
                    <a:pt x="456" y="202"/>
                  </a:lnTo>
                  <a:lnTo>
                    <a:pt x="450" y="218"/>
                  </a:lnTo>
                  <a:lnTo>
                    <a:pt x="440" y="228"/>
                  </a:lnTo>
                  <a:lnTo>
                    <a:pt x="430" y="236"/>
                  </a:lnTo>
                  <a:lnTo>
                    <a:pt x="422" y="240"/>
                  </a:lnTo>
                  <a:lnTo>
                    <a:pt x="414" y="242"/>
                  </a:lnTo>
                  <a:lnTo>
                    <a:pt x="396" y="244"/>
                  </a:lnTo>
                  <a:lnTo>
                    <a:pt x="386" y="246"/>
                  </a:lnTo>
                  <a:lnTo>
                    <a:pt x="376" y="250"/>
                  </a:lnTo>
                  <a:lnTo>
                    <a:pt x="360" y="262"/>
                  </a:lnTo>
                  <a:lnTo>
                    <a:pt x="352" y="272"/>
                  </a:lnTo>
                  <a:lnTo>
                    <a:pt x="348" y="276"/>
                  </a:lnTo>
                  <a:lnTo>
                    <a:pt x="348" y="282"/>
                  </a:lnTo>
                  <a:lnTo>
                    <a:pt x="348" y="304"/>
                  </a:lnTo>
                  <a:lnTo>
                    <a:pt x="354" y="312"/>
                  </a:lnTo>
                  <a:lnTo>
                    <a:pt x="356" y="322"/>
                  </a:lnTo>
                  <a:lnTo>
                    <a:pt x="354" y="332"/>
                  </a:lnTo>
                  <a:lnTo>
                    <a:pt x="350" y="344"/>
                  </a:lnTo>
                  <a:lnTo>
                    <a:pt x="328" y="366"/>
                  </a:lnTo>
                  <a:lnTo>
                    <a:pt x="308" y="382"/>
                  </a:lnTo>
                  <a:lnTo>
                    <a:pt x="302" y="386"/>
                  </a:lnTo>
                  <a:lnTo>
                    <a:pt x="298" y="392"/>
                  </a:lnTo>
                  <a:lnTo>
                    <a:pt x="296" y="400"/>
                  </a:lnTo>
                  <a:lnTo>
                    <a:pt x="296" y="408"/>
                  </a:lnTo>
                  <a:lnTo>
                    <a:pt x="300" y="440"/>
                  </a:lnTo>
                  <a:lnTo>
                    <a:pt x="292" y="468"/>
                  </a:lnTo>
                  <a:lnTo>
                    <a:pt x="278" y="480"/>
                  </a:lnTo>
                  <a:lnTo>
                    <a:pt x="270" y="490"/>
                  </a:lnTo>
                  <a:lnTo>
                    <a:pt x="266" y="496"/>
                  </a:lnTo>
                  <a:lnTo>
                    <a:pt x="264" y="502"/>
                  </a:lnTo>
                  <a:lnTo>
                    <a:pt x="264" y="522"/>
                  </a:lnTo>
                  <a:lnTo>
                    <a:pt x="266" y="546"/>
                  </a:lnTo>
                  <a:lnTo>
                    <a:pt x="262" y="560"/>
                  </a:lnTo>
                  <a:lnTo>
                    <a:pt x="256" y="576"/>
                  </a:lnTo>
                  <a:lnTo>
                    <a:pt x="254" y="596"/>
                  </a:lnTo>
                  <a:lnTo>
                    <a:pt x="254" y="614"/>
                  </a:lnTo>
                  <a:lnTo>
                    <a:pt x="260" y="630"/>
                  </a:lnTo>
                  <a:lnTo>
                    <a:pt x="224" y="650"/>
                  </a:lnTo>
                  <a:lnTo>
                    <a:pt x="216" y="642"/>
                  </a:lnTo>
                  <a:lnTo>
                    <a:pt x="206" y="638"/>
                  </a:lnTo>
                  <a:lnTo>
                    <a:pt x="196" y="636"/>
                  </a:lnTo>
                  <a:lnTo>
                    <a:pt x="188" y="638"/>
                  </a:lnTo>
                  <a:lnTo>
                    <a:pt x="178" y="642"/>
                  </a:lnTo>
                  <a:lnTo>
                    <a:pt x="168" y="646"/>
                  </a:lnTo>
                  <a:lnTo>
                    <a:pt x="148" y="654"/>
                  </a:lnTo>
                  <a:lnTo>
                    <a:pt x="134" y="660"/>
                  </a:lnTo>
                  <a:lnTo>
                    <a:pt x="118" y="6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Freeform 19"/>
            <p:cNvSpPr/>
            <p:nvPr/>
          </p:nvSpPr>
          <p:spPr bwMode="auto">
            <a:xfrm>
              <a:off x="3746500" y="3927475"/>
              <a:ext cx="1543050" cy="1517650"/>
            </a:xfrm>
            <a:custGeom>
              <a:avLst/>
              <a:gdLst>
                <a:gd name="T0" fmla="*/ 392 w 972"/>
                <a:gd name="T1" fmla="*/ 934 h 956"/>
                <a:gd name="T2" fmla="*/ 354 w 972"/>
                <a:gd name="T3" fmla="*/ 888 h 956"/>
                <a:gd name="T4" fmla="*/ 366 w 972"/>
                <a:gd name="T5" fmla="*/ 840 h 956"/>
                <a:gd name="T6" fmla="*/ 324 w 972"/>
                <a:gd name="T7" fmla="*/ 780 h 956"/>
                <a:gd name="T8" fmla="*/ 290 w 972"/>
                <a:gd name="T9" fmla="*/ 722 h 956"/>
                <a:gd name="T10" fmla="*/ 248 w 972"/>
                <a:gd name="T11" fmla="*/ 712 h 956"/>
                <a:gd name="T12" fmla="*/ 192 w 972"/>
                <a:gd name="T13" fmla="*/ 608 h 956"/>
                <a:gd name="T14" fmla="*/ 160 w 972"/>
                <a:gd name="T15" fmla="*/ 662 h 956"/>
                <a:gd name="T16" fmla="*/ 140 w 972"/>
                <a:gd name="T17" fmla="*/ 634 h 956"/>
                <a:gd name="T18" fmla="*/ 138 w 972"/>
                <a:gd name="T19" fmla="*/ 590 h 956"/>
                <a:gd name="T20" fmla="*/ 130 w 972"/>
                <a:gd name="T21" fmla="*/ 500 h 956"/>
                <a:gd name="T22" fmla="*/ 150 w 972"/>
                <a:gd name="T23" fmla="*/ 442 h 956"/>
                <a:gd name="T24" fmla="*/ 110 w 972"/>
                <a:gd name="T25" fmla="*/ 312 h 956"/>
                <a:gd name="T26" fmla="*/ 50 w 972"/>
                <a:gd name="T27" fmla="*/ 222 h 956"/>
                <a:gd name="T28" fmla="*/ 6 w 972"/>
                <a:gd name="T29" fmla="*/ 178 h 956"/>
                <a:gd name="T30" fmla="*/ 2 w 972"/>
                <a:gd name="T31" fmla="*/ 134 h 956"/>
                <a:gd name="T32" fmla="*/ 26 w 972"/>
                <a:gd name="T33" fmla="*/ 80 h 956"/>
                <a:gd name="T34" fmla="*/ 74 w 972"/>
                <a:gd name="T35" fmla="*/ 24 h 956"/>
                <a:gd name="T36" fmla="*/ 112 w 972"/>
                <a:gd name="T37" fmla="*/ 64 h 956"/>
                <a:gd name="T38" fmla="*/ 166 w 972"/>
                <a:gd name="T39" fmla="*/ 152 h 956"/>
                <a:gd name="T40" fmla="*/ 200 w 972"/>
                <a:gd name="T41" fmla="*/ 172 h 956"/>
                <a:gd name="T42" fmla="*/ 236 w 972"/>
                <a:gd name="T43" fmla="*/ 158 h 956"/>
                <a:gd name="T44" fmla="*/ 250 w 972"/>
                <a:gd name="T45" fmla="*/ 170 h 956"/>
                <a:gd name="T46" fmla="*/ 290 w 972"/>
                <a:gd name="T47" fmla="*/ 188 h 956"/>
                <a:gd name="T48" fmla="*/ 374 w 972"/>
                <a:gd name="T49" fmla="*/ 166 h 956"/>
                <a:gd name="T50" fmla="*/ 378 w 972"/>
                <a:gd name="T51" fmla="*/ 128 h 956"/>
                <a:gd name="T52" fmla="*/ 370 w 972"/>
                <a:gd name="T53" fmla="*/ 66 h 956"/>
                <a:gd name="T54" fmla="*/ 412 w 972"/>
                <a:gd name="T55" fmla="*/ 100 h 956"/>
                <a:gd name="T56" fmla="*/ 468 w 972"/>
                <a:gd name="T57" fmla="*/ 100 h 956"/>
                <a:gd name="T58" fmla="*/ 472 w 972"/>
                <a:gd name="T59" fmla="*/ 30 h 956"/>
                <a:gd name="T60" fmla="*/ 516 w 972"/>
                <a:gd name="T61" fmla="*/ 0 h 956"/>
                <a:gd name="T62" fmla="*/ 562 w 972"/>
                <a:gd name="T63" fmla="*/ 50 h 956"/>
                <a:gd name="T64" fmla="*/ 628 w 972"/>
                <a:gd name="T65" fmla="*/ 98 h 956"/>
                <a:gd name="T66" fmla="*/ 656 w 972"/>
                <a:gd name="T67" fmla="*/ 150 h 956"/>
                <a:gd name="T68" fmla="*/ 764 w 972"/>
                <a:gd name="T69" fmla="*/ 184 h 956"/>
                <a:gd name="T70" fmla="*/ 812 w 972"/>
                <a:gd name="T71" fmla="*/ 168 h 956"/>
                <a:gd name="T72" fmla="*/ 932 w 972"/>
                <a:gd name="T73" fmla="*/ 208 h 956"/>
                <a:gd name="T74" fmla="*/ 972 w 972"/>
                <a:gd name="T75" fmla="*/ 278 h 956"/>
                <a:gd name="T76" fmla="*/ 908 w 972"/>
                <a:gd name="T77" fmla="*/ 388 h 956"/>
                <a:gd name="T78" fmla="*/ 840 w 972"/>
                <a:gd name="T79" fmla="*/ 418 h 956"/>
                <a:gd name="T80" fmla="*/ 788 w 972"/>
                <a:gd name="T81" fmla="*/ 376 h 956"/>
                <a:gd name="T82" fmla="*/ 764 w 972"/>
                <a:gd name="T83" fmla="*/ 422 h 956"/>
                <a:gd name="T84" fmla="*/ 772 w 972"/>
                <a:gd name="T85" fmla="*/ 478 h 956"/>
                <a:gd name="T86" fmla="*/ 784 w 972"/>
                <a:gd name="T87" fmla="*/ 564 h 956"/>
                <a:gd name="T88" fmla="*/ 810 w 972"/>
                <a:gd name="T89" fmla="*/ 602 h 956"/>
                <a:gd name="T90" fmla="*/ 780 w 972"/>
                <a:gd name="T91" fmla="*/ 646 h 956"/>
                <a:gd name="T92" fmla="*/ 788 w 972"/>
                <a:gd name="T93" fmla="*/ 686 h 956"/>
                <a:gd name="T94" fmla="*/ 848 w 972"/>
                <a:gd name="T95" fmla="*/ 740 h 956"/>
                <a:gd name="T96" fmla="*/ 796 w 972"/>
                <a:gd name="T97" fmla="*/ 758 h 956"/>
                <a:gd name="T98" fmla="*/ 756 w 972"/>
                <a:gd name="T99" fmla="*/ 712 h 956"/>
                <a:gd name="T100" fmla="*/ 716 w 972"/>
                <a:gd name="T101" fmla="*/ 718 h 956"/>
                <a:gd name="T102" fmla="*/ 662 w 972"/>
                <a:gd name="T103" fmla="*/ 706 h 956"/>
                <a:gd name="T104" fmla="*/ 630 w 972"/>
                <a:gd name="T105" fmla="*/ 636 h 956"/>
                <a:gd name="T106" fmla="*/ 578 w 972"/>
                <a:gd name="T107" fmla="*/ 648 h 956"/>
                <a:gd name="T108" fmla="*/ 550 w 972"/>
                <a:gd name="T109" fmla="*/ 682 h 956"/>
                <a:gd name="T110" fmla="*/ 558 w 972"/>
                <a:gd name="T111" fmla="*/ 726 h 956"/>
                <a:gd name="T112" fmla="*/ 558 w 972"/>
                <a:gd name="T113" fmla="*/ 766 h 956"/>
                <a:gd name="T114" fmla="*/ 500 w 972"/>
                <a:gd name="T115" fmla="*/ 810 h 956"/>
                <a:gd name="T116" fmla="*/ 522 w 972"/>
                <a:gd name="T117" fmla="*/ 870 h 956"/>
                <a:gd name="T118" fmla="*/ 522 w 972"/>
                <a:gd name="T119" fmla="*/ 918 h 9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2" h="956">
                  <a:moveTo>
                    <a:pt x="432" y="956"/>
                  </a:moveTo>
                  <a:lnTo>
                    <a:pt x="432" y="956"/>
                  </a:lnTo>
                  <a:lnTo>
                    <a:pt x="422" y="952"/>
                  </a:lnTo>
                  <a:lnTo>
                    <a:pt x="406" y="942"/>
                  </a:lnTo>
                  <a:lnTo>
                    <a:pt x="392" y="934"/>
                  </a:lnTo>
                  <a:lnTo>
                    <a:pt x="380" y="928"/>
                  </a:lnTo>
                  <a:lnTo>
                    <a:pt x="368" y="920"/>
                  </a:lnTo>
                  <a:lnTo>
                    <a:pt x="354" y="904"/>
                  </a:lnTo>
                  <a:lnTo>
                    <a:pt x="354" y="888"/>
                  </a:lnTo>
                  <a:lnTo>
                    <a:pt x="362" y="878"/>
                  </a:lnTo>
                  <a:lnTo>
                    <a:pt x="368" y="866"/>
                  </a:lnTo>
                  <a:lnTo>
                    <a:pt x="370" y="858"/>
                  </a:lnTo>
                  <a:lnTo>
                    <a:pt x="368" y="848"/>
                  </a:lnTo>
                  <a:lnTo>
                    <a:pt x="366" y="840"/>
                  </a:lnTo>
                  <a:lnTo>
                    <a:pt x="362" y="832"/>
                  </a:lnTo>
                  <a:lnTo>
                    <a:pt x="350" y="816"/>
                  </a:lnTo>
                  <a:lnTo>
                    <a:pt x="342" y="808"/>
                  </a:lnTo>
                  <a:lnTo>
                    <a:pt x="336" y="798"/>
                  </a:lnTo>
                  <a:lnTo>
                    <a:pt x="324" y="780"/>
                  </a:lnTo>
                  <a:lnTo>
                    <a:pt x="316" y="764"/>
                  </a:lnTo>
                  <a:lnTo>
                    <a:pt x="306" y="750"/>
                  </a:lnTo>
                  <a:lnTo>
                    <a:pt x="298" y="730"/>
                  </a:lnTo>
                  <a:lnTo>
                    <a:pt x="294" y="726"/>
                  </a:lnTo>
                  <a:lnTo>
                    <a:pt x="290" y="722"/>
                  </a:lnTo>
                  <a:lnTo>
                    <a:pt x="286" y="720"/>
                  </a:lnTo>
                  <a:lnTo>
                    <a:pt x="282" y="720"/>
                  </a:lnTo>
                  <a:lnTo>
                    <a:pt x="266" y="720"/>
                  </a:lnTo>
                  <a:lnTo>
                    <a:pt x="248" y="712"/>
                  </a:lnTo>
                  <a:lnTo>
                    <a:pt x="224" y="678"/>
                  </a:lnTo>
                  <a:lnTo>
                    <a:pt x="206" y="626"/>
                  </a:lnTo>
                  <a:lnTo>
                    <a:pt x="192" y="608"/>
                  </a:lnTo>
                  <a:lnTo>
                    <a:pt x="178" y="608"/>
                  </a:lnTo>
                  <a:lnTo>
                    <a:pt x="170" y="614"/>
                  </a:lnTo>
                  <a:lnTo>
                    <a:pt x="164" y="620"/>
                  </a:lnTo>
                  <a:lnTo>
                    <a:pt x="162" y="630"/>
                  </a:lnTo>
                  <a:lnTo>
                    <a:pt x="162" y="652"/>
                  </a:lnTo>
                  <a:lnTo>
                    <a:pt x="160" y="662"/>
                  </a:lnTo>
                  <a:lnTo>
                    <a:pt x="156" y="674"/>
                  </a:lnTo>
                  <a:lnTo>
                    <a:pt x="148" y="670"/>
                  </a:lnTo>
                  <a:lnTo>
                    <a:pt x="146" y="652"/>
                  </a:lnTo>
                  <a:lnTo>
                    <a:pt x="140" y="634"/>
                  </a:lnTo>
                  <a:lnTo>
                    <a:pt x="134" y="620"/>
                  </a:lnTo>
                  <a:lnTo>
                    <a:pt x="130" y="606"/>
                  </a:lnTo>
                  <a:lnTo>
                    <a:pt x="134" y="602"/>
                  </a:lnTo>
                  <a:lnTo>
                    <a:pt x="136" y="598"/>
                  </a:lnTo>
                  <a:lnTo>
                    <a:pt x="138" y="590"/>
                  </a:lnTo>
                  <a:lnTo>
                    <a:pt x="138" y="576"/>
                  </a:lnTo>
                  <a:lnTo>
                    <a:pt x="142" y="538"/>
                  </a:lnTo>
                  <a:lnTo>
                    <a:pt x="134" y="518"/>
                  </a:lnTo>
                  <a:lnTo>
                    <a:pt x="130" y="500"/>
                  </a:lnTo>
                  <a:lnTo>
                    <a:pt x="128" y="482"/>
                  </a:lnTo>
                  <a:lnTo>
                    <a:pt x="130" y="466"/>
                  </a:lnTo>
                  <a:lnTo>
                    <a:pt x="140" y="454"/>
                  </a:lnTo>
                  <a:lnTo>
                    <a:pt x="150" y="442"/>
                  </a:lnTo>
                  <a:lnTo>
                    <a:pt x="146" y="396"/>
                  </a:lnTo>
                  <a:lnTo>
                    <a:pt x="124" y="364"/>
                  </a:lnTo>
                  <a:lnTo>
                    <a:pt x="114" y="326"/>
                  </a:lnTo>
                  <a:lnTo>
                    <a:pt x="110" y="312"/>
                  </a:lnTo>
                  <a:lnTo>
                    <a:pt x="104" y="300"/>
                  </a:lnTo>
                  <a:lnTo>
                    <a:pt x="84" y="276"/>
                  </a:lnTo>
                  <a:lnTo>
                    <a:pt x="68" y="254"/>
                  </a:lnTo>
                  <a:lnTo>
                    <a:pt x="54" y="232"/>
                  </a:lnTo>
                  <a:lnTo>
                    <a:pt x="50" y="222"/>
                  </a:lnTo>
                  <a:lnTo>
                    <a:pt x="48" y="212"/>
                  </a:lnTo>
                  <a:lnTo>
                    <a:pt x="12" y="188"/>
                  </a:lnTo>
                  <a:lnTo>
                    <a:pt x="6" y="178"/>
                  </a:lnTo>
                  <a:lnTo>
                    <a:pt x="0" y="178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2" y="134"/>
                  </a:lnTo>
                  <a:lnTo>
                    <a:pt x="10" y="130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2" y="110"/>
                  </a:lnTo>
                  <a:lnTo>
                    <a:pt x="24" y="96"/>
                  </a:lnTo>
                  <a:lnTo>
                    <a:pt x="26" y="80"/>
                  </a:lnTo>
                  <a:lnTo>
                    <a:pt x="0" y="50"/>
                  </a:lnTo>
                  <a:lnTo>
                    <a:pt x="0" y="28"/>
                  </a:lnTo>
                  <a:lnTo>
                    <a:pt x="74" y="24"/>
                  </a:lnTo>
                  <a:lnTo>
                    <a:pt x="82" y="28"/>
                  </a:lnTo>
                  <a:lnTo>
                    <a:pt x="92" y="38"/>
                  </a:lnTo>
                  <a:lnTo>
                    <a:pt x="102" y="50"/>
                  </a:lnTo>
                  <a:lnTo>
                    <a:pt x="112" y="64"/>
                  </a:lnTo>
                  <a:lnTo>
                    <a:pt x="112" y="76"/>
                  </a:lnTo>
                  <a:lnTo>
                    <a:pt x="116" y="88"/>
                  </a:lnTo>
                  <a:lnTo>
                    <a:pt x="122" y="98"/>
                  </a:lnTo>
                  <a:lnTo>
                    <a:pt x="128" y="110"/>
                  </a:lnTo>
                  <a:lnTo>
                    <a:pt x="146" y="132"/>
                  </a:lnTo>
                  <a:lnTo>
                    <a:pt x="166" y="152"/>
                  </a:lnTo>
                  <a:lnTo>
                    <a:pt x="174" y="152"/>
                  </a:lnTo>
                  <a:lnTo>
                    <a:pt x="182" y="154"/>
                  </a:lnTo>
                  <a:lnTo>
                    <a:pt x="186" y="156"/>
                  </a:lnTo>
                  <a:lnTo>
                    <a:pt x="190" y="158"/>
                  </a:lnTo>
                  <a:lnTo>
                    <a:pt x="200" y="172"/>
                  </a:lnTo>
                  <a:lnTo>
                    <a:pt x="208" y="170"/>
                  </a:lnTo>
                  <a:lnTo>
                    <a:pt x="216" y="170"/>
                  </a:lnTo>
                  <a:lnTo>
                    <a:pt x="224" y="166"/>
                  </a:lnTo>
                  <a:lnTo>
                    <a:pt x="236" y="158"/>
                  </a:lnTo>
                  <a:lnTo>
                    <a:pt x="242" y="158"/>
                  </a:lnTo>
                  <a:lnTo>
                    <a:pt x="248" y="162"/>
                  </a:lnTo>
                  <a:lnTo>
                    <a:pt x="248" y="166"/>
                  </a:lnTo>
                  <a:lnTo>
                    <a:pt x="250" y="170"/>
                  </a:lnTo>
                  <a:lnTo>
                    <a:pt x="254" y="172"/>
                  </a:lnTo>
                  <a:lnTo>
                    <a:pt x="258" y="174"/>
                  </a:lnTo>
                  <a:lnTo>
                    <a:pt x="270" y="176"/>
                  </a:lnTo>
                  <a:lnTo>
                    <a:pt x="282" y="178"/>
                  </a:lnTo>
                  <a:lnTo>
                    <a:pt x="290" y="188"/>
                  </a:lnTo>
                  <a:lnTo>
                    <a:pt x="310" y="188"/>
                  </a:lnTo>
                  <a:lnTo>
                    <a:pt x="328" y="174"/>
                  </a:lnTo>
                  <a:lnTo>
                    <a:pt x="374" y="166"/>
                  </a:lnTo>
                  <a:lnTo>
                    <a:pt x="378" y="160"/>
                  </a:lnTo>
                  <a:lnTo>
                    <a:pt x="382" y="154"/>
                  </a:lnTo>
                  <a:lnTo>
                    <a:pt x="382" y="142"/>
                  </a:lnTo>
                  <a:lnTo>
                    <a:pt x="378" y="128"/>
                  </a:lnTo>
                  <a:lnTo>
                    <a:pt x="372" y="104"/>
                  </a:lnTo>
                  <a:lnTo>
                    <a:pt x="368" y="92"/>
                  </a:lnTo>
                  <a:lnTo>
                    <a:pt x="366" y="80"/>
                  </a:lnTo>
                  <a:lnTo>
                    <a:pt x="368" y="72"/>
                  </a:lnTo>
                  <a:lnTo>
                    <a:pt x="370" y="66"/>
                  </a:lnTo>
                  <a:lnTo>
                    <a:pt x="376" y="70"/>
                  </a:lnTo>
                  <a:lnTo>
                    <a:pt x="384" y="78"/>
                  </a:lnTo>
                  <a:lnTo>
                    <a:pt x="392" y="84"/>
                  </a:lnTo>
                  <a:lnTo>
                    <a:pt x="406" y="92"/>
                  </a:lnTo>
                  <a:lnTo>
                    <a:pt x="412" y="100"/>
                  </a:lnTo>
                  <a:lnTo>
                    <a:pt x="424" y="104"/>
                  </a:lnTo>
                  <a:lnTo>
                    <a:pt x="438" y="104"/>
                  </a:lnTo>
                  <a:lnTo>
                    <a:pt x="452" y="104"/>
                  </a:lnTo>
                  <a:lnTo>
                    <a:pt x="468" y="100"/>
                  </a:lnTo>
                  <a:lnTo>
                    <a:pt x="484" y="84"/>
                  </a:lnTo>
                  <a:lnTo>
                    <a:pt x="482" y="64"/>
                  </a:lnTo>
                  <a:lnTo>
                    <a:pt x="478" y="50"/>
                  </a:lnTo>
                  <a:lnTo>
                    <a:pt x="474" y="40"/>
                  </a:lnTo>
                  <a:lnTo>
                    <a:pt x="472" y="30"/>
                  </a:lnTo>
                  <a:lnTo>
                    <a:pt x="482" y="18"/>
                  </a:lnTo>
                  <a:lnTo>
                    <a:pt x="494" y="8"/>
                  </a:lnTo>
                  <a:lnTo>
                    <a:pt x="502" y="2"/>
                  </a:lnTo>
                  <a:lnTo>
                    <a:pt x="508" y="0"/>
                  </a:lnTo>
                  <a:lnTo>
                    <a:pt x="516" y="0"/>
                  </a:lnTo>
                  <a:lnTo>
                    <a:pt x="526" y="4"/>
                  </a:lnTo>
                  <a:lnTo>
                    <a:pt x="530" y="16"/>
                  </a:lnTo>
                  <a:lnTo>
                    <a:pt x="536" y="26"/>
                  </a:lnTo>
                  <a:lnTo>
                    <a:pt x="546" y="36"/>
                  </a:lnTo>
                  <a:lnTo>
                    <a:pt x="562" y="50"/>
                  </a:lnTo>
                  <a:lnTo>
                    <a:pt x="588" y="60"/>
                  </a:lnTo>
                  <a:lnTo>
                    <a:pt x="598" y="72"/>
                  </a:lnTo>
                  <a:lnTo>
                    <a:pt x="612" y="84"/>
                  </a:lnTo>
                  <a:lnTo>
                    <a:pt x="628" y="98"/>
                  </a:lnTo>
                  <a:lnTo>
                    <a:pt x="636" y="106"/>
                  </a:lnTo>
                  <a:lnTo>
                    <a:pt x="642" y="118"/>
                  </a:lnTo>
                  <a:lnTo>
                    <a:pt x="650" y="138"/>
                  </a:lnTo>
                  <a:lnTo>
                    <a:pt x="656" y="150"/>
                  </a:lnTo>
                  <a:lnTo>
                    <a:pt x="666" y="164"/>
                  </a:lnTo>
                  <a:lnTo>
                    <a:pt x="678" y="176"/>
                  </a:lnTo>
                  <a:lnTo>
                    <a:pt x="686" y="182"/>
                  </a:lnTo>
                  <a:lnTo>
                    <a:pt x="694" y="184"/>
                  </a:lnTo>
                  <a:lnTo>
                    <a:pt x="764" y="184"/>
                  </a:lnTo>
                  <a:lnTo>
                    <a:pt x="774" y="178"/>
                  </a:lnTo>
                  <a:lnTo>
                    <a:pt x="786" y="172"/>
                  </a:lnTo>
                  <a:lnTo>
                    <a:pt x="798" y="168"/>
                  </a:lnTo>
                  <a:lnTo>
                    <a:pt x="812" y="168"/>
                  </a:lnTo>
                  <a:lnTo>
                    <a:pt x="858" y="184"/>
                  </a:lnTo>
                  <a:lnTo>
                    <a:pt x="900" y="184"/>
                  </a:lnTo>
                  <a:lnTo>
                    <a:pt x="920" y="202"/>
                  </a:lnTo>
                  <a:lnTo>
                    <a:pt x="932" y="208"/>
                  </a:lnTo>
                  <a:lnTo>
                    <a:pt x="952" y="210"/>
                  </a:lnTo>
                  <a:lnTo>
                    <a:pt x="972" y="228"/>
                  </a:lnTo>
                  <a:lnTo>
                    <a:pt x="972" y="278"/>
                  </a:lnTo>
                  <a:lnTo>
                    <a:pt x="958" y="296"/>
                  </a:lnTo>
                  <a:lnTo>
                    <a:pt x="946" y="316"/>
                  </a:lnTo>
                  <a:lnTo>
                    <a:pt x="938" y="336"/>
                  </a:lnTo>
                  <a:lnTo>
                    <a:pt x="930" y="358"/>
                  </a:lnTo>
                  <a:lnTo>
                    <a:pt x="908" y="388"/>
                  </a:lnTo>
                  <a:lnTo>
                    <a:pt x="880" y="418"/>
                  </a:lnTo>
                  <a:lnTo>
                    <a:pt x="866" y="422"/>
                  </a:lnTo>
                  <a:lnTo>
                    <a:pt x="856" y="422"/>
                  </a:lnTo>
                  <a:lnTo>
                    <a:pt x="846" y="420"/>
                  </a:lnTo>
                  <a:lnTo>
                    <a:pt x="840" y="418"/>
                  </a:lnTo>
                  <a:lnTo>
                    <a:pt x="828" y="406"/>
                  </a:lnTo>
                  <a:lnTo>
                    <a:pt x="812" y="394"/>
                  </a:lnTo>
                  <a:lnTo>
                    <a:pt x="806" y="388"/>
                  </a:lnTo>
                  <a:lnTo>
                    <a:pt x="800" y="382"/>
                  </a:lnTo>
                  <a:lnTo>
                    <a:pt x="788" y="376"/>
                  </a:lnTo>
                  <a:lnTo>
                    <a:pt x="778" y="374"/>
                  </a:lnTo>
                  <a:lnTo>
                    <a:pt x="768" y="374"/>
                  </a:lnTo>
                  <a:lnTo>
                    <a:pt x="764" y="382"/>
                  </a:lnTo>
                  <a:lnTo>
                    <a:pt x="764" y="422"/>
                  </a:lnTo>
                  <a:lnTo>
                    <a:pt x="768" y="434"/>
                  </a:lnTo>
                  <a:lnTo>
                    <a:pt x="772" y="446"/>
                  </a:lnTo>
                  <a:lnTo>
                    <a:pt x="772" y="460"/>
                  </a:lnTo>
                  <a:lnTo>
                    <a:pt x="772" y="478"/>
                  </a:lnTo>
                  <a:lnTo>
                    <a:pt x="770" y="492"/>
                  </a:lnTo>
                  <a:lnTo>
                    <a:pt x="766" y="510"/>
                  </a:lnTo>
                  <a:lnTo>
                    <a:pt x="766" y="528"/>
                  </a:lnTo>
                  <a:lnTo>
                    <a:pt x="768" y="548"/>
                  </a:lnTo>
                  <a:lnTo>
                    <a:pt x="784" y="564"/>
                  </a:lnTo>
                  <a:lnTo>
                    <a:pt x="790" y="568"/>
                  </a:lnTo>
                  <a:lnTo>
                    <a:pt x="796" y="574"/>
                  </a:lnTo>
                  <a:lnTo>
                    <a:pt x="802" y="582"/>
                  </a:lnTo>
                  <a:lnTo>
                    <a:pt x="808" y="592"/>
                  </a:lnTo>
                  <a:lnTo>
                    <a:pt x="810" y="602"/>
                  </a:lnTo>
                  <a:lnTo>
                    <a:pt x="810" y="612"/>
                  </a:lnTo>
                  <a:lnTo>
                    <a:pt x="808" y="622"/>
                  </a:lnTo>
                  <a:lnTo>
                    <a:pt x="800" y="632"/>
                  </a:lnTo>
                  <a:lnTo>
                    <a:pt x="786" y="640"/>
                  </a:lnTo>
                  <a:lnTo>
                    <a:pt x="780" y="646"/>
                  </a:lnTo>
                  <a:lnTo>
                    <a:pt x="778" y="650"/>
                  </a:lnTo>
                  <a:lnTo>
                    <a:pt x="776" y="656"/>
                  </a:lnTo>
                  <a:lnTo>
                    <a:pt x="776" y="674"/>
                  </a:lnTo>
                  <a:lnTo>
                    <a:pt x="782" y="680"/>
                  </a:lnTo>
                  <a:lnTo>
                    <a:pt x="788" y="686"/>
                  </a:lnTo>
                  <a:lnTo>
                    <a:pt x="806" y="694"/>
                  </a:lnTo>
                  <a:lnTo>
                    <a:pt x="828" y="702"/>
                  </a:lnTo>
                  <a:lnTo>
                    <a:pt x="840" y="710"/>
                  </a:lnTo>
                  <a:lnTo>
                    <a:pt x="850" y="718"/>
                  </a:lnTo>
                  <a:lnTo>
                    <a:pt x="848" y="740"/>
                  </a:lnTo>
                  <a:lnTo>
                    <a:pt x="846" y="752"/>
                  </a:lnTo>
                  <a:lnTo>
                    <a:pt x="842" y="756"/>
                  </a:lnTo>
                  <a:lnTo>
                    <a:pt x="840" y="762"/>
                  </a:lnTo>
                  <a:lnTo>
                    <a:pt x="818" y="760"/>
                  </a:lnTo>
                  <a:lnTo>
                    <a:pt x="796" y="758"/>
                  </a:lnTo>
                  <a:lnTo>
                    <a:pt x="778" y="754"/>
                  </a:lnTo>
                  <a:lnTo>
                    <a:pt x="764" y="748"/>
                  </a:lnTo>
                  <a:lnTo>
                    <a:pt x="762" y="734"/>
                  </a:lnTo>
                  <a:lnTo>
                    <a:pt x="760" y="722"/>
                  </a:lnTo>
                  <a:lnTo>
                    <a:pt x="756" y="712"/>
                  </a:lnTo>
                  <a:lnTo>
                    <a:pt x="752" y="702"/>
                  </a:lnTo>
                  <a:lnTo>
                    <a:pt x="744" y="704"/>
                  </a:lnTo>
                  <a:lnTo>
                    <a:pt x="736" y="704"/>
                  </a:lnTo>
                  <a:lnTo>
                    <a:pt x="726" y="710"/>
                  </a:lnTo>
                  <a:lnTo>
                    <a:pt x="716" y="718"/>
                  </a:lnTo>
                  <a:lnTo>
                    <a:pt x="706" y="724"/>
                  </a:lnTo>
                  <a:lnTo>
                    <a:pt x="680" y="724"/>
                  </a:lnTo>
                  <a:lnTo>
                    <a:pt x="670" y="716"/>
                  </a:lnTo>
                  <a:lnTo>
                    <a:pt x="662" y="706"/>
                  </a:lnTo>
                  <a:lnTo>
                    <a:pt x="656" y="698"/>
                  </a:lnTo>
                  <a:lnTo>
                    <a:pt x="652" y="688"/>
                  </a:lnTo>
                  <a:lnTo>
                    <a:pt x="646" y="668"/>
                  </a:lnTo>
                  <a:lnTo>
                    <a:pt x="642" y="652"/>
                  </a:lnTo>
                  <a:lnTo>
                    <a:pt x="630" y="636"/>
                  </a:lnTo>
                  <a:lnTo>
                    <a:pt x="604" y="636"/>
                  </a:lnTo>
                  <a:lnTo>
                    <a:pt x="594" y="636"/>
                  </a:lnTo>
                  <a:lnTo>
                    <a:pt x="588" y="638"/>
                  </a:lnTo>
                  <a:lnTo>
                    <a:pt x="582" y="642"/>
                  </a:lnTo>
                  <a:lnTo>
                    <a:pt x="578" y="648"/>
                  </a:lnTo>
                  <a:lnTo>
                    <a:pt x="574" y="658"/>
                  </a:lnTo>
                  <a:lnTo>
                    <a:pt x="572" y="670"/>
                  </a:lnTo>
                  <a:lnTo>
                    <a:pt x="564" y="676"/>
                  </a:lnTo>
                  <a:lnTo>
                    <a:pt x="556" y="680"/>
                  </a:lnTo>
                  <a:lnTo>
                    <a:pt x="550" y="682"/>
                  </a:lnTo>
                  <a:lnTo>
                    <a:pt x="542" y="686"/>
                  </a:lnTo>
                  <a:lnTo>
                    <a:pt x="542" y="704"/>
                  </a:lnTo>
                  <a:lnTo>
                    <a:pt x="550" y="712"/>
                  </a:lnTo>
                  <a:lnTo>
                    <a:pt x="558" y="726"/>
                  </a:lnTo>
                  <a:lnTo>
                    <a:pt x="562" y="732"/>
                  </a:lnTo>
                  <a:lnTo>
                    <a:pt x="564" y="740"/>
                  </a:lnTo>
                  <a:lnTo>
                    <a:pt x="564" y="748"/>
                  </a:lnTo>
                  <a:lnTo>
                    <a:pt x="562" y="758"/>
                  </a:lnTo>
                  <a:lnTo>
                    <a:pt x="558" y="766"/>
                  </a:lnTo>
                  <a:lnTo>
                    <a:pt x="552" y="772"/>
                  </a:lnTo>
                  <a:lnTo>
                    <a:pt x="536" y="782"/>
                  </a:lnTo>
                  <a:lnTo>
                    <a:pt x="508" y="800"/>
                  </a:lnTo>
                  <a:lnTo>
                    <a:pt x="500" y="810"/>
                  </a:lnTo>
                  <a:lnTo>
                    <a:pt x="500" y="850"/>
                  </a:lnTo>
                  <a:lnTo>
                    <a:pt x="504" y="856"/>
                  </a:lnTo>
                  <a:lnTo>
                    <a:pt x="508" y="860"/>
                  </a:lnTo>
                  <a:lnTo>
                    <a:pt x="518" y="866"/>
                  </a:lnTo>
                  <a:lnTo>
                    <a:pt x="522" y="870"/>
                  </a:lnTo>
                  <a:lnTo>
                    <a:pt x="526" y="878"/>
                  </a:lnTo>
                  <a:lnTo>
                    <a:pt x="528" y="888"/>
                  </a:lnTo>
                  <a:lnTo>
                    <a:pt x="530" y="902"/>
                  </a:lnTo>
                  <a:lnTo>
                    <a:pt x="522" y="918"/>
                  </a:lnTo>
                  <a:lnTo>
                    <a:pt x="510" y="924"/>
                  </a:lnTo>
                  <a:lnTo>
                    <a:pt x="498" y="930"/>
                  </a:lnTo>
                  <a:lnTo>
                    <a:pt x="432" y="95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0"/>
            <p:cNvSpPr/>
            <p:nvPr/>
          </p:nvSpPr>
          <p:spPr bwMode="auto">
            <a:xfrm>
              <a:off x="873125" y="3270250"/>
              <a:ext cx="3095625" cy="1895475"/>
            </a:xfrm>
            <a:custGeom>
              <a:avLst/>
              <a:gdLst>
                <a:gd name="T0" fmla="*/ 1244 w 1950"/>
                <a:gd name="T1" fmla="*/ 1192 h 1194"/>
                <a:gd name="T2" fmla="*/ 1218 w 1950"/>
                <a:gd name="T3" fmla="*/ 1156 h 1194"/>
                <a:gd name="T4" fmla="*/ 1200 w 1950"/>
                <a:gd name="T5" fmla="*/ 1100 h 1194"/>
                <a:gd name="T6" fmla="*/ 1152 w 1950"/>
                <a:gd name="T7" fmla="*/ 1058 h 1194"/>
                <a:gd name="T8" fmla="*/ 1050 w 1950"/>
                <a:gd name="T9" fmla="*/ 1000 h 1194"/>
                <a:gd name="T10" fmla="*/ 970 w 1950"/>
                <a:gd name="T11" fmla="*/ 1022 h 1194"/>
                <a:gd name="T12" fmla="*/ 928 w 1950"/>
                <a:gd name="T13" fmla="*/ 1096 h 1194"/>
                <a:gd name="T14" fmla="*/ 898 w 1950"/>
                <a:gd name="T15" fmla="*/ 1042 h 1194"/>
                <a:gd name="T16" fmla="*/ 872 w 1950"/>
                <a:gd name="T17" fmla="*/ 992 h 1194"/>
                <a:gd name="T18" fmla="*/ 754 w 1950"/>
                <a:gd name="T19" fmla="*/ 1010 h 1194"/>
                <a:gd name="T20" fmla="*/ 634 w 1950"/>
                <a:gd name="T21" fmla="*/ 966 h 1194"/>
                <a:gd name="T22" fmla="*/ 580 w 1950"/>
                <a:gd name="T23" fmla="*/ 900 h 1194"/>
                <a:gd name="T24" fmla="*/ 492 w 1950"/>
                <a:gd name="T25" fmla="*/ 842 h 1194"/>
                <a:gd name="T26" fmla="*/ 468 w 1950"/>
                <a:gd name="T27" fmla="*/ 764 h 1194"/>
                <a:gd name="T28" fmla="*/ 390 w 1950"/>
                <a:gd name="T29" fmla="*/ 726 h 1194"/>
                <a:gd name="T30" fmla="*/ 284 w 1950"/>
                <a:gd name="T31" fmla="*/ 610 h 1194"/>
                <a:gd name="T32" fmla="*/ 182 w 1950"/>
                <a:gd name="T33" fmla="*/ 630 h 1194"/>
                <a:gd name="T34" fmla="*/ 142 w 1950"/>
                <a:gd name="T35" fmla="*/ 552 h 1194"/>
                <a:gd name="T36" fmla="*/ 12 w 1950"/>
                <a:gd name="T37" fmla="*/ 454 h 1194"/>
                <a:gd name="T38" fmla="*/ 8 w 1950"/>
                <a:gd name="T39" fmla="*/ 412 h 1194"/>
                <a:gd name="T40" fmla="*/ 16 w 1950"/>
                <a:gd name="T41" fmla="*/ 290 h 1194"/>
                <a:gd name="T42" fmla="*/ 54 w 1950"/>
                <a:gd name="T43" fmla="*/ 300 h 1194"/>
                <a:gd name="T44" fmla="*/ 104 w 1950"/>
                <a:gd name="T45" fmla="*/ 280 h 1194"/>
                <a:gd name="T46" fmla="*/ 78 w 1950"/>
                <a:gd name="T47" fmla="*/ 126 h 1194"/>
                <a:gd name="T48" fmla="*/ 146 w 1950"/>
                <a:gd name="T49" fmla="*/ 98 h 1194"/>
                <a:gd name="T50" fmla="*/ 216 w 1950"/>
                <a:gd name="T51" fmla="*/ 72 h 1194"/>
                <a:gd name="T52" fmla="*/ 304 w 1950"/>
                <a:gd name="T53" fmla="*/ 6 h 1194"/>
                <a:gd name="T54" fmla="*/ 386 w 1950"/>
                <a:gd name="T55" fmla="*/ 48 h 1194"/>
                <a:gd name="T56" fmla="*/ 470 w 1950"/>
                <a:gd name="T57" fmla="*/ 10 h 1194"/>
                <a:gd name="T58" fmla="*/ 510 w 1950"/>
                <a:gd name="T59" fmla="*/ 56 h 1194"/>
                <a:gd name="T60" fmla="*/ 622 w 1950"/>
                <a:gd name="T61" fmla="*/ 72 h 1194"/>
                <a:gd name="T62" fmla="*/ 710 w 1950"/>
                <a:gd name="T63" fmla="*/ 56 h 1194"/>
                <a:gd name="T64" fmla="*/ 804 w 1950"/>
                <a:gd name="T65" fmla="*/ 44 h 1194"/>
                <a:gd name="T66" fmla="*/ 898 w 1950"/>
                <a:gd name="T67" fmla="*/ 30 h 1194"/>
                <a:gd name="T68" fmla="*/ 1046 w 1950"/>
                <a:gd name="T69" fmla="*/ 38 h 1194"/>
                <a:gd name="T70" fmla="*/ 1106 w 1950"/>
                <a:gd name="T71" fmla="*/ 114 h 1194"/>
                <a:gd name="T72" fmla="*/ 1092 w 1950"/>
                <a:gd name="T73" fmla="*/ 220 h 1194"/>
                <a:gd name="T74" fmla="*/ 1118 w 1950"/>
                <a:gd name="T75" fmla="*/ 378 h 1194"/>
                <a:gd name="T76" fmla="*/ 1192 w 1950"/>
                <a:gd name="T77" fmla="*/ 440 h 1194"/>
                <a:gd name="T78" fmla="*/ 1308 w 1950"/>
                <a:gd name="T79" fmla="*/ 502 h 1194"/>
                <a:gd name="T80" fmla="*/ 1406 w 1950"/>
                <a:gd name="T81" fmla="*/ 546 h 1194"/>
                <a:gd name="T82" fmla="*/ 1586 w 1950"/>
                <a:gd name="T83" fmla="*/ 576 h 1194"/>
                <a:gd name="T84" fmla="*/ 1666 w 1950"/>
                <a:gd name="T85" fmla="*/ 682 h 1194"/>
                <a:gd name="T86" fmla="*/ 1706 w 1950"/>
                <a:gd name="T87" fmla="*/ 676 h 1194"/>
                <a:gd name="T88" fmla="*/ 1794 w 1950"/>
                <a:gd name="T89" fmla="*/ 616 h 1194"/>
                <a:gd name="T90" fmla="*/ 1848 w 1950"/>
                <a:gd name="T91" fmla="*/ 632 h 1194"/>
                <a:gd name="T92" fmla="*/ 1926 w 1950"/>
                <a:gd name="T93" fmla="*/ 788 h 1194"/>
                <a:gd name="T94" fmla="*/ 1930 w 1950"/>
                <a:gd name="T95" fmla="*/ 878 h 1194"/>
                <a:gd name="T96" fmla="*/ 1940 w 1950"/>
                <a:gd name="T97" fmla="*/ 976 h 1194"/>
                <a:gd name="T98" fmla="*/ 1930 w 1950"/>
                <a:gd name="T99" fmla="*/ 1002 h 1194"/>
                <a:gd name="T100" fmla="*/ 1872 w 1950"/>
                <a:gd name="T101" fmla="*/ 1006 h 1194"/>
                <a:gd name="T102" fmla="*/ 1866 w 1950"/>
                <a:gd name="T103" fmla="*/ 1096 h 1194"/>
                <a:gd name="T104" fmla="*/ 1772 w 1950"/>
                <a:gd name="T105" fmla="*/ 1052 h 1194"/>
                <a:gd name="T106" fmla="*/ 1744 w 1950"/>
                <a:gd name="T107" fmla="*/ 1124 h 1194"/>
                <a:gd name="T108" fmla="*/ 1696 w 1950"/>
                <a:gd name="T109" fmla="*/ 1086 h 1194"/>
                <a:gd name="T110" fmla="*/ 1594 w 1950"/>
                <a:gd name="T111" fmla="*/ 1048 h 1194"/>
                <a:gd name="T112" fmla="*/ 1498 w 1950"/>
                <a:gd name="T113" fmla="*/ 1102 h 1194"/>
                <a:gd name="T114" fmla="*/ 1430 w 1950"/>
                <a:gd name="T115" fmla="*/ 1144 h 1194"/>
                <a:gd name="T116" fmla="*/ 1342 w 1950"/>
                <a:gd name="T117" fmla="*/ 1194 h 119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50" h="1194">
                  <a:moveTo>
                    <a:pt x="1342" y="1194"/>
                  </a:moveTo>
                  <a:lnTo>
                    <a:pt x="1342" y="1194"/>
                  </a:lnTo>
                  <a:lnTo>
                    <a:pt x="1336" y="1192"/>
                  </a:lnTo>
                  <a:lnTo>
                    <a:pt x="1324" y="1188"/>
                  </a:lnTo>
                  <a:lnTo>
                    <a:pt x="1298" y="1186"/>
                  </a:lnTo>
                  <a:lnTo>
                    <a:pt x="1258" y="1186"/>
                  </a:lnTo>
                  <a:lnTo>
                    <a:pt x="1244" y="1192"/>
                  </a:lnTo>
                  <a:lnTo>
                    <a:pt x="1226" y="1188"/>
                  </a:lnTo>
                  <a:lnTo>
                    <a:pt x="1216" y="1184"/>
                  </a:lnTo>
                  <a:lnTo>
                    <a:pt x="1212" y="1182"/>
                  </a:lnTo>
                  <a:lnTo>
                    <a:pt x="1210" y="1180"/>
                  </a:lnTo>
                  <a:lnTo>
                    <a:pt x="1210" y="1172"/>
                  </a:lnTo>
                  <a:lnTo>
                    <a:pt x="1214" y="1164"/>
                  </a:lnTo>
                  <a:lnTo>
                    <a:pt x="1218" y="1156"/>
                  </a:lnTo>
                  <a:lnTo>
                    <a:pt x="1224" y="1146"/>
                  </a:lnTo>
                  <a:lnTo>
                    <a:pt x="1228" y="1136"/>
                  </a:lnTo>
                  <a:lnTo>
                    <a:pt x="1228" y="1114"/>
                  </a:lnTo>
                  <a:lnTo>
                    <a:pt x="1216" y="1108"/>
                  </a:lnTo>
                  <a:lnTo>
                    <a:pt x="1206" y="1104"/>
                  </a:lnTo>
                  <a:lnTo>
                    <a:pt x="1200" y="1100"/>
                  </a:lnTo>
                  <a:lnTo>
                    <a:pt x="1194" y="1094"/>
                  </a:lnTo>
                  <a:lnTo>
                    <a:pt x="1192" y="1088"/>
                  </a:lnTo>
                  <a:lnTo>
                    <a:pt x="1190" y="1082"/>
                  </a:lnTo>
                  <a:lnTo>
                    <a:pt x="1186" y="1068"/>
                  </a:lnTo>
                  <a:lnTo>
                    <a:pt x="1180" y="1058"/>
                  </a:lnTo>
                  <a:lnTo>
                    <a:pt x="1152" y="1058"/>
                  </a:lnTo>
                  <a:lnTo>
                    <a:pt x="1128" y="1052"/>
                  </a:lnTo>
                  <a:lnTo>
                    <a:pt x="1112" y="1028"/>
                  </a:lnTo>
                  <a:lnTo>
                    <a:pt x="1092" y="1022"/>
                  </a:lnTo>
                  <a:lnTo>
                    <a:pt x="1074" y="1014"/>
                  </a:lnTo>
                  <a:lnTo>
                    <a:pt x="1060" y="1006"/>
                  </a:lnTo>
                  <a:lnTo>
                    <a:pt x="1050" y="1000"/>
                  </a:lnTo>
                  <a:lnTo>
                    <a:pt x="1038" y="994"/>
                  </a:lnTo>
                  <a:lnTo>
                    <a:pt x="1002" y="994"/>
                  </a:lnTo>
                  <a:lnTo>
                    <a:pt x="992" y="1002"/>
                  </a:lnTo>
                  <a:lnTo>
                    <a:pt x="982" y="1012"/>
                  </a:lnTo>
                  <a:lnTo>
                    <a:pt x="970" y="1022"/>
                  </a:lnTo>
                  <a:lnTo>
                    <a:pt x="956" y="1028"/>
                  </a:lnTo>
                  <a:lnTo>
                    <a:pt x="944" y="1040"/>
                  </a:lnTo>
                  <a:lnTo>
                    <a:pt x="936" y="1056"/>
                  </a:lnTo>
                  <a:lnTo>
                    <a:pt x="932" y="1076"/>
                  </a:lnTo>
                  <a:lnTo>
                    <a:pt x="928" y="1096"/>
                  </a:lnTo>
                  <a:lnTo>
                    <a:pt x="912" y="1092"/>
                  </a:lnTo>
                  <a:lnTo>
                    <a:pt x="906" y="1090"/>
                  </a:lnTo>
                  <a:lnTo>
                    <a:pt x="902" y="1086"/>
                  </a:lnTo>
                  <a:lnTo>
                    <a:pt x="896" y="1076"/>
                  </a:lnTo>
                  <a:lnTo>
                    <a:pt x="894" y="1066"/>
                  </a:lnTo>
                  <a:lnTo>
                    <a:pt x="894" y="1054"/>
                  </a:lnTo>
                  <a:lnTo>
                    <a:pt x="898" y="1042"/>
                  </a:lnTo>
                  <a:lnTo>
                    <a:pt x="902" y="1030"/>
                  </a:lnTo>
                  <a:lnTo>
                    <a:pt x="908" y="1020"/>
                  </a:lnTo>
                  <a:lnTo>
                    <a:pt x="908" y="1004"/>
                  </a:lnTo>
                  <a:lnTo>
                    <a:pt x="894" y="996"/>
                  </a:lnTo>
                  <a:lnTo>
                    <a:pt x="886" y="992"/>
                  </a:lnTo>
                  <a:lnTo>
                    <a:pt x="872" y="992"/>
                  </a:lnTo>
                  <a:lnTo>
                    <a:pt x="822" y="1002"/>
                  </a:lnTo>
                  <a:lnTo>
                    <a:pt x="802" y="1008"/>
                  </a:lnTo>
                  <a:lnTo>
                    <a:pt x="782" y="1018"/>
                  </a:lnTo>
                  <a:lnTo>
                    <a:pt x="772" y="1016"/>
                  </a:lnTo>
                  <a:lnTo>
                    <a:pt x="762" y="1014"/>
                  </a:lnTo>
                  <a:lnTo>
                    <a:pt x="754" y="1010"/>
                  </a:lnTo>
                  <a:lnTo>
                    <a:pt x="748" y="1006"/>
                  </a:lnTo>
                  <a:lnTo>
                    <a:pt x="736" y="994"/>
                  </a:lnTo>
                  <a:lnTo>
                    <a:pt x="728" y="982"/>
                  </a:lnTo>
                  <a:lnTo>
                    <a:pt x="714" y="966"/>
                  </a:lnTo>
                  <a:lnTo>
                    <a:pt x="634" y="966"/>
                  </a:lnTo>
                  <a:lnTo>
                    <a:pt x="626" y="960"/>
                  </a:lnTo>
                  <a:lnTo>
                    <a:pt x="620" y="954"/>
                  </a:lnTo>
                  <a:lnTo>
                    <a:pt x="612" y="938"/>
                  </a:lnTo>
                  <a:lnTo>
                    <a:pt x="606" y="922"/>
                  </a:lnTo>
                  <a:lnTo>
                    <a:pt x="600" y="908"/>
                  </a:lnTo>
                  <a:lnTo>
                    <a:pt x="584" y="904"/>
                  </a:lnTo>
                  <a:lnTo>
                    <a:pt x="580" y="900"/>
                  </a:lnTo>
                  <a:lnTo>
                    <a:pt x="576" y="894"/>
                  </a:lnTo>
                  <a:lnTo>
                    <a:pt x="554" y="878"/>
                  </a:lnTo>
                  <a:lnTo>
                    <a:pt x="514" y="864"/>
                  </a:lnTo>
                  <a:lnTo>
                    <a:pt x="500" y="852"/>
                  </a:lnTo>
                  <a:lnTo>
                    <a:pt x="492" y="842"/>
                  </a:lnTo>
                  <a:lnTo>
                    <a:pt x="486" y="832"/>
                  </a:lnTo>
                  <a:lnTo>
                    <a:pt x="482" y="824"/>
                  </a:lnTo>
                  <a:lnTo>
                    <a:pt x="480" y="816"/>
                  </a:lnTo>
                  <a:lnTo>
                    <a:pt x="480" y="808"/>
                  </a:lnTo>
                  <a:lnTo>
                    <a:pt x="478" y="784"/>
                  </a:lnTo>
                  <a:lnTo>
                    <a:pt x="468" y="764"/>
                  </a:lnTo>
                  <a:lnTo>
                    <a:pt x="424" y="766"/>
                  </a:lnTo>
                  <a:lnTo>
                    <a:pt x="406" y="758"/>
                  </a:lnTo>
                  <a:lnTo>
                    <a:pt x="400" y="754"/>
                  </a:lnTo>
                  <a:lnTo>
                    <a:pt x="396" y="750"/>
                  </a:lnTo>
                  <a:lnTo>
                    <a:pt x="392" y="740"/>
                  </a:lnTo>
                  <a:lnTo>
                    <a:pt x="390" y="726"/>
                  </a:lnTo>
                  <a:lnTo>
                    <a:pt x="380" y="716"/>
                  </a:lnTo>
                  <a:lnTo>
                    <a:pt x="372" y="710"/>
                  </a:lnTo>
                  <a:lnTo>
                    <a:pt x="358" y="700"/>
                  </a:lnTo>
                  <a:lnTo>
                    <a:pt x="318" y="666"/>
                  </a:lnTo>
                  <a:lnTo>
                    <a:pt x="284" y="610"/>
                  </a:lnTo>
                  <a:lnTo>
                    <a:pt x="260" y="610"/>
                  </a:lnTo>
                  <a:lnTo>
                    <a:pt x="252" y="612"/>
                  </a:lnTo>
                  <a:lnTo>
                    <a:pt x="242" y="616"/>
                  </a:lnTo>
                  <a:lnTo>
                    <a:pt x="230" y="622"/>
                  </a:lnTo>
                  <a:lnTo>
                    <a:pt x="218" y="630"/>
                  </a:lnTo>
                  <a:lnTo>
                    <a:pt x="182" y="630"/>
                  </a:lnTo>
                  <a:lnTo>
                    <a:pt x="170" y="620"/>
                  </a:lnTo>
                  <a:lnTo>
                    <a:pt x="162" y="612"/>
                  </a:lnTo>
                  <a:lnTo>
                    <a:pt x="156" y="602"/>
                  </a:lnTo>
                  <a:lnTo>
                    <a:pt x="150" y="592"/>
                  </a:lnTo>
                  <a:lnTo>
                    <a:pt x="144" y="572"/>
                  </a:lnTo>
                  <a:lnTo>
                    <a:pt x="142" y="552"/>
                  </a:lnTo>
                  <a:lnTo>
                    <a:pt x="112" y="506"/>
                  </a:lnTo>
                  <a:lnTo>
                    <a:pt x="100" y="494"/>
                  </a:lnTo>
                  <a:lnTo>
                    <a:pt x="88" y="486"/>
                  </a:lnTo>
                  <a:lnTo>
                    <a:pt x="74" y="478"/>
                  </a:lnTo>
                  <a:lnTo>
                    <a:pt x="62" y="472"/>
                  </a:lnTo>
                  <a:lnTo>
                    <a:pt x="36" y="462"/>
                  </a:lnTo>
                  <a:lnTo>
                    <a:pt x="12" y="454"/>
                  </a:lnTo>
                  <a:lnTo>
                    <a:pt x="4" y="448"/>
                  </a:lnTo>
                  <a:lnTo>
                    <a:pt x="0" y="442"/>
                  </a:lnTo>
                  <a:lnTo>
                    <a:pt x="0" y="436"/>
                  </a:lnTo>
                  <a:lnTo>
                    <a:pt x="0" y="430"/>
                  </a:lnTo>
                  <a:lnTo>
                    <a:pt x="2" y="420"/>
                  </a:lnTo>
                  <a:lnTo>
                    <a:pt x="8" y="412"/>
                  </a:lnTo>
                  <a:lnTo>
                    <a:pt x="14" y="406"/>
                  </a:lnTo>
                  <a:lnTo>
                    <a:pt x="18" y="400"/>
                  </a:lnTo>
                  <a:lnTo>
                    <a:pt x="22" y="388"/>
                  </a:lnTo>
                  <a:lnTo>
                    <a:pt x="26" y="316"/>
                  </a:lnTo>
                  <a:lnTo>
                    <a:pt x="18" y="296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6" y="284"/>
                  </a:lnTo>
                  <a:lnTo>
                    <a:pt x="20" y="282"/>
                  </a:lnTo>
                  <a:lnTo>
                    <a:pt x="36" y="280"/>
                  </a:lnTo>
                  <a:lnTo>
                    <a:pt x="48" y="288"/>
                  </a:lnTo>
                  <a:lnTo>
                    <a:pt x="54" y="300"/>
                  </a:lnTo>
                  <a:lnTo>
                    <a:pt x="58" y="308"/>
                  </a:lnTo>
                  <a:lnTo>
                    <a:pt x="64" y="314"/>
                  </a:lnTo>
                  <a:lnTo>
                    <a:pt x="70" y="318"/>
                  </a:lnTo>
                  <a:lnTo>
                    <a:pt x="78" y="320"/>
                  </a:lnTo>
                  <a:lnTo>
                    <a:pt x="86" y="316"/>
                  </a:lnTo>
                  <a:lnTo>
                    <a:pt x="94" y="308"/>
                  </a:lnTo>
                  <a:lnTo>
                    <a:pt x="104" y="280"/>
                  </a:lnTo>
                  <a:lnTo>
                    <a:pt x="98" y="216"/>
                  </a:lnTo>
                  <a:lnTo>
                    <a:pt x="80" y="166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8" y="126"/>
                  </a:lnTo>
                  <a:lnTo>
                    <a:pt x="80" y="118"/>
                  </a:lnTo>
                  <a:lnTo>
                    <a:pt x="84" y="112"/>
                  </a:lnTo>
                  <a:lnTo>
                    <a:pt x="90" y="104"/>
                  </a:lnTo>
                  <a:lnTo>
                    <a:pt x="98" y="98"/>
                  </a:lnTo>
                  <a:lnTo>
                    <a:pt x="108" y="82"/>
                  </a:lnTo>
                  <a:lnTo>
                    <a:pt x="146" y="98"/>
                  </a:lnTo>
                  <a:lnTo>
                    <a:pt x="182" y="98"/>
                  </a:lnTo>
                  <a:lnTo>
                    <a:pt x="190" y="92"/>
                  </a:lnTo>
                  <a:lnTo>
                    <a:pt x="198" y="86"/>
                  </a:lnTo>
                  <a:lnTo>
                    <a:pt x="206" y="80"/>
                  </a:lnTo>
                  <a:lnTo>
                    <a:pt x="216" y="72"/>
                  </a:lnTo>
                  <a:lnTo>
                    <a:pt x="226" y="48"/>
                  </a:lnTo>
                  <a:lnTo>
                    <a:pt x="238" y="30"/>
                  </a:lnTo>
                  <a:lnTo>
                    <a:pt x="244" y="22"/>
                  </a:lnTo>
                  <a:lnTo>
                    <a:pt x="254" y="14"/>
                  </a:lnTo>
                  <a:lnTo>
                    <a:pt x="276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50" y="34"/>
                  </a:lnTo>
                  <a:lnTo>
                    <a:pt x="352" y="42"/>
                  </a:lnTo>
                  <a:lnTo>
                    <a:pt x="356" y="48"/>
                  </a:lnTo>
                  <a:lnTo>
                    <a:pt x="362" y="50"/>
                  </a:lnTo>
                  <a:lnTo>
                    <a:pt x="368" y="50"/>
                  </a:lnTo>
                  <a:lnTo>
                    <a:pt x="386" y="48"/>
                  </a:lnTo>
                  <a:lnTo>
                    <a:pt x="402" y="42"/>
                  </a:lnTo>
                  <a:lnTo>
                    <a:pt x="438" y="36"/>
                  </a:lnTo>
                  <a:lnTo>
                    <a:pt x="454" y="20"/>
                  </a:lnTo>
                  <a:lnTo>
                    <a:pt x="458" y="14"/>
                  </a:lnTo>
                  <a:lnTo>
                    <a:pt x="464" y="10"/>
                  </a:lnTo>
                  <a:lnTo>
                    <a:pt x="470" y="10"/>
                  </a:lnTo>
                  <a:lnTo>
                    <a:pt x="476" y="10"/>
                  </a:lnTo>
                  <a:lnTo>
                    <a:pt x="486" y="14"/>
                  </a:lnTo>
                  <a:lnTo>
                    <a:pt x="496" y="22"/>
                  </a:lnTo>
                  <a:lnTo>
                    <a:pt x="498" y="38"/>
                  </a:lnTo>
                  <a:lnTo>
                    <a:pt x="498" y="44"/>
                  </a:lnTo>
                  <a:lnTo>
                    <a:pt x="500" y="48"/>
                  </a:lnTo>
                  <a:lnTo>
                    <a:pt x="510" y="56"/>
                  </a:lnTo>
                  <a:lnTo>
                    <a:pt x="528" y="68"/>
                  </a:lnTo>
                  <a:lnTo>
                    <a:pt x="564" y="82"/>
                  </a:lnTo>
                  <a:lnTo>
                    <a:pt x="594" y="82"/>
                  </a:lnTo>
                  <a:lnTo>
                    <a:pt x="608" y="76"/>
                  </a:lnTo>
                  <a:lnTo>
                    <a:pt x="622" y="72"/>
                  </a:lnTo>
                  <a:lnTo>
                    <a:pt x="638" y="68"/>
                  </a:lnTo>
                  <a:lnTo>
                    <a:pt x="658" y="66"/>
                  </a:lnTo>
                  <a:lnTo>
                    <a:pt x="678" y="56"/>
                  </a:lnTo>
                  <a:lnTo>
                    <a:pt x="686" y="54"/>
                  </a:lnTo>
                  <a:lnTo>
                    <a:pt x="694" y="54"/>
                  </a:lnTo>
                  <a:lnTo>
                    <a:pt x="700" y="54"/>
                  </a:lnTo>
                  <a:lnTo>
                    <a:pt x="710" y="56"/>
                  </a:lnTo>
                  <a:lnTo>
                    <a:pt x="734" y="68"/>
                  </a:lnTo>
                  <a:lnTo>
                    <a:pt x="776" y="68"/>
                  </a:lnTo>
                  <a:lnTo>
                    <a:pt x="784" y="60"/>
                  </a:lnTo>
                  <a:lnTo>
                    <a:pt x="788" y="54"/>
                  </a:lnTo>
                  <a:lnTo>
                    <a:pt x="794" y="48"/>
                  </a:lnTo>
                  <a:lnTo>
                    <a:pt x="804" y="44"/>
                  </a:lnTo>
                  <a:lnTo>
                    <a:pt x="824" y="28"/>
                  </a:lnTo>
                  <a:lnTo>
                    <a:pt x="834" y="22"/>
                  </a:lnTo>
                  <a:lnTo>
                    <a:pt x="844" y="18"/>
                  </a:lnTo>
                  <a:lnTo>
                    <a:pt x="854" y="18"/>
                  </a:lnTo>
                  <a:lnTo>
                    <a:pt x="866" y="18"/>
                  </a:lnTo>
                  <a:lnTo>
                    <a:pt x="882" y="24"/>
                  </a:lnTo>
                  <a:lnTo>
                    <a:pt x="898" y="30"/>
                  </a:lnTo>
                  <a:lnTo>
                    <a:pt x="926" y="30"/>
                  </a:lnTo>
                  <a:lnTo>
                    <a:pt x="956" y="26"/>
                  </a:lnTo>
                  <a:lnTo>
                    <a:pt x="986" y="24"/>
                  </a:lnTo>
                  <a:lnTo>
                    <a:pt x="1018" y="24"/>
                  </a:lnTo>
                  <a:lnTo>
                    <a:pt x="1046" y="38"/>
                  </a:lnTo>
                  <a:lnTo>
                    <a:pt x="1060" y="52"/>
                  </a:lnTo>
                  <a:lnTo>
                    <a:pt x="1072" y="60"/>
                  </a:lnTo>
                  <a:lnTo>
                    <a:pt x="1086" y="66"/>
                  </a:lnTo>
                  <a:lnTo>
                    <a:pt x="1088" y="90"/>
                  </a:lnTo>
                  <a:lnTo>
                    <a:pt x="1096" y="100"/>
                  </a:lnTo>
                  <a:lnTo>
                    <a:pt x="1106" y="114"/>
                  </a:lnTo>
                  <a:lnTo>
                    <a:pt x="1110" y="122"/>
                  </a:lnTo>
                  <a:lnTo>
                    <a:pt x="1112" y="130"/>
                  </a:lnTo>
                  <a:lnTo>
                    <a:pt x="1112" y="140"/>
                  </a:lnTo>
                  <a:lnTo>
                    <a:pt x="1110" y="152"/>
                  </a:lnTo>
                  <a:lnTo>
                    <a:pt x="1092" y="182"/>
                  </a:lnTo>
                  <a:lnTo>
                    <a:pt x="1092" y="220"/>
                  </a:lnTo>
                  <a:lnTo>
                    <a:pt x="1094" y="246"/>
                  </a:lnTo>
                  <a:lnTo>
                    <a:pt x="1096" y="270"/>
                  </a:lnTo>
                  <a:lnTo>
                    <a:pt x="1096" y="294"/>
                  </a:lnTo>
                  <a:lnTo>
                    <a:pt x="1100" y="320"/>
                  </a:lnTo>
                  <a:lnTo>
                    <a:pt x="1104" y="344"/>
                  </a:lnTo>
                  <a:lnTo>
                    <a:pt x="1112" y="368"/>
                  </a:lnTo>
                  <a:lnTo>
                    <a:pt x="1118" y="378"/>
                  </a:lnTo>
                  <a:lnTo>
                    <a:pt x="1126" y="390"/>
                  </a:lnTo>
                  <a:lnTo>
                    <a:pt x="1134" y="402"/>
                  </a:lnTo>
                  <a:lnTo>
                    <a:pt x="1144" y="412"/>
                  </a:lnTo>
                  <a:lnTo>
                    <a:pt x="1166" y="426"/>
                  </a:lnTo>
                  <a:lnTo>
                    <a:pt x="1178" y="432"/>
                  </a:lnTo>
                  <a:lnTo>
                    <a:pt x="1192" y="440"/>
                  </a:lnTo>
                  <a:lnTo>
                    <a:pt x="1236" y="446"/>
                  </a:lnTo>
                  <a:lnTo>
                    <a:pt x="1244" y="460"/>
                  </a:lnTo>
                  <a:lnTo>
                    <a:pt x="1254" y="472"/>
                  </a:lnTo>
                  <a:lnTo>
                    <a:pt x="1266" y="482"/>
                  </a:lnTo>
                  <a:lnTo>
                    <a:pt x="1278" y="490"/>
                  </a:lnTo>
                  <a:lnTo>
                    <a:pt x="1292" y="496"/>
                  </a:lnTo>
                  <a:lnTo>
                    <a:pt x="1308" y="502"/>
                  </a:lnTo>
                  <a:lnTo>
                    <a:pt x="1324" y="506"/>
                  </a:lnTo>
                  <a:lnTo>
                    <a:pt x="1344" y="510"/>
                  </a:lnTo>
                  <a:lnTo>
                    <a:pt x="1360" y="522"/>
                  </a:lnTo>
                  <a:lnTo>
                    <a:pt x="1376" y="534"/>
                  </a:lnTo>
                  <a:lnTo>
                    <a:pt x="1384" y="538"/>
                  </a:lnTo>
                  <a:lnTo>
                    <a:pt x="1394" y="542"/>
                  </a:lnTo>
                  <a:lnTo>
                    <a:pt x="1406" y="546"/>
                  </a:lnTo>
                  <a:lnTo>
                    <a:pt x="1420" y="548"/>
                  </a:lnTo>
                  <a:lnTo>
                    <a:pt x="1528" y="546"/>
                  </a:lnTo>
                  <a:lnTo>
                    <a:pt x="1552" y="554"/>
                  </a:lnTo>
                  <a:lnTo>
                    <a:pt x="1586" y="576"/>
                  </a:lnTo>
                  <a:lnTo>
                    <a:pt x="1606" y="622"/>
                  </a:lnTo>
                  <a:lnTo>
                    <a:pt x="1610" y="640"/>
                  </a:lnTo>
                  <a:lnTo>
                    <a:pt x="1616" y="652"/>
                  </a:lnTo>
                  <a:lnTo>
                    <a:pt x="1626" y="664"/>
                  </a:lnTo>
                  <a:lnTo>
                    <a:pt x="1644" y="682"/>
                  </a:lnTo>
                  <a:lnTo>
                    <a:pt x="1666" y="682"/>
                  </a:lnTo>
                  <a:lnTo>
                    <a:pt x="1678" y="664"/>
                  </a:lnTo>
                  <a:lnTo>
                    <a:pt x="1696" y="662"/>
                  </a:lnTo>
                  <a:lnTo>
                    <a:pt x="1698" y="666"/>
                  </a:lnTo>
                  <a:lnTo>
                    <a:pt x="1698" y="670"/>
                  </a:lnTo>
                  <a:lnTo>
                    <a:pt x="1706" y="676"/>
                  </a:lnTo>
                  <a:lnTo>
                    <a:pt x="1716" y="680"/>
                  </a:lnTo>
                  <a:lnTo>
                    <a:pt x="1728" y="682"/>
                  </a:lnTo>
                  <a:lnTo>
                    <a:pt x="1764" y="660"/>
                  </a:lnTo>
                  <a:lnTo>
                    <a:pt x="1774" y="646"/>
                  </a:lnTo>
                  <a:lnTo>
                    <a:pt x="1784" y="632"/>
                  </a:lnTo>
                  <a:lnTo>
                    <a:pt x="1794" y="616"/>
                  </a:lnTo>
                  <a:lnTo>
                    <a:pt x="1804" y="604"/>
                  </a:lnTo>
                  <a:lnTo>
                    <a:pt x="1808" y="602"/>
                  </a:lnTo>
                  <a:lnTo>
                    <a:pt x="1814" y="610"/>
                  </a:lnTo>
                  <a:lnTo>
                    <a:pt x="1824" y="616"/>
                  </a:lnTo>
                  <a:lnTo>
                    <a:pt x="1848" y="632"/>
                  </a:lnTo>
                  <a:lnTo>
                    <a:pt x="1850" y="642"/>
                  </a:lnTo>
                  <a:lnTo>
                    <a:pt x="1856" y="654"/>
                  </a:lnTo>
                  <a:lnTo>
                    <a:pt x="1868" y="676"/>
                  </a:lnTo>
                  <a:lnTo>
                    <a:pt x="1886" y="698"/>
                  </a:lnTo>
                  <a:lnTo>
                    <a:pt x="1906" y="722"/>
                  </a:lnTo>
                  <a:lnTo>
                    <a:pt x="1926" y="788"/>
                  </a:lnTo>
                  <a:lnTo>
                    <a:pt x="1934" y="800"/>
                  </a:lnTo>
                  <a:lnTo>
                    <a:pt x="1942" y="814"/>
                  </a:lnTo>
                  <a:lnTo>
                    <a:pt x="1948" y="830"/>
                  </a:lnTo>
                  <a:lnTo>
                    <a:pt x="1950" y="840"/>
                  </a:lnTo>
                  <a:lnTo>
                    <a:pt x="1950" y="850"/>
                  </a:lnTo>
                  <a:lnTo>
                    <a:pt x="1938" y="866"/>
                  </a:lnTo>
                  <a:lnTo>
                    <a:pt x="1930" y="878"/>
                  </a:lnTo>
                  <a:lnTo>
                    <a:pt x="1928" y="892"/>
                  </a:lnTo>
                  <a:lnTo>
                    <a:pt x="1928" y="918"/>
                  </a:lnTo>
                  <a:lnTo>
                    <a:pt x="1932" y="932"/>
                  </a:lnTo>
                  <a:lnTo>
                    <a:pt x="1938" y="948"/>
                  </a:lnTo>
                  <a:lnTo>
                    <a:pt x="1940" y="958"/>
                  </a:lnTo>
                  <a:lnTo>
                    <a:pt x="1942" y="966"/>
                  </a:lnTo>
                  <a:lnTo>
                    <a:pt x="1940" y="976"/>
                  </a:lnTo>
                  <a:lnTo>
                    <a:pt x="1938" y="986"/>
                  </a:lnTo>
                  <a:lnTo>
                    <a:pt x="1938" y="1008"/>
                  </a:lnTo>
                  <a:lnTo>
                    <a:pt x="1932" y="1008"/>
                  </a:lnTo>
                  <a:lnTo>
                    <a:pt x="1932" y="1004"/>
                  </a:lnTo>
                  <a:lnTo>
                    <a:pt x="1930" y="1002"/>
                  </a:lnTo>
                  <a:lnTo>
                    <a:pt x="1924" y="996"/>
                  </a:lnTo>
                  <a:lnTo>
                    <a:pt x="1918" y="992"/>
                  </a:lnTo>
                  <a:lnTo>
                    <a:pt x="1912" y="988"/>
                  </a:lnTo>
                  <a:lnTo>
                    <a:pt x="1896" y="990"/>
                  </a:lnTo>
                  <a:lnTo>
                    <a:pt x="1886" y="994"/>
                  </a:lnTo>
                  <a:lnTo>
                    <a:pt x="1880" y="998"/>
                  </a:lnTo>
                  <a:lnTo>
                    <a:pt x="1872" y="1006"/>
                  </a:lnTo>
                  <a:lnTo>
                    <a:pt x="1872" y="1018"/>
                  </a:lnTo>
                  <a:lnTo>
                    <a:pt x="1876" y="1032"/>
                  </a:lnTo>
                  <a:lnTo>
                    <a:pt x="1882" y="1066"/>
                  </a:lnTo>
                  <a:lnTo>
                    <a:pt x="1880" y="1092"/>
                  </a:lnTo>
                  <a:lnTo>
                    <a:pt x="1866" y="1096"/>
                  </a:lnTo>
                  <a:lnTo>
                    <a:pt x="1842" y="1096"/>
                  </a:lnTo>
                  <a:lnTo>
                    <a:pt x="1810" y="1054"/>
                  </a:lnTo>
                  <a:lnTo>
                    <a:pt x="1796" y="1050"/>
                  </a:lnTo>
                  <a:lnTo>
                    <a:pt x="1782" y="1048"/>
                  </a:lnTo>
                  <a:lnTo>
                    <a:pt x="1772" y="1052"/>
                  </a:lnTo>
                  <a:lnTo>
                    <a:pt x="1762" y="1058"/>
                  </a:lnTo>
                  <a:lnTo>
                    <a:pt x="1756" y="1068"/>
                  </a:lnTo>
                  <a:lnTo>
                    <a:pt x="1752" y="1078"/>
                  </a:lnTo>
                  <a:lnTo>
                    <a:pt x="1752" y="1092"/>
                  </a:lnTo>
                  <a:lnTo>
                    <a:pt x="1754" y="1108"/>
                  </a:lnTo>
                  <a:lnTo>
                    <a:pt x="1748" y="1116"/>
                  </a:lnTo>
                  <a:lnTo>
                    <a:pt x="1744" y="1124"/>
                  </a:lnTo>
                  <a:lnTo>
                    <a:pt x="1730" y="1122"/>
                  </a:lnTo>
                  <a:lnTo>
                    <a:pt x="1718" y="1118"/>
                  </a:lnTo>
                  <a:lnTo>
                    <a:pt x="1706" y="1112"/>
                  </a:lnTo>
                  <a:lnTo>
                    <a:pt x="1700" y="1108"/>
                  </a:lnTo>
                  <a:lnTo>
                    <a:pt x="1696" y="1086"/>
                  </a:lnTo>
                  <a:lnTo>
                    <a:pt x="1678" y="1076"/>
                  </a:lnTo>
                  <a:lnTo>
                    <a:pt x="1660" y="1070"/>
                  </a:lnTo>
                  <a:lnTo>
                    <a:pt x="1632" y="1060"/>
                  </a:lnTo>
                  <a:lnTo>
                    <a:pt x="1620" y="1046"/>
                  </a:lnTo>
                  <a:lnTo>
                    <a:pt x="1600" y="1046"/>
                  </a:lnTo>
                  <a:lnTo>
                    <a:pt x="1594" y="1048"/>
                  </a:lnTo>
                  <a:lnTo>
                    <a:pt x="1588" y="1050"/>
                  </a:lnTo>
                  <a:lnTo>
                    <a:pt x="1580" y="1058"/>
                  </a:lnTo>
                  <a:lnTo>
                    <a:pt x="1566" y="1070"/>
                  </a:lnTo>
                  <a:lnTo>
                    <a:pt x="1522" y="1094"/>
                  </a:lnTo>
                  <a:lnTo>
                    <a:pt x="1504" y="1100"/>
                  </a:lnTo>
                  <a:lnTo>
                    <a:pt x="1498" y="1102"/>
                  </a:lnTo>
                  <a:lnTo>
                    <a:pt x="1492" y="1106"/>
                  </a:lnTo>
                  <a:lnTo>
                    <a:pt x="1486" y="1116"/>
                  </a:lnTo>
                  <a:lnTo>
                    <a:pt x="1474" y="1132"/>
                  </a:lnTo>
                  <a:lnTo>
                    <a:pt x="1450" y="1134"/>
                  </a:lnTo>
                  <a:lnTo>
                    <a:pt x="1442" y="1138"/>
                  </a:lnTo>
                  <a:lnTo>
                    <a:pt x="1436" y="1140"/>
                  </a:lnTo>
                  <a:lnTo>
                    <a:pt x="1430" y="1144"/>
                  </a:lnTo>
                  <a:lnTo>
                    <a:pt x="1424" y="1150"/>
                  </a:lnTo>
                  <a:lnTo>
                    <a:pt x="1410" y="1170"/>
                  </a:lnTo>
                  <a:lnTo>
                    <a:pt x="1400" y="1178"/>
                  </a:lnTo>
                  <a:lnTo>
                    <a:pt x="1382" y="1182"/>
                  </a:lnTo>
                  <a:lnTo>
                    <a:pt x="1368" y="1186"/>
                  </a:lnTo>
                  <a:lnTo>
                    <a:pt x="1342" y="119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Freeform 21"/>
            <p:cNvSpPr/>
            <p:nvPr/>
          </p:nvSpPr>
          <p:spPr bwMode="auto">
            <a:xfrm>
              <a:off x="6962775" y="4486275"/>
              <a:ext cx="577850" cy="571500"/>
            </a:xfrm>
            <a:custGeom>
              <a:avLst/>
              <a:gdLst>
                <a:gd name="T0" fmla="*/ 138 w 364"/>
                <a:gd name="T1" fmla="*/ 356 h 360"/>
                <a:gd name="T2" fmla="*/ 108 w 364"/>
                <a:gd name="T3" fmla="*/ 340 h 360"/>
                <a:gd name="T4" fmla="*/ 86 w 364"/>
                <a:gd name="T5" fmla="*/ 274 h 360"/>
                <a:gd name="T6" fmla="*/ 48 w 364"/>
                <a:gd name="T7" fmla="*/ 256 h 360"/>
                <a:gd name="T8" fmla="*/ 46 w 364"/>
                <a:gd name="T9" fmla="*/ 226 h 360"/>
                <a:gd name="T10" fmla="*/ 24 w 364"/>
                <a:gd name="T11" fmla="*/ 188 h 360"/>
                <a:gd name="T12" fmla="*/ 0 w 364"/>
                <a:gd name="T13" fmla="*/ 162 h 360"/>
                <a:gd name="T14" fmla="*/ 10 w 364"/>
                <a:gd name="T15" fmla="*/ 140 h 360"/>
                <a:gd name="T16" fmla="*/ 26 w 364"/>
                <a:gd name="T17" fmla="*/ 122 h 360"/>
                <a:gd name="T18" fmla="*/ 32 w 364"/>
                <a:gd name="T19" fmla="*/ 104 h 360"/>
                <a:gd name="T20" fmla="*/ 58 w 364"/>
                <a:gd name="T21" fmla="*/ 88 h 360"/>
                <a:gd name="T22" fmla="*/ 70 w 364"/>
                <a:gd name="T23" fmla="*/ 68 h 360"/>
                <a:gd name="T24" fmla="*/ 72 w 364"/>
                <a:gd name="T25" fmla="*/ 16 h 360"/>
                <a:gd name="T26" fmla="*/ 90 w 364"/>
                <a:gd name="T27" fmla="*/ 8 h 360"/>
                <a:gd name="T28" fmla="*/ 106 w 364"/>
                <a:gd name="T29" fmla="*/ 6 h 360"/>
                <a:gd name="T30" fmla="*/ 140 w 364"/>
                <a:gd name="T31" fmla="*/ 10 h 360"/>
                <a:gd name="T32" fmla="*/ 152 w 364"/>
                <a:gd name="T33" fmla="*/ 2 h 360"/>
                <a:gd name="T34" fmla="*/ 186 w 364"/>
                <a:gd name="T35" fmla="*/ 4 h 360"/>
                <a:gd name="T36" fmla="*/ 212 w 364"/>
                <a:gd name="T37" fmla="*/ 16 h 360"/>
                <a:gd name="T38" fmla="*/ 238 w 364"/>
                <a:gd name="T39" fmla="*/ 26 h 360"/>
                <a:gd name="T40" fmla="*/ 254 w 364"/>
                <a:gd name="T41" fmla="*/ 22 h 360"/>
                <a:gd name="T42" fmla="*/ 280 w 364"/>
                <a:gd name="T43" fmla="*/ 2 h 360"/>
                <a:gd name="T44" fmla="*/ 300 w 364"/>
                <a:gd name="T45" fmla="*/ 8 h 360"/>
                <a:gd name="T46" fmla="*/ 324 w 364"/>
                <a:gd name="T47" fmla="*/ 18 h 360"/>
                <a:gd name="T48" fmla="*/ 360 w 364"/>
                <a:gd name="T49" fmla="*/ 28 h 360"/>
                <a:gd name="T50" fmla="*/ 324 w 364"/>
                <a:gd name="T51" fmla="*/ 58 h 360"/>
                <a:gd name="T52" fmla="*/ 316 w 364"/>
                <a:gd name="T53" fmla="*/ 76 h 360"/>
                <a:gd name="T54" fmla="*/ 320 w 364"/>
                <a:gd name="T55" fmla="*/ 84 h 360"/>
                <a:gd name="T56" fmla="*/ 362 w 364"/>
                <a:gd name="T57" fmla="*/ 72 h 360"/>
                <a:gd name="T58" fmla="*/ 364 w 364"/>
                <a:gd name="T59" fmla="*/ 90 h 360"/>
                <a:gd name="T60" fmla="*/ 346 w 364"/>
                <a:gd name="T61" fmla="*/ 100 h 360"/>
                <a:gd name="T62" fmla="*/ 322 w 364"/>
                <a:gd name="T63" fmla="*/ 112 h 360"/>
                <a:gd name="T64" fmla="*/ 344 w 364"/>
                <a:gd name="T65" fmla="*/ 142 h 360"/>
                <a:gd name="T66" fmla="*/ 340 w 364"/>
                <a:gd name="T67" fmla="*/ 196 h 360"/>
                <a:gd name="T68" fmla="*/ 344 w 364"/>
                <a:gd name="T69" fmla="*/ 214 h 360"/>
                <a:gd name="T70" fmla="*/ 338 w 364"/>
                <a:gd name="T71" fmla="*/ 238 h 360"/>
                <a:gd name="T72" fmla="*/ 330 w 364"/>
                <a:gd name="T73" fmla="*/ 240 h 360"/>
                <a:gd name="T74" fmla="*/ 324 w 364"/>
                <a:gd name="T75" fmla="*/ 224 h 360"/>
                <a:gd name="T76" fmla="*/ 304 w 364"/>
                <a:gd name="T77" fmla="*/ 232 h 360"/>
                <a:gd name="T78" fmla="*/ 270 w 364"/>
                <a:gd name="T79" fmla="*/ 268 h 360"/>
                <a:gd name="T80" fmla="*/ 262 w 364"/>
                <a:gd name="T81" fmla="*/ 286 h 360"/>
                <a:gd name="T82" fmla="*/ 260 w 364"/>
                <a:gd name="T83" fmla="*/ 344 h 360"/>
                <a:gd name="T84" fmla="*/ 222 w 364"/>
                <a:gd name="T85" fmla="*/ 344 h 360"/>
                <a:gd name="T86" fmla="*/ 158 w 364"/>
                <a:gd name="T87" fmla="*/ 360 h 3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64" h="360">
                  <a:moveTo>
                    <a:pt x="158" y="360"/>
                  </a:moveTo>
                  <a:lnTo>
                    <a:pt x="158" y="360"/>
                  </a:lnTo>
                  <a:lnTo>
                    <a:pt x="138" y="356"/>
                  </a:lnTo>
                  <a:lnTo>
                    <a:pt x="126" y="352"/>
                  </a:lnTo>
                  <a:lnTo>
                    <a:pt x="116" y="346"/>
                  </a:lnTo>
                  <a:lnTo>
                    <a:pt x="108" y="340"/>
                  </a:lnTo>
                  <a:lnTo>
                    <a:pt x="86" y="274"/>
                  </a:lnTo>
                  <a:lnTo>
                    <a:pt x="66" y="258"/>
                  </a:lnTo>
                  <a:lnTo>
                    <a:pt x="48" y="256"/>
                  </a:lnTo>
                  <a:lnTo>
                    <a:pt x="50" y="240"/>
                  </a:lnTo>
                  <a:lnTo>
                    <a:pt x="46" y="226"/>
                  </a:lnTo>
                  <a:lnTo>
                    <a:pt x="40" y="212"/>
                  </a:lnTo>
                  <a:lnTo>
                    <a:pt x="34" y="200"/>
                  </a:lnTo>
                  <a:lnTo>
                    <a:pt x="24" y="188"/>
                  </a:lnTo>
                  <a:lnTo>
                    <a:pt x="14" y="178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2" y="150"/>
                  </a:lnTo>
                  <a:lnTo>
                    <a:pt x="10" y="140"/>
                  </a:lnTo>
                  <a:lnTo>
                    <a:pt x="18" y="130"/>
                  </a:lnTo>
                  <a:lnTo>
                    <a:pt x="26" y="122"/>
                  </a:lnTo>
                  <a:lnTo>
                    <a:pt x="26" y="114"/>
                  </a:lnTo>
                  <a:lnTo>
                    <a:pt x="28" y="110"/>
                  </a:lnTo>
                  <a:lnTo>
                    <a:pt x="32" y="104"/>
                  </a:lnTo>
                  <a:lnTo>
                    <a:pt x="36" y="102"/>
                  </a:lnTo>
                  <a:lnTo>
                    <a:pt x="48" y="94"/>
                  </a:lnTo>
                  <a:lnTo>
                    <a:pt x="58" y="88"/>
                  </a:lnTo>
                  <a:lnTo>
                    <a:pt x="70" y="68"/>
                  </a:lnTo>
                  <a:lnTo>
                    <a:pt x="70" y="38"/>
                  </a:lnTo>
                  <a:lnTo>
                    <a:pt x="70" y="24"/>
                  </a:lnTo>
                  <a:lnTo>
                    <a:pt x="72" y="16"/>
                  </a:lnTo>
                  <a:lnTo>
                    <a:pt x="80" y="14"/>
                  </a:lnTo>
                  <a:lnTo>
                    <a:pt x="90" y="8"/>
                  </a:lnTo>
                  <a:lnTo>
                    <a:pt x="94" y="6"/>
                  </a:lnTo>
                  <a:lnTo>
                    <a:pt x="100" y="6"/>
                  </a:lnTo>
                  <a:lnTo>
                    <a:pt x="106" y="6"/>
                  </a:lnTo>
                  <a:lnTo>
                    <a:pt x="112" y="10"/>
                  </a:lnTo>
                  <a:lnTo>
                    <a:pt x="140" y="10"/>
                  </a:lnTo>
                  <a:lnTo>
                    <a:pt x="146" y="6"/>
                  </a:lnTo>
                  <a:lnTo>
                    <a:pt x="152" y="2"/>
                  </a:lnTo>
                  <a:lnTo>
                    <a:pt x="160" y="0"/>
                  </a:lnTo>
                  <a:lnTo>
                    <a:pt x="168" y="0"/>
                  </a:lnTo>
                  <a:lnTo>
                    <a:pt x="186" y="4"/>
                  </a:lnTo>
                  <a:lnTo>
                    <a:pt x="202" y="8"/>
                  </a:lnTo>
                  <a:lnTo>
                    <a:pt x="212" y="16"/>
                  </a:lnTo>
                  <a:lnTo>
                    <a:pt x="224" y="22"/>
                  </a:lnTo>
                  <a:lnTo>
                    <a:pt x="230" y="24"/>
                  </a:lnTo>
                  <a:lnTo>
                    <a:pt x="238" y="26"/>
                  </a:lnTo>
                  <a:lnTo>
                    <a:pt x="246" y="24"/>
                  </a:lnTo>
                  <a:lnTo>
                    <a:pt x="254" y="22"/>
                  </a:lnTo>
                  <a:lnTo>
                    <a:pt x="264" y="14"/>
                  </a:lnTo>
                  <a:lnTo>
                    <a:pt x="274" y="4"/>
                  </a:lnTo>
                  <a:lnTo>
                    <a:pt x="280" y="2"/>
                  </a:lnTo>
                  <a:lnTo>
                    <a:pt x="286" y="0"/>
                  </a:lnTo>
                  <a:lnTo>
                    <a:pt x="292" y="2"/>
                  </a:lnTo>
                  <a:lnTo>
                    <a:pt x="300" y="8"/>
                  </a:lnTo>
                  <a:lnTo>
                    <a:pt x="324" y="18"/>
                  </a:lnTo>
                  <a:lnTo>
                    <a:pt x="364" y="22"/>
                  </a:lnTo>
                  <a:lnTo>
                    <a:pt x="360" y="28"/>
                  </a:lnTo>
                  <a:lnTo>
                    <a:pt x="352" y="34"/>
                  </a:lnTo>
                  <a:lnTo>
                    <a:pt x="332" y="48"/>
                  </a:lnTo>
                  <a:lnTo>
                    <a:pt x="324" y="58"/>
                  </a:lnTo>
                  <a:lnTo>
                    <a:pt x="318" y="66"/>
                  </a:lnTo>
                  <a:lnTo>
                    <a:pt x="316" y="72"/>
                  </a:lnTo>
                  <a:lnTo>
                    <a:pt x="316" y="76"/>
                  </a:lnTo>
                  <a:lnTo>
                    <a:pt x="316" y="80"/>
                  </a:lnTo>
                  <a:lnTo>
                    <a:pt x="320" y="84"/>
                  </a:lnTo>
                  <a:lnTo>
                    <a:pt x="350" y="84"/>
                  </a:lnTo>
                  <a:lnTo>
                    <a:pt x="362" y="72"/>
                  </a:lnTo>
                  <a:lnTo>
                    <a:pt x="364" y="82"/>
                  </a:lnTo>
                  <a:lnTo>
                    <a:pt x="364" y="90"/>
                  </a:lnTo>
                  <a:lnTo>
                    <a:pt x="360" y="96"/>
                  </a:lnTo>
                  <a:lnTo>
                    <a:pt x="346" y="100"/>
                  </a:lnTo>
                  <a:lnTo>
                    <a:pt x="338" y="104"/>
                  </a:lnTo>
                  <a:lnTo>
                    <a:pt x="322" y="112"/>
                  </a:lnTo>
                  <a:lnTo>
                    <a:pt x="324" y="132"/>
                  </a:lnTo>
                  <a:lnTo>
                    <a:pt x="344" y="142"/>
                  </a:lnTo>
                  <a:lnTo>
                    <a:pt x="340" y="166"/>
                  </a:lnTo>
                  <a:lnTo>
                    <a:pt x="340" y="196"/>
                  </a:lnTo>
                  <a:lnTo>
                    <a:pt x="342" y="204"/>
                  </a:lnTo>
                  <a:lnTo>
                    <a:pt x="344" y="214"/>
                  </a:lnTo>
                  <a:lnTo>
                    <a:pt x="342" y="228"/>
                  </a:lnTo>
                  <a:lnTo>
                    <a:pt x="340" y="232"/>
                  </a:lnTo>
                  <a:lnTo>
                    <a:pt x="338" y="238"/>
                  </a:lnTo>
                  <a:lnTo>
                    <a:pt x="330" y="240"/>
                  </a:lnTo>
                  <a:lnTo>
                    <a:pt x="328" y="226"/>
                  </a:lnTo>
                  <a:lnTo>
                    <a:pt x="324" y="224"/>
                  </a:lnTo>
                  <a:lnTo>
                    <a:pt x="320" y="224"/>
                  </a:lnTo>
                  <a:lnTo>
                    <a:pt x="312" y="226"/>
                  </a:lnTo>
                  <a:lnTo>
                    <a:pt x="304" y="232"/>
                  </a:lnTo>
                  <a:lnTo>
                    <a:pt x="296" y="240"/>
                  </a:lnTo>
                  <a:lnTo>
                    <a:pt x="280" y="256"/>
                  </a:lnTo>
                  <a:lnTo>
                    <a:pt x="270" y="268"/>
                  </a:lnTo>
                  <a:lnTo>
                    <a:pt x="266" y="278"/>
                  </a:lnTo>
                  <a:lnTo>
                    <a:pt x="262" y="286"/>
                  </a:lnTo>
                  <a:lnTo>
                    <a:pt x="260" y="344"/>
                  </a:lnTo>
                  <a:lnTo>
                    <a:pt x="250" y="342"/>
                  </a:lnTo>
                  <a:lnTo>
                    <a:pt x="222" y="344"/>
                  </a:lnTo>
                  <a:lnTo>
                    <a:pt x="200" y="346"/>
                  </a:lnTo>
                  <a:lnTo>
                    <a:pt x="180" y="352"/>
                  </a:lnTo>
                  <a:lnTo>
                    <a:pt x="158" y="36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2"/>
            <p:cNvSpPr/>
            <p:nvPr/>
          </p:nvSpPr>
          <p:spPr bwMode="auto">
            <a:xfrm>
              <a:off x="4975225" y="4273550"/>
              <a:ext cx="733425" cy="762000"/>
            </a:xfrm>
            <a:custGeom>
              <a:avLst/>
              <a:gdLst>
                <a:gd name="T0" fmla="*/ 360 w 462"/>
                <a:gd name="T1" fmla="*/ 474 h 480"/>
                <a:gd name="T2" fmla="*/ 328 w 462"/>
                <a:gd name="T3" fmla="*/ 448 h 480"/>
                <a:gd name="T4" fmla="*/ 300 w 462"/>
                <a:gd name="T5" fmla="*/ 412 h 480"/>
                <a:gd name="T6" fmla="*/ 282 w 462"/>
                <a:gd name="T7" fmla="*/ 362 h 480"/>
                <a:gd name="T8" fmla="*/ 252 w 462"/>
                <a:gd name="T9" fmla="*/ 340 h 480"/>
                <a:gd name="T10" fmla="*/ 230 w 462"/>
                <a:gd name="T11" fmla="*/ 340 h 480"/>
                <a:gd name="T12" fmla="*/ 214 w 462"/>
                <a:gd name="T13" fmla="*/ 346 h 480"/>
                <a:gd name="T14" fmla="*/ 196 w 462"/>
                <a:gd name="T15" fmla="*/ 376 h 480"/>
                <a:gd name="T16" fmla="*/ 176 w 462"/>
                <a:gd name="T17" fmla="*/ 402 h 480"/>
                <a:gd name="T18" fmla="*/ 152 w 462"/>
                <a:gd name="T19" fmla="*/ 428 h 480"/>
                <a:gd name="T20" fmla="*/ 144 w 462"/>
                <a:gd name="T21" fmla="*/ 430 h 480"/>
                <a:gd name="T22" fmla="*/ 118 w 462"/>
                <a:gd name="T23" fmla="*/ 442 h 480"/>
                <a:gd name="T24" fmla="*/ 72 w 462"/>
                <a:gd name="T25" fmla="*/ 434 h 480"/>
                <a:gd name="T26" fmla="*/ 38 w 462"/>
                <a:gd name="T27" fmla="*/ 416 h 480"/>
                <a:gd name="T28" fmla="*/ 46 w 462"/>
                <a:gd name="T29" fmla="*/ 386 h 480"/>
                <a:gd name="T30" fmla="*/ 42 w 462"/>
                <a:gd name="T31" fmla="*/ 360 h 480"/>
                <a:gd name="T32" fmla="*/ 2 w 462"/>
                <a:gd name="T33" fmla="*/ 312 h 480"/>
                <a:gd name="T34" fmla="*/ 10 w 462"/>
                <a:gd name="T35" fmla="*/ 228 h 480"/>
                <a:gd name="T36" fmla="*/ 0 w 462"/>
                <a:gd name="T37" fmla="*/ 168 h 480"/>
                <a:gd name="T38" fmla="*/ 4 w 462"/>
                <a:gd name="T39" fmla="*/ 166 h 480"/>
                <a:gd name="T40" fmla="*/ 64 w 462"/>
                <a:gd name="T41" fmla="*/ 212 h 480"/>
                <a:gd name="T42" fmla="*/ 82 w 462"/>
                <a:gd name="T43" fmla="*/ 216 h 480"/>
                <a:gd name="T44" fmla="*/ 110 w 462"/>
                <a:gd name="T45" fmla="*/ 208 h 480"/>
                <a:gd name="T46" fmla="*/ 148 w 462"/>
                <a:gd name="T47" fmla="*/ 172 h 480"/>
                <a:gd name="T48" fmla="*/ 176 w 462"/>
                <a:gd name="T49" fmla="*/ 116 h 480"/>
                <a:gd name="T50" fmla="*/ 210 w 462"/>
                <a:gd name="T51" fmla="*/ 62 h 480"/>
                <a:gd name="T52" fmla="*/ 232 w 462"/>
                <a:gd name="T53" fmla="*/ 4 h 480"/>
                <a:gd name="T54" fmla="*/ 272 w 462"/>
                <a:gd name="T55" fmla="*/ 0 h 480"/>
                <a:gd name="T56" fmla="*/ 306 w 462"/>
                <a:gd name="T57" fmla="*/ 10 h 480"/>
                <a:gd name="T58" fmla="*/ 352 w 462"/>
                <a:gd name="T59" fmla="*/ 50 h 480"/>
                <a:gd name="T60" fmla="*/ 394 w 462"/>
                <a:gd name="T61" fmla="*/ 60 h 480"/>
                <a:gd name="T62" fmla="*/ 444 w 462"/>
                <a:gd name="T63" fmla="*/ 98 h 480"/>
                <a:gd name="T64" fmla="*/ 462 w 462"/>
                <a:gd name="T65" fmla="*/ 134 h 480"/>
                <a:gd name="T66" fmla="*/ 430 w 462"/>
                <a:gd name="T67" fmla="*/ 158 h 480"/>
                <a:gd name="T68" fmla="*/ 402 w 462"/>
                <a:gd name="T69" fmla="*/ 182 h 480"/>
                <a:gd name="T70" fmla="*/ 336 w 462"/>
                <a:gd name="T71" fmla="*/ 188 h 480"/>
                <a:gd name="T72" fmla="*/ 292 w 462"/>
                <a:gd name="T73" fmla="*/ 192 h 480"/>
                <a:gd name="T74" fmla="*/ 284 w 462"/>
                <a:gd name="T75" fmla="*/ 218 h 480"/>
                <a:gd name="T76" fmla="*/ 288 w 462"/>
                <a:gd name="T77" fmla="*/ 236 h 480"/>
                <a:gd name="T78" fmla="*/ 284 w 462"/>
                <a:gd name="T79" fmla="*/ 276 h 480"/>
                <a:gd name="T80" fmla="*/ 304 w 462"/>
                <a:gd name="T81" fmla="*/ 296 h 480"/>
                <a:gd name="T82" fmla="*/ 362 w 462"/>
                <a:gd name="T83" fmla="*/ 364 h 480"/>
                <a:gd name="T84" fmla="*/ 372 w 462"/>
                <a:gd name="T85" fmla="*/ 400 h 48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62" h="480">
                  <a:moveTo>
                    <a:pt x="372" y="480"/>
                  </a:moveTo>
                  <a:lnTo>
                    <a:pt x="372" y="480"/>
                  </a:lnTo>
                  <a:lnTo>
                    <a:pt x="360" y="474"/>
                  </a:lnTo>
                  <a:lnTo>
                    <a:pt x="348" y="466"/>
                  </a:lnTo>
                  <a:lnTo>
                    <a:pt x="338" y="458"/>
                  </a:lnTo>
                  <a:lnTo>
                    <a:pt x="328" y="448"/>
                  </a:lnTo>
                  <a:lnTo>
                    <a:pt x="312" y="430"/>
                  </a:lnTo>
                  <a:lnTo>
                    <a:pt x="300" y="412"/>
                  </a:lnTo>
                  <a:lnTo>
                    <a:pt x="296" y="394"/>
                  </a:lnTo>
                  <a:lnTo>
                    <a:pt x="290" y="376"/>
                  </a:lnTo>
                  <a:lnTo>
                    <a:pt x="282" y="362"/>
                  </a:lnTo>
                  <a:lnTo>
                    <a:pt x="272" y="350"/>
                  </a:lnTo>
                  <a:lnTo>
                    <a:pt x="258" y="342"/>
                  </a:lnTo>
                  <a:lnTo>
                    <a:pt x="252" y="340"/>
                  </a:lnTo>
                  <a:lnTo>
                    <a:pt x="246" y="338"/>
                  </a:lnTo>
                  <a:lnTo>
                    <a:pt x="238" y="338"/>
                  </a:lnTo>
                  <a:lnTo>
                    <a:pt x="230" y="340"/>
                  </a:lnTo>
                  <a:lnTo>
                    <a:pt x="222" y="342"/>
                  </a:lnTo>
                  <a:lnTo>
                    <a:pt x="214" y="346"/>
                  </a:lnTo>
                  <a:lnTo>
                    <a:pt x="202" y="358"/>
                  </a:lnTo>
                  <a:lnTo>
                    <a:pt x="198" y="364"/>
                  </a:lnTo>
                  <a:lnTo>
                    <a:pt x="196" y="376"/>
                  </a:lnTo>
                  <a:lnTo>
                    <a:pt x="188" y="390"/>
                  </a:lnTo>
                  <a:lnTo>
                    <a:pt x="176" y="402"/>
                  </a:lnTo>
                  <a:lnTo>
                    <a:pt x="152" y="424"/>
                  </a:lnTo>
                  <a:lnTo>
                    <a:pt x="152" y="428"/>
                  </a:lnTo>
                  <a:lnTo>
                    <a:pt x="146" y="428"/>
                  </a:lnTo>
                  <a:lnTo>
                    <a:pt x="144" y="430"/>
                  </a:lnTo>
                  <a:lnTo>
                    <a:pt x="140" y="434"/>
                  </a:lnTo>
                  <a:lnTo>
                    <a:pt x="118" y="442"/>
                  </a:lnTo>
                  <a:lnTo>
                    <a:pt x="94" y="440"/>
                  </a:lnTo>
                  <a:lnTo>
                    <a:pt x="72" y="434"/>
                  </a:lnTo>
                  <a:lnTo>
                    <a:pt x="54" y="426"/>
                  </a:lnTo>
                  <a:lnTo>
                    <a:pt x="46" y="422"/>
                  </a:lnTo>
                  <a:lnTo>
                    <a:pt x="38" y="416"/>
                  </a:lnTo>
                  <a:lnTo>
                    <a:pt x="46" y="400"/>
                  </a:lnTo>
                  <a:lnTo>
                    <a:pt x="46" y="386"/>
                  </a:lnTo>
                  <a:lnTo>
                    <a:pt x="44" y="374"/>
                  </a:lnTo>
                  <a:lnTo>
                    <a:pt x="42" y="360"/>
                  </a:lnTo>
                  <a:lnTo>
                    <a:pt x="16" y="336"/>
                  </a:lnTo>
                  <a:lnTo>
                    <a:pt x="8" y="324"/>
                  </a:lnTo>
                  <a:lnTo>
                    <a:pt x="2" y="312"/>
                  </a:lnTo>
                  <a:lnTo>
                    <a:pt x="10" y="228"/>
                  </a:lnTo>
                  <a:lnTo>
                    <a:pt x="2" y="194"/>
                  </a:lnTo>
                  <a:lnTo>
                    <a:pt x="0" y="182"/>
                  </a:lnTo>
                  <a:lnTo>
                    <a:pt x="0" y="168"/>
                  </a:lnTo>
                  <a:lnTo>
                    <a:pt x="4" y="166"/>
                  </a:lnTo>
                  <a:lnTo>
                    <a:pt x="38" y="188"/>
                  </a:lnTo>
                  <a:lnTo>
                    <a:pt x="64" y="212"/>
                  </a:lnTo>
                  <a:lnTo>
                    <a:pt x="74" y="216"/>
                  </a:lnTo>
                  <a:lnTo>
                    <a:pt x="82" y="216"/>
                  </a:lnTo>
                  <a:lnTo>
                    <a:pt x="92" y="216"/>
                  </a:lnTo>
                  <a:lnTo>
                    <a:pt x="102" y="212"/>
                  </a:lnTo>
                  <a:lnTo>
                    <a:pt x="110" y="208"/>
                  </a:lnTo>
                  <a:lnTo>
                    <a:pt x="118" y="204"/>
                  </a:lnTo>
                  <a:lnTo>
                    <a:pt x="134" y="190"/>
                  </a:lnTo>
                  <a:lnTo>
                    <a:pt x="148" y="172"/>
                  </a:lnTo>
                  <a:lnTo>
                    <a:pt x="158" y="154"/>
                  </a:lnTo>
                  <a:lnTo>
                    <a:pt x="168" y="134"/>
                  </a:lnTo>
                  <a:lnTo>
                    <a:pt x="176" y="116"/>
                  </a:lnTo>
                  <a:lnTo>
                    <a:pt x="210" y="62"/>
                  </a:lnTo>
                  <a:lnTo>
                    <a:pt x="210" y="16"/>
                  </a:lnTo>
                  <a:lnTo>
                    <a:pt x="232" y="4"/>
                  </a:lnTo>
                  <a:lnTo>
                    <a:pt x="252" y="2"/>
                  </a:lnTo>
                  <a:lnTo>
                    <a:pt x="272" y="0"/>
                  </a:lnTo>
                  <a:lnTo>
                    <a:pt x="284" y="2"/>
                  </a:lnTo>
                  <a:lnTo>
                    <a:pt x="294" y="4"/>
                  </a:lnTo>
                  <a:lnTo>
                    <a:pt x="306" y="10"/>
                  </a:lnTo>
                  <a:lnTo>
                    <a:pt x="318" y="18"/>
                  </a:lnTo>
                  <a:lnTo>
                    <a:pt x="352" y="50"/>
                  </a:lnTo>
                  <a:lnTo>
                    <a:pt x="394" y="60"/>
                  </a:lnTo>
                  <a:lnTo>
                    <a:pt x="412" y="70"/>
                  </a:lnTo>
                  <a:lnTo>
                    <a:pt x="434" y="88"/>
                  </a:lnTo>
                  <a:lnTo>
                    <a:pt x="444" y="98"/>
                  </a:lnTo>
                  <a:lnTo>
                    <a:pt x="454" y="110"/>
                  </a:lnTo>
                  <a:lnTo>
                    <a:pt x="460" y="122"/>
                  </a:lnTo>
                  <a:lnTo>
                    <a:pt x="462" y="134"/>
                  </a:lnTo>
                  <a:lnTo>
                    <a:pt x="444" y="146"/>
                  </a:lnTo>
                  <a:lnTo>
                    <a:pt x="430" y="158"/>
                  </a:lnTo>
                  <a:lnTo>
                    <a:pt x="416" y="170"/>
                  </a:lnTo>
                  <a:lnTo>
                    <a:pt x="402" y="182"/>
                  </a:lnTo>
                  <a:lnTo>
                    <a:pt x="386" y="186"/>
                  </a:lnTo>
                  <a:lnTo>
                    <a:pt x="368" y="188"/>
                  </a:lnTo>
                  <a:lnTo>
                    <a:pt x="336" y="188"/>
                  </a:lnTo>
                  <a:lnTo>
                    <a:pt x="322" y="186"/>
                  </a:lnTo>
                  <a:lnTo>
                    <a:pt x="306" y="188"/>
                  </a:lnTo>
                  <a:lnTo>
                    <a:pt x="292" y="192"/>
                  </a:lnTo>
                  <a:lnTo>
                    <a:pt x="280" y="198"/>
                  </a:lnTo>
                  <a:lnTo>
                    <a:pt x="284" y="218"/>
                  </a:lnTo>
                  <a:lnTo>
                    <a:pt x="288" y="228"/>
                  </a:lnTo>
                  <a:lnTo>
                    <a:pt x="288" y="236"/>
                  </a:lnTo>
                  <a:lnTo>
                    <a:pt x="284" y="256"/>
                  </a:lnTo>
                  <a:lnTo>
                    <a:pt x="282" y="266"/>
                  </a:lnTo>
                  <a:lnTo>
                    <a:pt x="284" y="276"/>
                  </a:lnTo>
                  <a:lnTo>
                    <a:pt x="290" y="286"/>
                  </a:lnTo>
                  <a:lnTo>
                    <a:pt x="304" y="296"/>
                  </a:lnTo>
                  <a:lnTo>
                    <a:pt x="334" y="324"/>
                  </a:lnTo>
                  <a:lnTo>
                    <a:pt x="362" y="364"/>
                  </a:lnTo>
                  <a:lnTo>
                    <a:pt x="372" y="400"/>
                  </a:lnTo>
                  <a:lnTo>
                    <a:pt x="372" y="48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Freeform 23"/>
            <p:cNvSpPr/>
            <p:nvPr/>
          </p:nvSpPr>
          <p:spPr bwMode="auto">
            <a:xfrm>
              <a:off x="5438775" y="4105275"/>
              <a:ext cx="1196975" cy="739775"/>
            </a:xfrm>
            <a:custGeom>
              <a:avLst/>
              <a:gdLst>
                <a:gd name="T0" fmla="*/ 72 w 754"/>
                <a:gd name="T1" fmla="*/ 452 h 466"/>
                <a:gd name="T2" fmla="*/ 4 w 754"/>
                <a:gd name="T3" fmla="*/ 380 h 466"/>
                <a:gd name="T4" fmla="*/ 2 w 754"/>
                <a:gd name="T5" fmla="*/ 362 h 466"/>
                <a:gd name="T6" fmla="*/ 6 w 754"/>
                <a:gd name="T7" fmla="*/ 348 h 466"/>
                <a:gd name="T8" fmla="*/ 0 w 754"/>
                <a:gd name="T9" fmla="*/ 310 h 466"/>
                <a:gd name="T10" fmla="*/ 18 w 754"/>
                <a:gd name="T11" fmla="*/ 304 h 466"/>
                <a:gd name="T12" fmla="*/ 96 w 754"/>
                <a:gd name="T13" fmla="*/ 304 h 466"/>
                <a:gd name="T14" fmla="*/ 138 w 754"/>
                <a:gd name="T15" fmla="*/ 276 h 466"/>
                <a:gd name="T16" fmla="*/ 178 w 754"/>
                <a:gd name="T17" fmla="*/ 244 h 466"/>
                <a:gd name="T18" fmla="*/ 180 w 754"/>
                <a:gd name="T19" fmla="*/ 226 h 466"/>
                <a:gd name="T20" fmla="*/ 126 w 754"/>
                <a:gd name="T21" fmla="*/ 166 h 466"/>
                <a:gd name="T22" fmla="*/ 100 w 754"/>
                <a:gd name="T23" fmla="*/ 144 h 466"/>
                <a:gd name="T24" fmla="*/ 98 w 754"/>
                <a:gd name="T25" fmla="*/ 96 h 466"/>
                <a:gd name="T26" fmla="*/ 136 w 754"/>
                <a:gd name="T27" fmla="*/ 66 h 466"/>
                <a:gd name="T28" fmla="*/ 146 w 754"/>
                <a:gd name="T29" fmla="*/ 54 h 466"/>
                <a:gd name="T30" fmla="*/ 140 w 754"/>
                <a:gd name="T31" fmla="*/ 30 h 466"/>
                <a:gd name="T32" fmla="*/ 118 w 754"/>
                <a:gd name="T33" fmla="*/ 10 h 466"/>
                <a:gd name="T34" fmla="*/ 108 w 754"/>
                <a:gd name="T35" fmla="*/ 0 h 466"/>
                <a:gd name="T36" fmla="*/ 234 w 754"/>
                <a:gd name="T37" fmla="*/ 6 h 466"/>
                <a:gd name="T38" fmla="*/ 246 w 754"/>
                <a:gd name="T39" fmla="*/ 22 h 466"/>
                <a:gd name="T40" fmla="*/ 276 w 754"/>
                <a:gd name="T41" fmla="*/ 46 h 466"/>
                <a:gd name="T42" fmla="*/ 314 w 754"/>
                <a:gd name="T43" fmla="*/ 62 h 466"/>
                <a:gd name="T44" fmla="*/ 338 w 754"/>
                <a:gd name="T45" fmla="*/ 72 h 466"/>
                <a:gd name="T46" fmla="*/ 494 w 754"/>
                <a:gd name="T47" fmla="*/ 100 h 466"/>
                <a:gd name="T48" fmla="*/ 504 w 754"/>
                <a:gd name="T49" fmla="*/ 116 h 466"/>
                <a:gd name="T50" fmla="*/ 524 w 754"/>
                <a:gd name="T51" fmla="*/ 136 h 466"/>
                <a:gd name="T52" fmla="*/ 618 w 754"/>
                <a:gd name="T53" fmla="*/ 158 h 466"/>
                <a:gd name="T54" fmla="*/ 626 w 754"/>
                <a:gd name="T55" fmla="*/ 160 h 466"/>
                <a:gd name="T56" fmla="*/ 660 w 754"/>
                <a:gd name="T57" fmla="*/ 164 h 466"/>
                <a:gd name="T58" fmla="*/ 670 w 754"/>
                <a:gd name="T59" fmla="*/ 174 h 466"/>
                <a:gd name="T60" fmla="*/ 684 w 754"/>
                <a:gd name="T61" fmla="*/ 192 h 466"/>
                <a:gd name="T62" fmla="*/ 702 w 754"/>
                <a:gd name="T63" fmla="*/ 196 h 466"/>
                <a:gd name="T64" fmla="*/ 718 w 754"/>
                <a:gd name="T65" fmla="*/ 208 h 466"/>
                <a:gd name="T66" fmla="*/ 708 w 754"/>
                <a:gd name="T67" fmla="*/ 228 h 466"/>
                <a:gd name="T68" fmla="*/ 702 w 754"/>
                <a:gd name="T69" fmla="*/ 250 h 466"/>
                <a:gd name="T70" fmla="*/ 724 w 754"/>
                <a:gd name="T71" fmla="*/ 274 h 466"/>
                <a:gd name="T72" fmla="*/ 732 w 754"/>
                <a:gd name="T73" fmla="*/ 298 h 466"/>
                <a:gd name="T74" fmla="*/ 740 w 754"/>
                <a:gd name="T75" fmla="*/ 320 h 466"/>
                <a:gd name="T76" fmla="*/ 754 w 754"/>
                <a:gd name="T77" fmla="*/ 330 h 466"/>
                <a:gd name="T78" fmla="*/ 734 w 754"/>
                <a:gd name="T79" fmla="*/ 338 h 466"/>
                <a:gd name="T80" fmla="*/ 692 w 754"/>
                <a:gd name="T81" fmla="*/ 354 h 466"/>
                <a:gd name="T82" fmla="*/ 640 w 754"/>
                <a:gd name="T83" fmla="*/ 392 h 466"/>
                <a:gd name="T84" fmla="*/ 616 w 754"/>
                <a:gd name="T85" fmla="*/ 414 h 466"/>
                <a:gd name="T86" fmla="*/ 582 w 754"/>
                <a:gd name="T87" fmla="*/ 424 h 466"/>
                <a:gd name="T88" fmla="*/ 562 w 754"/>
                <a:gd name="T89" fmla="*/ 434 h 466"/>
                <a:gd name="T90" fmla="*/ 544 w 754"/>
                <a:gd name="T91" fmla="*/ 448 h 466"/>
                <a:gd name="T92" fmla="*/ 512 w 754"/>
                <a:gd name="T93" fmla="*/ 422 h 466"/>
                <a:gd name="T94" fmla="*/ 482 w 754"/>
                <a:gd name="T95" fmla="*/ 408 h 466"/>
                <a:gd name="T96" fmla="*/ 450 w 754"/>
                <a:gd name="T97" fmla="*/ 380 h 466"/>
                <a:gd name="T98" fmla="*/ 426 w 754"/>
                <a:gd name="T99" fmla="*/ 384 h 466"/>
                <a:gd name="T100" fmla="*/ 410 w 754"/>
                <a:gd name="T101" fmla="*/ 404 h 466"/>
                <a:gd name="T102" fmla="*/ 358 w 754"/>
                <a:gd name="T103" fmla="*/ 392 h 466"/>
                <a:gd name="T104" fmla="*/ 286 w 754"/>
                <a:gd name="T105" fmla="*/ 352 h 466"/>
                <a:gd name="T106" fmla="*/ 252 w 754"/>
                <a:gd name="T107" fmla="*/ 346 h 466"/>
                <a:gd name="T108" fmla="*/ 200 w 754"/>
                <a:gd name="T109" fmla="*/ 338 h 466"/>
                <a:gd name="T110" fmla="*/ 184 w 754"/>
                <a:gd name="T111" fmla="*/ 350 h 466"/>
                <a:gd name="T112" fmla="*/ 202 w 754"/>
                <a:gd name="T113" fmla="*/ 380 h 466"/>
                <a:gd name="T114" fmla="*/ 196 w 754"/>
                <a:gd name="T115" fmla="*/ 392 h 466"/>
                <a:gd name="T116" fmla="*/ 164 w 754"/>
                <a:gd name="T117" fmla="*/ 390 h 466"/>
                <a:gd name="T118" fmla="*/ 128 w 754"/>
                <a:gd name="T119" fmla="*/ 406 h 466"/>
                <a:gd name="T120" fmla="*/ 96 w 754"/>
                <a:gd name="T121" fmla="*/ 454 h 466"/>
                <a:gd name="T122" fmla="*/ 80 w 754"/>
                <a:gd name="T123" fmla="*/ 466 h 4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54" h="466">
                  <a:moveTo>
                    <a:pt x="80" y="466"/>
                  </a:moveTo>
                  <a:lnTo>
                    <a:pt x="80" y="466"/>
                  </a:lnTo>
                  <a:lnTo>
                    <a:pt x="72" y="452"/>
                  </a:lnTo>
                  <a:lnTo>
                    <a:pt x="64" y="440"/>
                  </a:lnTo>
                  <a:lnTo>
                    <a:pt x="44" y="418"/>
                  </a:lnTo>
                  <a:lnTo>
                    <a:pt x="4" y="380"/>
                  </a:lnTo>
                  <a:lnTo>
                    <a:pt x="2" y="368"/>
                  </a:lnTo>
                  <a:lnTo>
                    <a:pt x="2" y="362"/>
                  </a:lnTo>
                  <a:lnTo>
                    <a:pt x="4" y="356"/>
                  </a:lnTo>
                  <a:lnTo>
                    <a:pt x="6" y="348"/>
                  </a:lnTo>
                  <a:lnTo>
                    <a:pt x="8" y="328"/>
                  </a:lnTo>
                  <a:lnTo>
                    <a:pt x="0" y="310"/>
                  </a:lnTo>
                  <a:lnTo>
                    <a:pt x="6" y="306"/>
                  </a:lnTo>
                  <a:lnTo>
                    <a:pt x="18" y="304"/>
                  </a:lnTo>
                  <a:lnTo>
                    <a:pt x="44" y="302"/>
                  </a:lnTo>
                  <a:lnTo>
                    <a:pt x="96" y="304"/>
                  </a:lnTo>
                  <a:lnTo>
                    <a:pt x="112" y="298"/>
                  </a:lnTo>
                  <a:lnTo>
                    <a:pt x="126" y="288"/>
                  </a:lnTo>
                  <a:lnTo>
                    <a:pt x="138" y="276"/>
                  </a:lnTo>
                  <a:lnTo>
                    <a:pt x="152" y="264"/>
                  </a:lnTo>
                  <a:lnTo>
                    <a:pt x="178" y="244"/>
                  </a:lnTo>
                  <a:lnTo>
                    <a:pt x="180" y="226"/>
                  </a:lnTo>
                  <a:lnTo>
                    <a:pt x="162" y="200"/>
                  </a:lnTo>
                  <a:lnTo>
                    <a:pt x="144" y="182"/>
                  </a:lnTo>
                  <a:lnTo>
                    <a:pt x="126" y="166"/>
                  </a:lnTo>
                  <a:lnTo>
                    <a:pt x="106" y="156"/>
                  </a:lnTo>
                  <a:lnTo>
                    <a:pt x="100" y="144"/>
                  </a:lnTo>
                  <a:lnTo>
                    <a:pt x="98" y="96"/>
                  </a:lnTo>
                  <a:lnTo>
                    <a:pt x="114" y="80"/>
                  </a:lnTo>
                  <a:lnTo>
                    <a:pt x="124" y="72"/>
                  </a:lnTo>
                  <a:lnTo>
                    <a:pt x="136" y="66"/>
                  </a:lnTo>
                  <a:lnTo>
                    <a:pt x="142" y="60"/>
                  </a:lnTo>
                  <a:lnTo>
                    <a:pt x="146" y="54"/>
                  </a:lnTo>
                  <a:lnTo>
                    <a:pt x="146" y="48"/>
                  </a:lnTo>
                  <a:lnTo>
                    <a:pt x="146" y="42"/>
                  </a:lnTo>
                  <a:lnTo>
                    <a:pt x="140" y="30"/>
                  </a:lnTo>
                  <a:lnTo>
                    <a:pt x="134" y="22"/>
                  </a:lnTo>
                  <a:lnTo>
                    <a:pt x="118" y="10"/>
                  </a:lnTo>
                  <a:lnTo>
                    <a:pt x="112" y="6"/>
                  </a:lnTo>
                  <a:lnTo>
                    <a:pt x="108" y="0"/>
                  </a:lnTo>
                  <a:lnTo>
                    <a:pt x="196" y="0"/>
                  </a:lnTo>
                  <a:lnTo>
                    <a:pt x="234" y="6"/>
                  </a:lnTo>
                  <a:lnTo>
                    <a:pt x="238" y="14"/>
                  </a:lnTo>
                  <a:lnTo>
                    <a:pt x="246" y="22"/>
                  </a:lnTo>
                  <a:lnTo>
                    <a:pt x="254" y="30"/>
                  </a:lnTo>
                  <a:lnTo>
                    <a:pt x="264" y="38"/>
                  </a:lnTo>
                  <a:lnTo>
                    <a:pt x="276" y="46"/>
                  </a:lnTo>
                  <a:lnTo>
                    <a:pt x="288" y="52"/>
                  </a:lnTo>
                  <a:lnTo>
                    <a:pt x="300" y="58"/>
                  </a:lnTo>
                  <a:lnTo>
                    <a:pt x="314" y="62"/>
                  </a:lnTo>
                  <a:lnTo>
                    <a:pt x="338" y="72"/>
                  </a:lnTo>
                  <a:lnTo>
                    <a:pt x="456" y="74"/>
                  </a:lnTo>
                  <a:lnTo>
                    <a:pt x="494" y="100"/>
                  </a:lnTo>
                  <a:lnTo>
                    <a:pt x="498" y="108"/>
                  </a:lnTo>
                  <a:lnTo>
                    <a:pt x="504" y="116"/>
                  </a:lnTo>
                  <a:lnTo>
                    <a:pt x="512" y="126"/>
                  </a:lnTo>
                  <a:lnTo>
                    <a:pt x="524" y="136"/>
                  </a:lnTo>
                  <a:lnTo>
                    <a:pt x="578" y="140"/>
                  </a:lnTo>
                  <a:lnTo>
                    <a:pt x="618" y="158"/>
                  </a:lnTo>
                  <a:lnTo>
                    <a:pt x="622" y="160"/>
                  </a:lnTo>
                  <a:lnTo>
                    <a:pt x="626" y="160"/>
                  </a:lnTo>
                  <a:lnTo>
                    <a:pt x="638" y="160"/>
                  </a:lnTo>
                  <a:lnTo>
                    <a:pt x="652" y="162"/>
                  </a:lnTo>
                  <a:lnTo>
                    <a:pt x="660" y="164"/>
                  </a:lnTo>
                  <a:lnTo>
                    <a:pt x="668" y="170"/>
                  </a:lnTo>
                  <a:lnTo>
                    <a:pt x="670" y="174"/>
                  </a:lnTo>
                  <a:lnTo>
                    <a:pt x="672" y="180"/>
                  </a:lnTo>
                  <a:lnTo>
                    <a:pt x="676" y="186"/>
                  </a:lnTo>
                  <a:lnTo>
                    <a:pt x="684" y="192"/>
                  </a:lnTo>
                  <a:lnTo>
                    <a:pt x="690" y="194"/>
                  </a:lnTo>
                  <a:lnTo>
                    <a:pt x="702" y="196"/>
                  </a:lnTo>
                  <a:lnTo>
                    <a:pt x="710" y="198"/>
                  </a:lnTo>
                  <a:lnTo>
                    <a:pt x="714" y="202"/>
                  </a:lnTo>
                  <a:lnTo>
                    <a:pt x="718" y="208"/>
                  </a:lnTo>
                  <a:lnTo>
                    <a:pt x="720" y="214"/>
                  </a:lnTo>
                  <a:lnTo>
                    <a:pt x="708" y="228"/>
                  </a:lnTo>
                  <a:lnTo>
                    <a:pt x="706" y="236"/>
                  </a:lnTo>
                  <a:lnTo>
                    <a:pt x="702" y="250"/>
                  </a:lnTo>
                  <a:lnTo>
                    <a:pt x="708" y="256"/>
                  </a:lnTo>
                  <a:lnTo>
                    <a:pt x="716" y="264"/>
                  </a:lnTo>
                  <a:lnTo>
                    <a:pt x="724" y="274"/>
                  </a:lnTo>
                  <a:lnTo>
                    <a:pt x="732" y="290"/>
                  </a:lnTo>
                  <a:lnTo>
                    <a:pt x="732" y="298"/>
                  </a:lnTo>
                  <a:lnTo>
                    <a:pt x="734" y="310"/>
                  </a:lnTo>
                  <a:lnTo>
                    <a:pt x="736" y="316"/>
                  </a:lnTo>
                  <a:lnTo>
                    <a:pt x="740" y="320"/>
                  </a:lnTo>
                  <a:lnTo>
                    <a:pt x="746" y="326"/>
                  </a:lnTo>
                  <a:lnTo>
                    <a:pt x="754" y="330"/>
                  </a:lnTo>
                  <a:lnTo>
                    <a:pt x="754" y="334"/>
                  </a:lnTo>
                  <a:lnTo>
                    <a:pt x="734" y="338"/>
                  </a:lnTo>
                  <a:lnTo>
                    <a:pt x="718" y="342"/>
                  </a:lnTo>
                  <a:lnTo>
                    <a:pt x="704" y="348"/>
                  </a:lnTo>
                  <a:lnTo>
                    <a:pt x="692" y="354"/>
                  </a:lnTo>
                  <a:lnTo>
                    <a:pt x="670" y="372"/>
                  </a:lnTo>
                  <a:lnTo>
                    <a:pt x="640" y="392"/>
                  </a:lnTo>
                  <a:lnTo>
                    <a:pt x="634" y="396"/>
                  </a:lnTo>
                  <a:lnTo>
                    <a:pt x="626" y="400"/>
                  </a:lnTo>
                  <a:lnTo>
                    <a:pt x="616" y="414"/>
                  </a:lnTo>
                  <a:lnTo>
                    <a:pt x="598" y="420"/>
                  </a:lnTo>
                  <a:lnTo>
                    <a:pt x="582" y="424"/>
                  </a:lnTo>
                  <a:lnTo>
                    <a:pt x="576" y="426"/>
                  </a:lnTo>
                  <a:lnTo>
                    <a:pt x="570" y="430"/>
                  </a:lnTo>
                  <a:lnTo>
                    <a:pt x="562" y="434"/>
                  </a:lnTo>
                  <a:lnTo>
                    <a:pt x="556" y="442"/>
                  </a:lnTo>
                  <a:lnTo>
                    <a:pt x="544" y="448"/>
                  </a:lnTo>
                  <a:lnTo>
                    <a:pt x="512" y="422"/>
                  </a:lnTo>
                  <a:lnTo>
                    <a:pt x="500" y="418"/>
                  </a:lnTo>
                  <a:lnTo>
                    <a:pt x="490" y="414"/>
                  </a:lnTo>
                  <a:lnTo>
                    <a:pt x="482" y="408"/>
                  </a:lnTo>
                  <a:lnTo>
                    <a:pt x="474" y="402"/>
                  </a:lnTo>
                  <a:lnTo>
                    <a:pt x="462" y="390"/>
                  </a:lnTo>
                  <a:lnTo>
                    <a:pt x="450" y="380"/>
                  </a:lnTo>
                  <a:lnTo>
                    <a:pt x="434" y="382"/>
                  </a:lnTo>
                  <a:lnTo>
                    <a:pt x="426" y="384"/>
                  </a:lnTo>
                  <a:lnTo>
                    <a:pt x="420" y="392"/>
                  </a:lnTo>
                  <a:lnTo>
                    <a:pt x="410" y="404"/>
                  </a:lnTo>
                  <a:lnTo>
                    <a:pt x="392" y="402"/>
                  </a:lnTo>
                  <a:lnTo>
                    <a:pt x="374" y="398"/>
                  </a:lnTo>
                  <a:lnTo>
                    <a:pt x="358" y="392"/>
                  </a:lnTo>
                  <a:lnTo>
                    <a:pt x="342" y="384"/>
                  </a:lnTo>
                  <a:lnTo>
                    <a:pt x="312" y="366"/>
                  </a:lnTo>
                  <a:lnTo>
                    <a:pt x="286" y="352"/>
                  </a:lnTo>
                  <a:lnTo>
                    <a:pt x="268" y="348"/>
                  </a:lnTo>
                  <a:lnTo>
                    <a:pt x="252" y="346"/>
                  </a:lnTo>
                  <a:lnTo>
                    <a:pt x="228" y="338"/>
                  </a:lnTo>
                  <a:lnTo>
                    <a:pt x="200" y="338"/>
                  </a:lnTo>
                  <a:lnTo>
                    <a:pt x="192" y="342"/>
                  </a:lnTo>
                  <a:lnTo>
                    <a:pt x="186" y="344"/>
                  </a:lnTo>
                  <a:lnTo>
                    <a:pt x="184" y="350"/>
                  </a:lnTo>
                  <a:lnTo>
                    <a:pt x="186" y="358"/>
                  </a:lnTo>
                  <a:lnTo>
                    <a:pt x="192" y="368"/>
                  </a:lnTo>
                  <a:lnTo>
                    <a:pt x="202" y="380"/>
                  </a:lnTo>
                  <a:lnTo>
                    <a:pt x="196" y="392"/>
                  </a:lnTo>
                  <a:lnTo>
                    <a:pt x="182" y="390"/>
                  </a:lnTo>
                  <a:lnTo>
                    <a:pt x="164" y="390"/>
                  </a:lnTo>
                  <a:lnTo>
                    <a:pt x="150" y="394"/>
                  </a:lnTo>
                  <a:lnTo>
                    <a:pt x="138" y="398"/>
                  </a:lnTo>
                  <a:lnTo>
                    <a:pt x="128" y="406"/>
                  </a:lnTo>
                  <a:lnTo>
                    <a:pt x="118" y="414"/>
                  </a:lnTo>
                  <a:lnTo>
                    <a:pt x="112" y="426"/>
                  </a:lnTo>
                  <a:lnTo>
                    <a:pt x="96" y="454"/>
                  </a:lnTo>
                  <a:lnTo>
                    <a:pt x="88" y="460"/>
                  </a:lnTo>
                  <a:lnTo>
                    <a:pt x="80" y="46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Freeform 24"/>
            <p:cNvSpPr/>
            <p:nvPr/>
          </p:nvSpPr>
          <p:spPr bwMode="auto">
            <a:xfrm>
              <a:off x="6423025" y="3759200"/>
              <a:ext cx="739775" cy="911225"/>
            </a:xfrm>
            <a:custGeom>
              <a:avLst/>
              <a:gdLst>
                <a:gd name="T0" fmla="*/ 212 w 466"/>
                <a:gd name="T1" fmla="*/ 570 h 574"/>
                <a:gd name="T2" fmla="*/ 202 w 466"/>
                <a:gd name="T3" fmla="*/ 516 h 574"/>
                <a:gd name="T4" fmla="*/ 166 w 466"/>
                <a:gd name="T5" fmla="*/ 522 h 574"/>
                <a:gd name="T6" fmla="*/ 148 w 466"/>
                <a:gd name="T7" fmla="*/ 546 h 574"/>
                <a:gd name="T8" fmla="*/ 140 w 466"/>
                <a:gd name="T9" fmla="*/ 538 h 574"/>
                <a:gd name="T10" fmla="*/ 122 w 466"/>
                <a:gd name="T11" fmla="*/ 520 h 574"/>
                <a:gd name="T12" fmla="*/ 114 w 466"/>
                <a:gd name="T13" fmla="*/ 490 h 574"/>
                <a:gd name="T14" fmla="*/ 102 w 466"/>
                <a:gd name="T15" fmla="*/ 470 h 574"/>
                <a:gd name="T16" fmla="*/ 100 w 466"/>
                <a:gd name="T17" fmla="*/ 446 h 574"/>
                <a:gd name="T18" fmla="*/ 106 w 466"/>
                <a:gd name="T19" fmla="*/ 416 h 574"/>
                <a:gd name="T20" fmla="*/ 68 w 466"/>
                <a:gd name="T21" fmla="*/ 398 h 574"/>
                <a:gd name="T22" fmla="*/ 58 w 466"/>
                <a:gd name="T23" fmla="*/ 380 h 574"/>
                <a:gd name="T24" fmla="*/ 56 w 466"/>
                <a:gd name="T25" fmla="*/ 366 h 574"/>
                <a:gd name="T26" fmla="*/ 86 w 466"/>
                <a:gd name="T27" fmla="*/ 346 h 574"/>
                <a:gd name="T28" fmla="*/ 96 w 466"/>
                <a:gd name="T29" fmla="*/ 284 h 574"/>
                <a:gd name="T30" fmla="*/ 78 w 466"/>
                <a:gd name="T31" fmla="*/ 252 h 574"/>
                <a:gd name="T32" fmla="*/ 48 w 466"/>
                <a:gd name="T33" fmla="*/ 262 h 574"/>
                <a:gd name="T34" fmla="*/ 30 w 466"/>
                <a:gd name="T35" fmla="*/ 252 h 574"/>
                <a:gd name="T36" fmla="*/ 0 w 466"/>
                <a:gd name="T37" fmla="*/ 202 h 574"/>
                <a:gd name="T38" fmla="*/ 10 w 466"/>
                <a:gd name="T39" fmla="*/ 180 h 574"/>
                <a:gd name="T40" fmla="*/ 42 w 466"/>
                <a:gd name="T41" fmla="*/ 148 h 574"/>
                <a:gd name="T42" fmla="*/ 44 w 466"/>
                <a:gd name="T43" fmla="*/ 72 h 574"/>
                <a:gd name="T44" fmla="*/ 58 w 466"/>
                <a:gd name="T45" fmla="*/ 74 h 574"/>
                <a:gd name="T46" fmla="*/ 76 w 466"/>
                <a:gd name="T47" fmla="*/ 110 h 574"/>
                <a:gd name="T48" fmla="*/ 110 w 466"/>
                <a:gd name="T49" fmla="*/ 120 h 574"/>
                <a:gd name="T50" fmla="*/ 126 w 466"/>
                <a:gd name="T51" fmla="*/ 80 h 574"/>
                <a:gd name="T52" fmla="*/ 134 w 466"/>
                <a:gd name="T53" fmla="*/ 54 h 574"/>
                <a:gd name="T54" fmla="*/ 102 w 466"/>
                <a:gd name="T55" fmla="*/ 6 h 574"/>
                <a:gd name="T56" fmla="*/ 118 w 466"/>
                <a:gd name="T57" fmla="*/ 0 h 574"/>
                <a:gd name="T58" fmla="*/ 150 w 466"/>
                <a:gd name="T59" fmla="*/ 40 h 574"/>
                <a:gd name="T60" fmla="*/ 176 w 466"/>
                <a:gd name="T61" fmla="*/ 80 h 574"/>
                <a:gd name="T62" fmla="*/ 264 w 466"/>
                <a:gd name="T63" fmla="*/ 106 h 574"/>
                <a:gd name="T64" fmla="*/ 294 w 466"/>
                <a:gd name="T65" fmla="*/ 174 h 574"/>
                <a:gd name="T66" fmla="*/ 318 w 466"/>
                <a:gd name="T67" fmla="*/ 202 h 574"/>
                <a:gd name="T68" fmla="*/ 358 w 466"/>
                <a:gd name="T69" fmla="*/ 194 h 574"/>
                <a:gd name="T70" fmla="*/ 362 w 466"/>
                <a:gd name="T71" fmla="*/ 180 h 574"/>
                <a:gd name="T72" fmla="*/ 388 w 466"/>
                <a:gd name="T73" fmla="*/ 194 h 574"/>
                <a:gd name="T74" fmla="*/ 382 w 466"/>
                <a:gd name="T75" fmla="*/ 224 h 574"/>
                <a:gd name="T76" fmla="*/ 338 w 466"/>
                <a:gd name="T77" fmla="*/ 250 h 574"/>
                <a:gd name="T78" fmla="*/ 330 w 466"/>
                <a:gd name="T79" fmla="*/ 280 h 574"/>
                <a:gd name="T80" fmla="*/ 326 w 466"/>
                <a:gd name="T81" fmla="*/ 302 h 574"/>
                <a:gd name="T82" fmla="*/ 380 w 466"/>
                <a:gd name="T83" fmla="*/ 346 h 574"/>
                <a:gd name="T84" fmla="*/ 392 w 466"/>
                <a:gd name="T85" fmla="*/ 360 h 574"/>
                <a:gd name="T86" fmla="*/ 456 w 466"/>
                <a:gd name="T87" fmla="*/ 378 h 574"/>
                <a:gd name="T88" fmla="*/ 466 w 466"/>
                <a:gd name="T89" fmla="*/ 402 h 574"/>
                <a:gd name="T90" fmla="*/ 426 w 466"/>
                <a:gd name="T91" fmla="*/ 420 h 574"/>
                <a:gd name="T92" fmla="*/ 416 w 466"/>
                <a:gd name="T93" fmla="*/ 440 h 574"/>
                <a:gd name="T94" fmla="*/ 420 w 466"/>
                <a:gd name="T95" fmla="*/ 460 h 574"/>
                <a:gd name="T96" fmla="*/ 400 w 466"/>
                <a:gd name="T97" fmla="*/ 522 h 574"/>
                <a:gd name="T98" fmla="*/ 378 w 466"/>
                <a:gd name="T99" fmla="*/ 546 h 574"/>
                <a:gd name="T100" fmla="*/ 330 w 466"/>
                <a:gd name="T101" fmla="*/ 560 h 574"/>
                <a:gd name="T102" fmla="*/ 278 w 466"/>
                <a:gd name="T103" fmla="*/ 566 h 574"/>
                <a:gd name="T104" fmla="*/ 256 w 466"/>
                <a:gd name="T105" fmla="*/ 536 h 574"/>
                <a:gd name="T106" fmla="*/ 238 w 466"/>
                <a:gd name="T107" fmla="*/ 532 h 574"/>
                <a:gd name="T108" fmla="*/ 226 w 466"/>
                <a:gd name="T109" fmla="*/ 574 h 57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66" h="574">
                  <a:moveTo>
                    <a:pt x="216" y="574"/>
                  </a:moveTo>
                  <a:lnTo>
                    <a:pt x="216" y="574"/>
                  </a:lnTo>
                  <a:lnTo>
                    <a:pt x="212" y="570"/>
                  </a:lnTo>
                  <a:lnTo>
                    <a:pt x="212" y="524"/>
                  </a:lnTo>
                  <a:lnTo>
                    <a:pt x="202" y="516"/>
                  </a:lnTo>
                  <a:lnTo>
                    <a:pt x="182" y="516"/>
                  </a:lnTo>
                  <a:lnTo>
                    <a:pt x="176" y="518"/>
                  </a:lnTo>
                  <a:lnTo>
                    <a:pt x="170" y="520"/>
                  </a:lnTo>
                  <a:lnTo>
                    <a:pt x="166" y="522"/>
                  </a:lnTo>
                  <a:lnTo>
                    <a:pt x="162" y="528"/>
                  </a:lnTo>
                  <a:lnTo>
                    <a:pt x="154" y="542"/>
                  </a:lnTo>
                  <a:lnTo>
                    <a:pt x="148" y="546"/>
                  </a:lnTo>
                  <a:lnTo>
                    <a:pt x="144" y="548"/>
                  </a:lnTo>
                  <a:lnTo>
                    <a:pt x="142" y="542"/>
                  </a:lnTo>
                  <a:lnTo>
                    <a:pt x="140" y="538"/>
                  </a:lnTo>
                  <a:lnTo>
                    <a:pt x="130" y="532"/>
                  </a:lnTo>
                  <a:lnTo>
                    <a:pt x="122" y="520"/>
                  </a:lnTo>
                  <a:lnTo>
                    <a:pt x="122" y="510"/>
                  </a:lnTo>
                  <a:lnTo>
                    <a:pt x="120" y="502"/>
                  </a:lnTo>
                  <a:lnTo>
                    <a:pt x="118" y="494"/>
                  </a:lnTo>
                  <a:lnTo>
                    <a:pt x="114" y="490"/>
                  </a:lnTo>
                  <a:lnTo>
                    <a:pt x="108" y="480"/>
                  </a:lnTo>
                  <a:lnTo>
                    <a:pt x="104" y="476"/>
                  </a:lnTo>
                  <a:lnTo>
                    <a:pt x="102" y="470"/>
                  </a:lnTo>
                  <a:lnTo>
                    <a:pt x="94" y="462"/>
                  </a:lnTo>
                  <a:lnTo>
                    <a:pt x="94" y="452"/>
                  </a:lnTo>
                  <a:lnTo>
                    <a:pt x="100" y="446"/>
                  </a:lnTo>
                  <a:lnTo>
                    <a:pt x="112" y="436"/>
                  </a:lnTo>
                  <a:lnTo>
                    <a:pt x="110" y="424"/>
                  </a:lnTo>
                  <a:lnTo>
                    <a:pt x="106" y="416"/>
                  </a:lnTo>
                  <a:lnTo>
                    <a:pt x="100" y="410"/>
                  </a:lnTo>
                  <a:lnTo>
                    <a:pt x="92" y="406"/>
                  </a:lnTo>
                  <a:lnTo>
                    <a:pt x="74" y="400"/>
                  </a:lnTo>
                  <a:lnTo>
                    <a:pt x="68" y="398"/>
                  </a:lnTo>
                  <a:lnTo>
                    <a:pt x="60" y="394"/>
                  </a:lnTo>
                  <a:lnTo>
                    <a:pt x="58" y="380"/>
                  </a:lnTo>
                  <a:lnTo>
                    <a:pt x="54" y="376"/>
                  </a:lnTo>
                  <a:lnTo>
                    <a:pt x="54" y="370"/>
                  </a:lnTo>
                  <a:lnTo>
                    <a:pt x="56" y="366"/>
                  </a:lnTo>
                  <a:lnTo>
                    <a:pt x="64" y="356"/>
                  </a:lnTo>
                  <a:lnTo>
                    <a:pt x="74" y="350"/>
                  </a:lnTo>
                  <a:lnTo>
                    <a:pt x="86" y="346"/>
                  </a:lnTo>
                  <a:lnTo>
                    <a:pt x="102" y="326"/>
                  </a:lnTo>
                  <a:lnTo>
                    <a:pt x="100" y="304"/>
                  </a:lnTo>
                  <a:lnTo>
                    <a:pt x="96" y="284"/>
                  </a:lnTo>
                  <a:lnTo>
                    <a:pt x="88" y="266"/>
                  </a:lnTo>
                  <a:lnTo>
                    <a:pt x="84" y="260"/>
                  </a:lnTo>
                  <a:lnTo>
                    <a:pt x="78" y="252"/>
                  </a:lnTo>
                  <a:lnTo>
                    <a:pt x="56" y="252"/>
                  </a:lnTo>
                  <a:lnTo>
                    <a:pt x="48" y="262"/>
                  </a:lnTo>
                  <a:lnTo>
                    <a:pt x="40" y="264"/>
                  </a:lnTo>
                  <a:lnTo>
                    <a:pt x="34" y="258"/>
                  </a:lnTo>
                  <a:lnTo>
                    <a:pt x="30" y="252"/>
                  </a:lnTo>
                  <a:lnTo>
                    <a:pt x="24" y="238"/>
                  </a:lnTo>
                  <a:lnTo>
                    <a:pt x="20" y="216"/>
                  </a:lnTo>
                  <a:lnTo>
                    <a:pt x="0" y="202"/>
                  </a:lnTo>
                  <a:lnTo>
                    <a:pt x="2" y="194"/>
                  </a:lnTo>
                  <a:lnTo>
                    <a:pt x="6" y="186"/>
                  </a:lnTo>
                  <a:lnTo>
                    <a:pt x="10" y="180"/>
                  </a:lnTo>
                  <a:lnTo>
                    <a:pt x="16" y="172"/>
                  </a:lnTo>
                  <a:lnTo>
                    <a:pt x="30" y="160"/>
                  </a:lnTo>
                  <a:lnTo>
                    <a:pt x="42" y="148"/>
                  </a:lnTo>
                  <a:lnTo>
                    <a:pt x="46" y="128"/>
                  </a:lnTo>
                  <a:lnTo>
                    <a:pt x="46" y="108"/>
                  </a:lnTo>
                  <a:lnTo>
                    <a:pt x="44" y="72"/>
                  </a:lnTo>
                  <a:lnTo>
                    <a:pt x="48" y="70"/>
                  </a:lnTo>
                  <a:lnTo>
                    <a:pt x="58" y="74"/>
                  </a:lnTo>
                  <a:lnTo>
                    <a:pt x="60" y="82"/>
                  </a:lnTo>
                  <a:lnTo>
                    <a:pt x="66" y="96"/>
                  </a:lnTo>
                  <a:lnTo>
                    <a:pt x="72" y="104"/>
                  </a:lnTo>
                  <a:lnTo>
                    <a:pt x="76" y="110"/>
                  </a:lnTo>
                  <a:lnTo>
                    <a:pt x="82" y="116"/>
                  </a:lnTo>
                  <a:lnTo>
                    <a:pt x="90" y="120"/>
                  </a:lnTo>
                  <a:lnTo>
                    <a:pt x="110" y="120"/>
                  </a:lnTo>
                  <a:lnTo>
                    <a:pt x="118" y="104"/>
                  </a:lnTo>
                  <a:lnTo>
                    <a:pt x="122" y="92"/>
                  </a:lnTo>
                  <a:lnTo>
                    <a:pt x="126" y="80"/>
                  </a:lnTo>
                  <a:lnTo>
                    <a:pt x="132" y="66"/>
                  </a:lnTo>
                  <a:lnTo>
                    <a:pt x="134" y="54"/>
                  </a:lnTo>
                  <a:lnTo>
                    <a:pt x="96" y="18"/>
                  </a:lnTo>
                  <a:lnTo>
                    <a:pt x="98" y="10"/>
                  </a:lnTo>
                  <a:lnTo>
                    <a:pt x="102" y="6"/>
                  </a:lnTo>
                  <a:lnTo>
                    <a:pt x="106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8" y="12"/>
                  </a:lnTo>
                  <a:lnTo>
                    <a:pt x="140" y="24"/>
                  </a:lnTo>
                  <a:lnTo>
                    <a:pt x="150" y="40"/>
                  </a:lnTo>
                  <a:lnTo>
                    <a:pt x="160" y="60"/>
                  </a:lnTo>
                  <a:lnTo>
                    <a:pt x="176" y="80"/>
                  </a:lnTo>
                  <a:lnTo>
                    <a:pt x="248" y="94"/>
                  </a:lnTo>
                  <a:lnTo>
                    <a:pt x="264" y="106"/>
                  </a:lnTo>
                  <a:lnTo>
                    <a:pt x="272" y="126"/>
                  </a:lnTo>
                  <a:lnTo>
                    <a:pt x="280" y="150"/>
                  </a:lnTo>
                  <a:lnTo>
                    <a:pt x="286" y="162"/>
                  </a:lnTo>
                  <a:lnTo>
                    <a:pt x="294" y="174"/>
                  </a:lnTo>
                  <a:lnTo>
                    <a:pt x="302" y="184"/>
                  </a:lnTo>
                  <a:lnTo>
                    <a:pt x="314" y="194"/>
                  </a:lnTo>
                  <a:lnTo>
                    <a:pt x="318" y="202"/>
                  </a:lnTo>
                  <a:lnTo>
                    <a:pt x="336" y="200"/>
                  </a:lnTo>
                  <a:lnTo>
                    <a:pt x="348" y="198"/>
                  </a:lnTo>
                  <a:lnTo>
                    <a:pt x="358" y="194"/>
                  </a:lnTo>
                  <a:lnTo>
                    <a:pt x="360" y="182"/>
                  </a:lnTo>
                  <a:lnTo>
                    <a:pt x="360" y="180"/>
                  </a:lnTo>
                  <a:lnTo>
                    <a:pt x="362" y="180"/>
                  </a:lnTo>
                  <a:lnTo>
                    <a:pt x="366" y="180"/>
                  </a:lnTo>
                  <a:lnTo>
                    <a:pt x="380" y="180"/>
                  </a:lnTo>
                  <a:lnTo>
                    <a:pt x="388" y="194"/>
                  </a:lnTo>
                  <a:lnTo>
                    <a:pt x="392" y="206"/>
                  </a:lnTo>
                  <a:lnTo>
                    <a:pt x="394" y="220"/>
                  </a:lnTo>
                  <a:lnTo>
                    <a:pt x="382" y="224"/>
                  </a:lnTo>
                  <a:lnTo>
                    <a:pt x="370" y="226"/>
                  </a:lnTo>
                  <a:lnTo>
                    <a:pt x="348" y="226"/>
                  </a:lnTo>
                  <a:lnTo>
                    <a:pt x="338" y="250"/>
                  </a:lnTo>
                  <a:lnTo>
                    <a:pt x="334" y="274"/>
                  </a:lnTo>
                  <a:lnTo>
                    <a:pt x="330" y="280"/>
                  </a:lnTo>
                  <a:lnTo>
                    <a:pt x="326" y="284"/>
                  </a:lnTo>
                  <a:lnTo>
                    <a:pt x="326" y="292"/>
                  </a:lnTo>
                  <a:lnTo>
                    <a:pt x="326" y="302"/>
                  </a:lnTo>
                  <a:lnTo>
                    <a:pt x="368" y="342"/>
                  </a:lnTo>
                  <a:lnTo>
                    <a:pt x="372" y="344"/>
                  </a:lnTo>
                  <a:lnTo>
                    <a:pt x="380" y="346"/>
                  </a:lnTo>
                  <a:lnTo>
                    <a:pt x="388" y="350"/>
                  </a:lnTo>
                  <a:lnTo>
                    <a:pt x="390" y="354"/>
                  </a:lnTo>
                  <a:lnTo>
                    <a:pt x="392" y="360"/>
                  </a:lnTo>
                  <a:lnTo>
                    <a:pt x="408" y="374"/>
                  </a:lnTo>
                  <a:lnTo>
                    <a:pt x="456" y="378"/>
                  </a:lnTo>
                  <a:lnTo>
                    <a:pt x="466" y="386"/>
                  </a:lnTo>
                  <a:lnTo>
                    <a:pt x="466" y="402"/>
                  </a:lnTo>
                  <a:lnTo>
                    <a:pt x="458" y="408"/>
                  </a:lnTo>
                  <a:lnTo>
                    <a:pt x="450" y="412"/>
                  </a:lnTo>
                  <a:lnTo>
                    <a:pt x="434" y="416"/>
                  </a:lnTo>
                  <a:lnTo>
                    <a:pt x="426" y="420"/>
                  </a:lnTo>
                  <a:lnTo>
                    <a:pt x="422" y="424"/>
                  </a:lnTo>
                  <a:lnTo>
                    <a:pt x="418" y="430"/>
                  </a:lnTo>
                  <a:lnTo>
                    <a:pt x="416" y="440"/>
                  </a:lnTo>
                  <a:lnTo>
                    <a:pt x="420" y="450"/>
                  </a:lnTo>
                  <a:lnTo>
                    <a:pt x="420" y="456"/>
                  </a:lnTo>
                  <a:lnTo>
                    <a:pt x="420" y="460"/>
                  </a:lnTo>
                  <a:lnTo>
                    <a:pt x="408" y="466"/>
                  </a:lnTo>
                  <a:lnTo>
                    <a:pt x="400" y="472"/>
                  </a:lnTo>
                  <a:lnTo>
                    <a:pt x="400" y="522"/>
                  </a:lnTo>
                  <a:lnTo>
                    <a:pt x="392" y="532"/>
                  </a:lnTo>
                  <a:lnTo>
                    <a:pt x="384" y="540"/>
                  </a:lnTo>
                  <a:lnTo>
                    <a:pt x="378" y="546"/>
                  </a:lnTo>
                  <a:lnTo>
                    <a:pt x="368" y="550"/>
                  </a:lnTo>
                  <a:lnTo>
                    <a:pt x="352" y="556"/>
                  </a:lnTo>
                  <a:lnTo>
                    <a:pt x="330" y="560"/>
                  </a:lnTo>
                  <a:lnTo>
                    <a:pt x="316" y="566"/>
                  </a:lnTo>
                  <a:lnTo>
                    <a:pt x="302" y="570"/>
                  </a:lnTo>
                  <a:lnTo>
                    <a:pt x="290" y="570"/>
                  </a:lnTo>
                  <a:lnTo>
                    <a:pt x="278" y="566"/>
                  </a:lnTo>
                  <a:lnTo>
                    <a:pt x="268" y="556"/>
                  </a:lnTo>
                  <a:lnTo>
                    <a:pt x="260" y="546"/>
                  </a:lnTo>
                  <a:lnTo>
                    <a:pt x="256" y="536"/>
                  </a:lnTo>
                  <a:lnTo>
                    <a:pt x="250" y="530"/>
                  </a:lnTo>
                  <a:lnTo>
                    <a:pt x="242" y="530"/>
                  </a:lnTo>
                  <a:lnTo>
                    <a:pt x="238" y="532"/>
                  </a:lnTo>
                  <a:lnTo>
                    <a:pt x="234" y="542"/>
                  </a:lnTo>
                  <a:lnTo>
                    <a:pt x="226" y="574"/>
                  </a:lnTo>
                  <a:lnTo>
                    <a:pt x="216" y="57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Freeform 25"/>
            <p:cNvSpPr/>
            <p:nvPr/>
          </p:nvSpPr>
          <p:spPr bwMode="auto">
            <a:xfrm>
              <a:off x="6619875" y="3635375"/>
              <a:ext cx="863600" cy="854075"/>
            </a:xfrm>
            <a:custGeom>
              <a:avLst/>
              <a:gdLst>
                <a:gd name="T0" fmla="*/ 322 w 544"/>
                <a:gd name="T1" fmla="*/ 532 h 538"/>
                <a:gd name="T2" fmla="*/ 308 w 544"/>
                <a:gd name="T3" fmla="*/ 518 h 538"/>
                <a:gd name="T4" fmla="*/ 308 w 544"/>
                <a:gd name="T5" fmla="*/ 508 h 538"/>
                <a:gd name="T6" fmla="*/ 354 w 544"/>
                <a:gd name="T7" fmla="*/ 484 h 538"/>
                <a:gd name="T8" fmla="*/ 342 w 544"/>
                <a:gd name="T9" fmla="*/ 450 h 538"/>
                <a:gd name="T10" fmla="*/ 298 w 544"/>
                <a:gd name="T11" fmla="*/ 444 h 538"/>
                <a:gd name="T12" fmla="*/ 272 w 544"/>
                <a:gd name="T13" fmla="*/ 420 h 538"/>
                <a:gd name="T14" fmla="*/ 240 w 544"/>
                <a:gd name="T15" fmla="*/ 400 h 538"/>
                <a:gd name="T16" fmla="*/ 216 w 544"/>
                <a:gd name="T17" fmla="*/ 380 h 538"/>
                <a:gd name="T18" fmla="*/ 216 w 544"/>
                <a:gd name="T19" fmla="*/ 364 h 538"/>
                <a:gd name="T20" fmla="*/ 224 w 544"/>
                <a:gd name="T21" fmla="*/ 334 h 538"/>
                <a:gd name="T22" fmla="*/ 254 w 544"/>
                <a:gd name="T23" fmla="*/ 314 h 538"/>
                <a:gd name="T24" fmla="*/ 280 w 544"/>
                <a:gd name="T25" fmla="*/ 304 h 538"/>
                <a:gd name="T26" fmla="*/ 264 w 544"/>
                <a:gd name="T27" fmla="*/ 250 h 538"/>
                <a:gd name="T28" fmla="*/ 228 w 544"/>
                <a:gd name="T29" fmla="*/ 252 h 538"/>
                <a:gd name="T30" fmla="*/ 202 w 544"/>
                <a:gd name="T31" fmla="*/ 272 h 538"/>
                <a:gd name="T32" fmla="*/ 186 w 544"/>
                <a:gd name="T33" fmla="*/ 256 h 538"/>
                <a:gd name="T34" fmla="*/ 152 w 544"/>
                <a:gd name="T35" fmla="*/ 186 h 538"/>
                <a:gd name="T36" fmla="*/ 116 w 544"/>
                <a:gd name="T37" fmla="*/ 158 h 538"/>
                <a:gd name="T38" fmla="*/ 58 w 544"/>
                <a:gd name="T39" fmla="*/ 146 h 538"/>
                <a:gd name="T40" fmla="*/ 26 w 544"/>
                <a:gd name="T41" fmla="*/ 98 h 538"/>
                <a:gd name="T42" fmla="*/ 0 w 544"/>
                <a:gd name="T43" fmla="*/ 56 h 538"/>
                <a:gd name="T44" fmla="*/ 10 w 544"/>
                <a:gd name="T45" fmla="*/ 36 h 538"/>
                <a:gd name="T46" fmla="*/ 30 w 544"/>
                <a:gd name="T47" fmla="*/ 52 h 538"/>
                <a:gd name="T48" fmla="*/ 36 w 544"/>
                <a:gd name="T49" fmla="*/ 60 h 538"/>
                <a:gd name="T50" fmla="*/ 60 w 544"/>
                <a:gd name="T51" fmla="*/ 90 h 538"/>
                <a:gd name="T52" fmla="*/ 112 w 544"/>
                <a:gd name="T53" fmla="*/ 98 h 538"/>
                <a:gd name="T54" fmla="*/ 140 w 544"/>
                <a:gd name="T55" fmla="*/ 68 h 538"/>
                <a:gd name="T56" fmla="*/ 160 w 544"/>
                <a:gd name="T57" fmla="*/ 76 h 538"/>
                <a:gd name="T58" fmla="*/ 200 w 544"/>
                <a:gd name="T59" fmla="*/ 50 h 538"/>
                <a:gd name="T60" fmla="*/ 212 w 544"/>
                <a:gd name="T61" fmla="*/ 10 h 538"/>
                <a:gd name="T62" fmla="*/ 236 w 544"/>
                <a:gd name="T63" fmla="*/ 0 h 538"/>
                <a:gd name="T64" fmla="*/ 268 w 544"/>
                <a:gd name="T65" fmla="*/ 52 h 538"/>
                <a:gd name="T66" fmla="*/ 338 w 544"/>
                <a:gd name="T67" fmla="*/ 88 h 538"/>
                <a:gd name="T68" fmla="*/ 412 w 544"/>
                <a:gd name="T69" fmla="*/ 218 h 538"/>
                <a:gd name="T70" fmla="*/ 424 w 544"/>
                <a:gd name="T71" fmla="*/ 258 h 538"/>
                <a:gd name="T72" fmla="*/ 500 w 544"/>
                <a:gd name="T73" fmla="*/ 312 h 538"/>
                <a:gd name="T74" fmla="*/ 526 w 544"/>
                <a:gd name="T75" fmla="*/ 336 h 538"/>
                <a:gd name="T76" fmla="*/ 470 w 544"/>
                <a:gd name="T77" fmla="*/ 340 h 538"/>
                <a:gd name="T78" fmla="*/ 504 w 544"/>
                <a:gd name="T79" fmla="*/ 374 h 538"/>
                <a:gd name="T80" fmla="*/ 498 w 544"/>
                <a:gd name="T81" fmla="*/ 392 h 538"/>
                <a:gd name="T82" fmla="*/ 540 w 544"/>
                <a:gd name="T83" fmla="*/ 420 h 538"/>
                <a:gd name="T84" fmla="*/ 540 w 544"/>
                <a:gd name="T85" fmla="*/ 440 h 538"/>
                <a:gd name="T86" fmla="*/ 502 w 544"/>
                <a:gd name="T87" fmla="*/ 468 h 538"/>
                <a:gd name="T88" fmla="*/ 498 w 544"/>
                <a:gd name="T89" fmla="*/ 474 h 538"/>
                <a:gd name="T90" fmla="*/ 452 w 544"/>
                <a:gd name="T91" fmla="*/ 514 h 538"/>
                <a:gd name="T92" fmla="*/ 416 w 544"/>
                <a:gd name="T93" fmla="*/ 530 h 538"/>
                <a:gd name="T94" fmla="*/ 342 w 544"/>
                <a:gd name="T95" fmla="*/ 538 h 5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44" h="538">
                  <a:moveTo>
                    <a:pt x="342" y="538"/>
                  </a:moveTo>
                  <a:lnTo>
                    <a:pt x="342" y="538"/>
                  </a:lnTo>
                  <a:lnTo>
                    <a:pt x="330" y="534"/>
                  </a:lnTo>
                  <a:lnTo>
                    <a:pt x="322" y="532"/>
                  </a:lnTo>
                  <a:lnTo>
                    <a:pt x="308" y="532"/>
                  </a:lnTo>
                  <a:lnTo>
                    <a:pt x="308" y="518"/>
                  </a:lnTo>
                  <a:lnTo>
                    <a:pt x="304" y="516"/>
                  </a:lnTo>
                  <a:lnTo>
                    <a:pt x="304" y="514"/>
                  </a:lnTo>
                  <a:lnTo>
                    <a:pt x="304" y="512"/>
                  </a:lnTo>
                  <a:lnTo>
                    <a:pt x="308" y="508"/>
                  </a:lnTo>
                  <a:lnTo>
                    <a:pt x="316" y="506"/>
                  </a:lnTo>
                  <a:lnTo>
                    <a:pt x="344" y="496"/>
                  </a:lnTo>
                  <a:lnTo>
                    <a:pt x="354" y="484"/>
                  </a:lnTo>
                  <a:lnTo>
                    <a:pt x="352" y="468"/>
                  </a:lnTo>
                  <a:lnTo>
                    <a:pt x="348" y="458"/>
                  </a:lnTo>
                  <a:lnTo>
                    <a:pt x="342" y="450"/>
                  </a:lnTo>
                  <a:lnTo>
                    <a:pt x="336" y="446"/>
                  </a:lnTo>
                  <a:lnTo>
                    <a:pt x="326" y="444"/>
                  </a:lnTo>
                  <a:lnTo>
                    <a:pt x="318" y="444"/>
                  </a:lnTo>
                  <a:lnTo>
                    <a:pt x="298" y="444"/>
                  </a:lnTo>
                  <a:lnTo>
                    <a:pt x="286" y="438"/>
                  </a:lnTo>
                  <a:lnTo>
                    <a:pt x="280" y="432"/>
                  </a:lnTo>
                  <a:lnTo>
                    <a:pt x="272" y="420"/>
                  </a:lnTo>
                  <a:lnTo>
                    <a:pt x="258" y="414"/>
                  </a:lnTo>
                  <a:lnTo>
                    <a:pt x="248" y="408"/>
                  </a:lnTo>
                  <a:lnTo>
                    <a:pt x="240" y="400"/>
                  </a:lnTo>
                  <a:lnTo>
                    <a:pt x="234" y="394"/>
                  </a:lnTo>
                  <a:lnTo>
                    <a:pt x="222" y="386"/>
                  </a:lnTo>
                  <a:lnTo>
                    <a:pt x="216" y="380"/>
                  </a:lnTo>
                  <a:lnTo>
                    <a:pt x="214" y="374"/>
                  </a:lnTo>
                  <a:lnTo>
                    <a:pt x="210" y="368"/>
                  </a:lnTo>
                  <a:lnTo>
                    <a:pt x="216" y="364"/>
                  </a:lnTo>
                  <a:lnTo>
                    <a:pt x="220" y="360"/>
                  </a:lnTo>
                  <a:lnTo>
                    <a:pt x="222" y="350"/>
                  </a:lnTo>
                  <a:lnTo>
                    <a:pt x="224" y="334"/>
                  </a:lnTo>
                  <a:lnTo>
                    <a:pt x="230" y="314"/>
                  </a:lnTo>
                  <a:lnTo>
                    <a:pt x="242" y="314"/>
                  </a:lnTo>
                  <a:lnTo>
                    <a:pt x="254" y="314"/>
                  </a:lnTo>
                  <a:lnTo>
                    <a:pt x="266" y="312"/>
                  </a:lnTo>
                  <a:lnTo>
                    <a:pt x="274" y="308"/>
                  </a:lnTo>
                  <a:lnTo>
                    <a:pt x="280" y="304"/>
                  </a:lnTo>
                  <a:lnTo>
                    <a:pt x="278" y="286"/>
                  </a:lnTo>
                  <a:lnTo>
                    <a:pt x="276" y="268"/>
                  </a:lnTo>
                  <a:lnTo>
                    <a:pt x="268" y="256"/>
                  </a:lnTo>
                  <a:lnTo>
                    <a:pt x="264" y="250"/>
                  </a:lnTo>
                  <a:lnTo>
                    <a:pt x="260" y="246"/>
                  </a:lnTo>
                  <a:lnTo>
                    <a:pt x="240" y="248"/>
                  </a:lnTo>
                  <a:lnTo>
                    <a:pt x="228" y="252"/>
                  </a:lnTo>
                  <a:lnTo>
                    <a:pt x="224" y="268"/>
                  </a:lnTo>
                  <a:lnTo>
                    <a:pt x="202" y="272"/>
                  </a:lnTo>
                  <a:lnTo>
                    <a:pt x="198" y="264"/>
                  </a:lnTo>
                  <a:lnTo>
                    <a:pt x="194" y="260"/>
                  </a:lnTo>
                  <a:lnTo>
                    <a:pt x="186" y="256"/>
                  </a:lnTo>
                  <a:lnTo>
                    <a:pt x="172" y="230"/>
                  </a:lnTo>
                  <a:lnTo>
                    <a:pt x="162" y="206"/>
                  </a:lnTo>
                  <a:lnTo>
                    <a:pt x="152" y="186"/>
                  </a:lnTo>
                  <a:lnTo>
                    <a:pt x="140" y="168"/>
                  </a:lnTo>
                  <a:lnTo>
                    <a:pt x="128" y="162"/>
                  </a:lnTo>
                  <a:lnTo>
                    <a:pt x="116" y="158"/>
                  </a:lnTo>
                  <a:lnTo>
                    <a:pt x="96" y="158"/>
                  </a:lnTo>
                  <a:lnTo>
                    <a:pt x="58" y="146"/>
                  </a:lnTo>
                  <a:lnTo>
                    <a:pt x="50" y="136"/>
                  </a:lnTo>
                  <a:lnTo>
                    <a:pt x="40" y="116"/>
                  </a:lnTo>
                  <a:lnTo>
                    <a:pt x="26" y="98"/>
                  </a:lnTo>
                  <a:lnTo>
                    <a:pt x="12" y="80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6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2" y="48"/>
                  </a:lnTo>
                  <a:lnTo>
                    <a:pt x="30" y="52"/>
                  </a:lnTo>
                  <a:lnTo>
                    <a:pt x="30" y="56"/>
                  </a:lnTo>
                  <a:lnTo>
                    <a:pt x="36" y="60"/>
                  </a:lnTo>
                  <a:lnTo>
                    <a:pt x="44" y="68"/>
                  </a:lnTo>
                  <a:lnTo>
                    <a:pt x="50" y="76"/>
                  </a:lnTo>
                  <a:lnTo>
                    <a:pt x="60" y="90"/>
                  </a:lnTo>
                  <a:lnTo>
                    <a:pt x="68" y="92"/>
                  </a:lnTo>
                  <a:lnTo>
                    <a:pt x="80" y="96"/>
                  </a:lnTo>
                  <a:lnTo>
                    <a:pt x="112" y="98"/>
                  </a:lnTo>
                  <a:lnTo>
                    <a:pt x="118" y="94"/>
                  </a:lnTo>
                  <a:lnTo>
                    <a:pt x="124" y="88"/>
                  </a:lnTo>
                  <a:lnTo>
                    <a:pt x="134" y="74"/>
                  </a:lnTo>
                  <a:lnTo>
                    <a:pt x="140" y="68"/>
                  </a:lnTo>
                  <a:lnTo>
                    <a:pt x="146" y="66"/>
                  </a:lnTo>
                  <a:lnTo>
                    <a:pt x="150" y="66"/>
                  </a:lnTo>
                  <a:lnTo>
                    <a:pt x="154" y="68"/>
                  </a:lnTo>
                  <a:lnTo>
                    <a:pt x="160" y="76"/>
                  </a:lnTo>
                  <a:lnTo>
                    <a:pt x="178" y="78"/>
                  </a:lnTo>
                  <a:lnTo>
                    <a:pt x="200" y="50"/>
                  </a:lnTo>
                  <a:lnTo>
                    <a:pt x="202" y="32"/>
                  </a:lnTo>
                  <a:lnTo>
                    <a:pt x="208" y="16"/>
                  </a:lnTo>
                  <a:lnTo>
                    <a:pt x="212" y="10"/>
                  </a:lnTo>
                  <a:lnTo>
                    <a:pt x="218" y="4"/>
                  </a:lnTo>
                  <a:lnTo>
                    <a:pt x="226" y="2"/>
                  </a:lnTo>
                  <a:lnTo>
                    <a:pt x="236" y="0"/>
                  </a:lnTo>
                  <a:lnTo>
                    <a:pt x="236" y="26"/>
                  </a:lnTo>
                  <a:lnTo>
                    <a:pt x="268" y="52"/>
                  </a:lnTo>
                  <a:lnTo>
                    <a:pt x="284" y="58"/>
                  </a:lnTo>
                  <a:lnTo>
                    <a:pt x="300" y="68"/>
                  </a:lnTo>
                  <a:lnTo>
                    <a:pt x="318" y="78"/>
                  </a:lnTo>
                  <a:lnTo>
                    <a:pt x="338" y="88"/>
                  </a:lnTo>
                  <a:lnTo>
                    <a:pt x="372" y="150"/>
                  </a:lnTo>
                  <a:lnTo>
                    <a:pt x="390" y="184"/>
                  </a:lnTo>
                  <a:lnTo>
                    <a:pt x="412" y="218"/>
                  </a:lnTo>
                  <a:lnTo>
                    <a:pt x="414" y="230"/>
                  </a:lnTo>
                  <a:lnTo>
                    <a:pt x="418" y="244"/>
                  </a:lnTo>
                  <a:lnTo>
                    <a:pt x="424" y="258"/>
                  </a:lnTo>
                  <a:lnTo>
                    <a:pt x="432" y="274"/>
                  </a:lnTo>
                  <a:lnTo>
                    <a:pt x="478" y="298"/>
                  </a:lnTo>
                  <a:lnTo>
                    <a:pt x="500" y="312"/>
                  </a:lnTo>
                  <a:lnTo>
                    <a:pt x="526" y="330"/>
                  </a:lnTo>
                  <a:lnTo>
                    <a:pt x="526" y="336"/>
                  </a:lnTo>
                  <a:lnTo>
                    <a:pt x="522" y="340"/>
                  </a:lnTo>
                  <a:lnTo>
                    <a:pt x="514" y="340"/>
                  </a:lnTo>
                  <a:lnTo>
                    <a:pt x="496" y="342"/>
                  </a:lnTo>
                  <a:lnTo>
                    <a:pt x="470" y="340"/>
                  </a:lnTo>
                  <a:lnTo>
                    <a:pt x="470" y="362"/>
                  </a:lnTo>
                  <a:lnTo>
                    <a:pt x="504" y="374"/>
                  </a:lnTo>
                  <a:lnTo>
                    <a:pt x="500" y="380"/>
                  </a:lnTo>
                  <a:lnTo>
                    <a:pt x="498" y="386"/>
                  </a:lnTo>
                  <a:lnTo>
                    <a:pt x="498" y="392"/>
                  </a:lnTo>
                  <a:lnTo>
                    <a:pt x="500" y="400"/>
                  </a:lnTo>
                  <a:lnTo>
                    <a:pt x="540" y="420"/>
                  </a:lnTo>
                  <a:lnTo>
                    <a:pt x="544" y="426"/>
                  </a:lnTo>
                  <a:lnTo>
                    <a:pt x="542" y="434"/>
                  </a:lnTo>
                  <a:lnTo>
                    <a:pt x="540" y="440"/>
                  </a:lnTo>
                  <a:lnTo>
                    <a:pt x="536" y="446"/>
                  </a:lnTo>
                  <a:lnTo>
                    <a:pt x="530" y="450"/>
                  </a:lnTo>
                  <a:lnTo>
                    <a:pt x="516" y="460"/>
                  </a:lnTo>
                  <a:lnTo>
                    <a:pt x="502" y="468"/>
                  </a:lnTo>
                  <a:lnTo>
                    <a:pt x="502" y="472"/>
                  </a:lnTo>
                  <a:lnTo>
                    <a:pt x="498" y="474"/>
                  </a:lnTo>
                  <a:lnTo>
                    <a:pt x="492" y="478"/>
                  </a:lnTo>
                  <a:lnTo>
                    <a:pt x="478" y="490"/>
                  </a:lnTo>
                  <a:lnTo>
                    <a:pt x="452" y="514"/>
                  </a:lnTo>
                  <a:lnTo>
                    <a:pt x="418" y="526"/>
                  </a:lnTo>
                  <a:lnTo>
                    <a:pt x="416" y="530"/>
                  </a:lnTo>
                  <a:lnTo>
                    <a:pt x="366" y="528"/>
                  </a:lnTo>
                  <a:lnTo>
                    <a:pt x="354" y="532"/>
                  </a:lnTo>
                  <a:lnTo>
                    <a:pt x="342" y="53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Freeform 26"/>
            <p:cNvSpPr/>
            <p:nvPr/>
          </p:nvSpPr>
          <p:spPr bwMode="auto">
            <a:xfrm>
              <a:off x="5727700" y="3489325"/>
              <a:ext cx="889000" cy="860425"/>
            </a:xfrm>
            <a:custGeom>
              <a:avLst/>
              <a:gdLst>
                <a:gd name="T0" fmla="*/ 434 w 560"/>
                <a:gd name="T1" fmla="*/ 536 h 542"/>
                <a:gd name="T2" fmla="*/ 400 w 560"/>
                <a:gd name="T3" fmla="*/ 518 h 542"/>
                <a:gd name="T4" fmla="*/ 346 w 560"/>
                <a:gd name="T5" fmla="*/ 512 h 542"/>
                <a:gd name="T6" fmla="*/ 316 w 560"/>
                <a:gd name="T7" fmla="*/ 476 h 542"/>
                <a:gd name="T8" fmla="*/ 282 w 560"/>
                <a:gd name="T9" fmla="*/ 454 h 542"/>
                <a:gd name="T10" fmla="*/ 116 w 560"/>
                <a:gd name="T11" fmla="*/ 434 h 542"/>
                <a:gd name="T12" fmla="*/ 84 w 560"/>
                <a:gd name="T13" fmla="*/ 412 h 542"/>
                <a:gd name="T14" fmla="*/ 68 w 560"/>
                <a:gd name="T15" fmla="*/ 398 h 542"/>
                <a:gd name="T16" fmla="*/ 58 w 560"/>
                <a:gd name="T17" fmla="*/ 370 h 542"/>
                <a:gd name="T18" fmla="*/ 18 w 560"/>
                <a:gd name="T19" fmla="*/ 292 h 542"/>
                <a:gd name="T20" fmla="*/ 2 w 560"/>
                <a:gd name="T21" fmla="*/ 246 h 542"/>
                <a:gd name="T22" fmla="*/ 14 w 560"/>
                <a:gd name="T23" fmla="*/ 206 h 542"/>
                <a:gd name="T24" fmla="*/ 50 w 560"/>
                <a:gd name="T25" fmla="*/ 182 h 542"/>
                <a:gd name="T26" fmla="*/ 68 w 560"/>
                <a:gd name="T27" fmla="*/ 172 h 542"/>
                <a:gd name="T28" fmla="*/ 104 w 560"/>
                <a:gd name="T29" fmla="*/ 164 h 542"/>
                <a:gd name="T30" fmla="*/ 138 w 560"/>
                <a:gd name="T31" fmla="*/ 144 h 542"/>
                <a:gd name="T32" fmla="*/ 208 w 560"/>
                <a:gd name="T33" fmla="*/ 128 h 542"/>
                <a:gd name="T34" fmla="*/ 234 w 560"/>
                <a:gd name="T35" fmla="*/ 106 h 542"/>
                <a:gd name="T36" fmla="*/ 266 w 560"/>
                <a:gd name="T37" fmla="*/ 74 h 542"/>
                <a:gd name="T38" fmla="*/ 280 w 560"/>
                <a:gd name="T39" fmla="*/ 44 h 542"/>
                <a:gd name="T40" fmla="*/ 284 w 560"/>
                <a:gd name="T41" fmla="*/ 0 h 542"/>
                <a:gd name="T42" fmla="*/ 414 w 560"/>
                <a:gd name="T43" fmla="*/ 12 h 542"/>
                <a:gd name="T44" fmla="*/ 428 w 560"/>
                <a:gd name="T45" fmla="*/ 32 h 542"/>
                <a:gd name="T46" fmla="*/ 444 w 560"/>
                <a:gd name="T47" fmla="*/ 58 h 542"/>
                <a:gd name="T48" fmla="*/ 438 w 560"/>
                <a:gd name="T49" fmla="*/ 82 h 542"/>
                <a:gd name="T50" fmla="*/ 418 w 560"/>
                <a:gd name="T51" fmla="*/ 96 h 542"/>
                <a:gd name="T52" fmla="*/ 408 w 560"/>
                <a:gd name="T53" fmla="*/ 118 h 542"/>
                <a:gd name="T54" fmla="*/ 396 w 560"/>
                <a:gd name="T55" fmla="*/ 122 h 542"/>
                <a:gd name="T56" fmla="*/ 432 w 560"/>
                <a:gd name="T57" fmla="*/ 156 h 542"/>
                <a:gd name="T58" fmla="*/ 434 w 560"/>
                <a:gd name="T59" fmla="*/ 162 h 542"/>
                <a:gd name="T60" fmla="*/ 466 w 560"/>
                <a:gd name="T61" fmla="*/ 186 h 542"/>
                <a:gd name="T62" fmla="*/ 498 w 560"/>
                <a:gd name="T63" fmla="*/ 192 h 542"/>
                <a:gd name="T64" fmla="*/ 516 w 560"/>
                <a:gd name="T65" fmla="*/ 188 h 542"/>
                <a:gd name="T66" fmla="*/ 532 w 560"/>
                <a:gd name="T67" fmla="*/ 204 h 542"/>
                <a:gd name="T68" fmla="*/ 558 w 560"/>
                <a:gd name="T69" fmla="*/ 234 h 542"/>
                <a:gd name="T70" fmla="*/ 554 w 560"/>
                <a:gd name="T71" fmla="*/ 244 h 542"/>
                <a:gd name="T72" fmla="*/ 544 w 560"/>
                <a:gd name="T73" fmla="*/ 282 h 542"/>
                <a:gd name="T74" fmla="*/ 528 w 560"/>
                <a:gd name="T75" fmla="*/ 276 h 542"/>
                <a:gd name="T76" fmla="*/ 500 w 560"/>
                <a:gd name="T77" fmla="*/ 234 h 542"/>
                <a:gd name="T78" fmla="*/ 472 w 560"/>
                <a:gd name="T79" fmla="*/ 232 h 542"/>
                <a:gd name="T80" fmla="*/ 474 w 560"/>
                <a:gd name="T81" fmla="*/ 302 h 542"/>
                <a:gd name="T82" fmla="*/ 442 w 560"/>
                <a:gd name="T83" fmla="*/ 344 h 542"/>
                <a:gd name="T84" fmla="*/ 428 w 560"/>
                <a:gd name="T85" fmla="*/ 376 h 542"/>
                <a:gd name="T86" fmla="*/ 450 w 560"/>
                <a:gd name="T87" fmla="*/ 392 h 542"/>
                <a:gd name="T88" fmla="*/ 460 w 560"/>
                <a:gd name="T89" fmla="*/ 430 h 542"/>
                <a:gd name="T90" fmla="*/ 474 w 560"/>
                <a:gd name="T91" fmla="*/ 444 h 542"/>
                <a:gd name="T92" fmla="*/ 486 w 560"/>
                <a:gd name="T93" fmla="*/ 446 h 542"/>
                <a:gd name="T94" fmla="*/ 504 w 560"/>
                <a:gd name="T95" fmla="*/ 434 h 542"/>
                <a:gd name="T96" fmla="*/ 520 w 560"/>
                <a:gd name="T97" fmla="*/ 448 h 542"/>
                <a:gd name="T98" fmla="*/ 530 w 560"/>
                <a:gd name="T99" fmla="*/ 484 h 542"/>
                <a:gd name="T100" fmla="*/ 526 w 560"/>
                <a:gd name="T101" fmla="*/ 502 h 542"/>
                <a:gd name="T102" fmla="*/ 492 w 560"/>
                <a:gd name="T103" fmla="*/ 522 h 542"/>
                <a:gd name="T104" fmla="*/ 478 w 560"/>
                <a:gd name="T105" fmla="*/ 542 h 54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0" h="542">
                  <a:moveTo>
                    <a:pt x="478" y="542"/>
                  </a:moveTo>
                  <a:lnTo>
                    <a:pt x="478" y="542"/>
                  </a:lnTo>
                  <a:lnTo>
                    <a:pt x="434" y="536"/>
                  </a:lnTo>
                  <a:lnTo>
                    <a:pt x="400" y="518"/>
                  </a:lnTo>
                  <a:lnTo>
                    <a:pt x="376" y="518"/>
                  </a:lnTo>
                  <a:lnTo>
                    <a:pt x="360" y="516"/>
                  </a:lnTo>
                  <a:lnTo>
                    <a:pt x="346" y="512"/>
                  </a:lnTo>
                  <a:lnTo>
                    <a:pt x="334" y="502"/>
                  </a:lnTo>
                  <a:lnTo>
                    <a:pt x="316" y="476"/>
                  </a:lnTo>
                  <a:lnTo>
                    <a:pt x="282" y="454"/>
                  </a:lnTo>
                  <a:lnTo>
                    <a:pt x="162" y="452"/>
                  </a:lnTo>
                  <a:lnTo>
                    <a:pt x="116" y="434"/>
                  </a:lnTo>
                  <a:lnTo>
                    <a:pt x="96" y="424"/>
                  </a:lnTo>
                  <a:lnTo>
                    <a:pt x="90" y="418"/>
                  </a:lnTo>
                  <a:lnTo>
                    <a:pt x="84" y="412"/>
                  </a:lnTo>
                  <a:lnTo>
                    <a:pt x="74" y="406"/>
                  </a:lnTo>
                  <a:lnTo>
                    <a:pt x="68" y="398"/>
                  </a:lnTo>
                  <a:lnTo>
                    <a:pt x="60" y="386"/>
                  </a:lnTo>
                  <a:lnTo>
                    <a:pt x="58" y="370"/>
                  </a:lnTo>
                  <a:lnTo>
                    <a:pt x="54" y="356"/>
                  </a:lnTo>
                  <a:lnTo>
                    <a:pt x="42" y="332"/>
                  </a:lnTo>
                  <a:lnTo>
                    <a:pt x="18" y="292"/>
                  </a:lnTo>
                  <a:lnTo>
                    <a:pt x="2" y="246"/>
                  </a:lnTo>
                  <a:lnTo>
                    <a:pt x="0" y="208"/>
                  </a:lnTo>
                  <a:lnTo>
                    <a:pt x="14" y="206"/>
                  </a:lnTo>
                  <a:lnTo>
                    <a:pt x="26" y="198"/>
                  </a:lnTo>
                  <a:lnTo>
                    <a:pt x="40" y="190"/>
                  </a:lnTo>
                  <a:lnTo>
                    <a:pt x="50" y="182"/>
                  </a:lnTo>
                  <a:lnTo>
                    <a:pt x="58" y="176"/>
                  </a:lnTo>
                  <a:lnTo>
                    <a:pt x="68" y="172"/>
                  </a:lnTo>
                  <a:lnTo>
                    <a:pt x="86" y="170"/>
                  </a:lnTo>
                  <a:lnTo>
                    <a:pt x="104" y="164"/>
                  </a:lnTo>
                  <a:lnTo>
                    <a:pt x="120" y="156"/>
                  </a:lnTo>
                  <a:lnTo>
                    <a:pt x="138" y="144"/>
                  </a:lnTo>
                  <a:lnTo>
                    <a:pt x="154" y="142"/>
                  </a:lnTo>
                  <a:lnTo>
                    <a:pt x="172" y="138"/>
                  </a:lnTo>
                  <a:lnTo>
                    <a:pt x="208" y="128"/>
                  </a:lnTo>
                  <a:lnTo>
                    <a:pt x="222" y="118"/>
                  </a:lnTo>
                  <a:lnTo>
                    <a:pt x="234" y="106"/>
                  </a:lnTo>
                  <a:lnTo>
                    <a:pt x="258" y="82"/>
                  </a:lnTo>
                  <a:lnTo>
                    <a:pt x="266" y="74"/>
                  </a:lnTo>
                  <a:lnTo>
                    <a:pt x="274" y="64"/>
                  </a:lnTo>
                  <a:lnTo>
                    <a:pt x="278" y="54"/>
                  </a:lnTo>
                  <a:lnTo>
                    <a:pt x="280" y="44"/>
                  </a:lnTo>
                  <a:lnTo>
                    <a:pt x="284" y="20"/>
                  </a:lnTo>
                  <a:lnTo>
                    <a:pt x="284" y="0"/>
                  </a:lnTo>
                  <a:lnTo>
                    <a:pt x="338" y="12"/>
                  </a:lnTo>
                  <a:lnTo>
                    <a:pt x="414" y="12"/>
                  </a:lnTo>
                  <a:lnTo>
                    <a:pt x="428" y="32"/>
                  </a:lnTo>
                  <a:lnTo>
                    <a:pt x="436" y="38"/>
                  </a:lnTo>
                  <a:lnTo>
                    <a:pt x="442" y="50"/>
                  </a:lnTo>
                  <a:lnTo>
                    <a:pt x="444" y="58"/>
                  </a:lnTo>
                  <a:lnTo>
                    <a:pt x="444" y="66"/>
                  </a:lnTo>
                  <a:lnTo>
                    <a:pt x="442" y="74"/>
                  </a:lnTo>
                  <a:lnTo>
                    <a:pt x="438" y="82"/>
                  </a:lnTo>
                  <a:lnTo>
                    <a:pt x="426" y="88"/>
                  </a:lnTo>
                  <a:lnTo>
                    <a:pt x="418" y="96"/>
                  </a:lnTo>
                  <a:lnTo>
                    <a:pt x="412" y="104"/>
                  </a:lnTo>
                  <a:lnTo>
                    <a:pt x="408" y="118"/>
                  </a:lnTo>
                  <a:lnTo>
                    <a:pt x="402" y="120"/>
                  </a:lnTo>
                  <a:lnTo>
                    <a:pt x="396" y="122"/>
                  </a:lnTo>
                  <a:lnTo>
                    <a:pt x="396" y="130"/>
                  </a:lnTo>
                  <a:lnTo>
                    <a:pt x="432" y="156"/>
                  </a:lnTo>
                  <a:lnTo>
                    <a:pt x="434" y="162"/>
                  </a:lnTo>
                  <a:lnTo>
                    <a:pt x="448" y="174"/>
                  </a:lnTo>
                  <a:lnTo>
                    <a:pt x="456" y="180"/>
                  </a:lnTo>
                  <a:lnTo>
                    <a:pt x="466" y="186"/>
                  </a:lnTo>
                  <a:lnTo>
                    <a:pt x="476" y="192"/>
                  </a:lnTo>
                  <a:lnTo>
                    <a:pt x="488" y="194"/>
                  </a:lnTo>
                  <a:lnTo>
                    <a:pt x="498" y="192"/>
                  </a:lnTo>
                  <a:lnTo>
                    <a:pt x="510" y="186"/>
                  </a:lnTo>
                  <a:lnTo>
                    <a:pt x="516" y="188"/>
                  </a:lnTo>
                  <a:lnTo>
                    <a:pt x="520" y="192"/>
                  </a:lnTo>
                  <a:lnTo>
                    <a:pt x="532" y="204"/>
                  </a:lnTo>
                  <a:lnTo>
                    <a:pt x="560" y="226"/>
                  </a:lnTo>
                  <a:lnTo>
                    <a:pt x="558" y="234"/>
                  </a:lnTo>
                  <a:lnTo>
                    <a:pt x="556" y="240"/>
                  </a:lnTo>
                  <a:lnTo>
                    <a:pt x="554" y="244"/>
                  </a:lnTo>
                  <a:lnTo>
                    <a:pt x="550" y="256"/>
                  </a:lnTo>
                  <a:lnTo>
                    <a:pt x="548" y="270"/>
                  </a:lnTo>
                  <a:lnTo>
                    <a:pt x="544" y="282"/>
                  </a:lnTo>
                  <a:lnTo>
                    <a:pt x="528" y="276"/>
                  </a:lnTo>
                  <a:lnTo>
                    <a:pt x="514" y="256"/>
                  </a:lnTo>
                  <a:lnTo>
                    <a:pt x="504" y="240"/>
                  </a:lnTo>
                  <a:lnTo>
                    <a:pt x="500" y="234"/>
                  </a:lnTo>
                  <a:lnTo>
                    <a:pt x="492" y="232"/>
                  </a:lnTo>
                  <a:lnTo>
                    <a:pt x="484" y="230"/>
                  </a:lnTo>
                  <a:lnTo>
                    <a:pt x="472" y="232"/>
                  </a:lnTo>
                  <a:lnTo>
                    <a:pt x="474" y="302"/>
                  </a:lnTo>
                  <a:lnTo>
                    <a:pt x="466" y="316"/>
                  </a:lnTo>
                  <a:lnTo>
                    <a:pt x="454" y="330"/>
                  </a:lnTo>
                  <a:lnTo>
                    <a:pt x="442" y="344"/>
                  </a:lnTo>
                  <a:lnTo>
                    <a:pt x="428" y="354"/>
                  </a:lnTo>
                  <a:lnTo>
                    <a:pt x="428" y="376"/>
                  </a:lnTo>
                  <a:lnTo>
                    <a:pt x="436" y="384"/>
                  </a:lnTo>
                  <a:lnTo>
                    <a:pt x="450" y="392"/>
                  </a:lnTo>
                  <a:lnTo>
                    <a:pt x="460" y="430"/>
                  </a:lnTo>
                  <a:lnTo>
                    <a:pt x="462" y="434"/>
                  </a:lnTo>
                  <a:lnTo>
                    <a:pt x="466" y="438"/>
                  </a:lnTo>
                  <a:lnTo>
                    <a:pt x="474" y="444"/>
                  </a:lnTo>
                  <a:lnTo>
                    <a:pt x="480" y="446"/>
                  </a:lnTo>
                  <a:lnTo>
                    <a:pt x="486" y="446"/>
                  </a:lnTo>
                  <a:lnTo>
                    <a:pt x="492" y="440"/>
                  </a:lnTo>
                  <a:lnTo>
                    <a:pt x="498" y="436"/>
                  </a:lnTo>
                  <a:lnTo>
                    <a:pt x="504" y="434"/>
                  </a:lnTo>
                  <a:lnTo>
                    <a:pt x="514" y="436"/>
                  </a:lnTo>
                  <a:lnTo>
                    <a:pt x="520" y="448"/>
                  </a:lnTo>
                  <a:lnTo>
                    <a:pt x="526" y="464"/>
                  </a:lnTo>
                  <a:lnTo>
                    <a:pt x="528" y="474"/>
                  </a:lnTo>
                  <a:lnTo>
                    <a:pt x="530" y="484"/>
                  </a:lnTo>
                  <a:lnTo>
                    <a:pt x="530" y="492"/>
                  </a:lnTo>
                  <a:lnTo>
                    <a:pt x="526" y="502"/>
                  </a:lnTo>
                  <a:lnTo>
                    <a:pt x="516" y="504"/>
                  </a:lnTo>
                  <a:lnTo>
                    <a:pt x="506" y="510"/>
                  </a:lnTo>
                  <a:lnTo>
                    <a:pt x="492" y="522"/>
                  </a:lnTo>
                  <a:lnTo>
                    <a:pt x="478" y="54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Freeform 27"/>
            <p:cNvSpPr/>
            <p:nvPr/>
          </p:nvSpPr>
          <p:spPr bwMode="auto">
            <a:xfrm>
              <a:off x="5026025" y="2933700"/>
              <a:ext cx="777875" cy="1409700"/>
            </a:xfrm>
            <a:custGeom>
              <a:avLst/>
              <a:gdLst>
                <a:gd name="T0" fmla="*/ 320 w 490"/>
                <a:gd name="T1" fmla="*/ 878 h 888"/>
                <a:gd name="T2" fmla="*/ 252 w 490"/>
                <a:gd name="T3" fmla="*/ 834 h 888"/>
                <a:gd name="T4" fmla="*/ 196 w 490"/>
                <a:gd name="T5" fmla="*/ 838 h 888"/>
                <a:gd name="T6" fmla="*/ 170 w 490"/>
                <a:gd name="T7" fmla="*/ 842 h 888"/>
                <a:gd name="T8" fmla="*/ 136 w 490"/>
                <a:gd name="T9" fmla="*/ 824 h 888"/>
                <a:gd name="T10" fmla="*/ 106 w 490"/>
                <a:gd name="T11" fmla="*/ 804 h 888"/>
                <a:gd name="T12" fmla="*/ 56 w 490"/>
                <a:gd name="T13" fmla="*/ 800 h 888"/>
                <a:gd name="T14" fmla="*/ 12 w 490"/>
                <a:gd name="T15" fmla="*/ 776 h 888"/>
                <a:gd name="T16" fmla="*/ 20 w 490"/>
                <a:gd name="T17" fmla="*/ 744 h 888"/>
                <a:gd name="T18" fmla="*/ 8 w 490"/>
                <a:gd name="T19" fmla="*/ 726 h 888"/>
                <a:gd name="T20" fmla="*/ 0 w 490"/>
                <a:gd name="T21" fmla="*/ 706 h 888"/>
                <a:gd name="T22" fmla="*/ 62 w 490"/>
                <a:gd name="T23" fmla="*/ 696 h 888"/>
                <a:gd name="T24" fmla="*/ 66 w 490"/>
                <a:gd name="T25" fmla="*/ 648 h 888"/>
                <a:gd name="T26" fmla="*/ 52 w 490"/>
                <a:gd name="T27" fmla="*/ 602 h 888"/>
                <a:gd name="T28" fmla="*/ 56 w 490"/>
                <a:gd name="T29" fmla="*/ 536 h 888"/>
                <a:gd name="T30" fmla="*/ 104 w 490"/>
                <a:gd name="T31" fmla="*/ 530 h 888"/>
                <a:gd name="T32" fmla="*/ 168 w 490"/>
                <a:gd name="T33" fmla="*/ 548 h 888"/>
                <a:gd name="T34" fmla="*/ 172 w 490"/>
                <a:gd name="T35" fmla="*/ 504 h 888"/>
                <a:gd name="T36" fmla="*/ 190 w 490"/>
                <a:gd name="T37" fmla="*/ 494 h 888"/>
                <a:gd name="T38" fmla="*/ 214 w 490"/>
                <a:gd name="T39" fmla="*/ 500 h 888"/>
                <a:gd name="T40" fmla="*/ 248 w 490"/>
                <a:gd name="T41" fmla="*/ 478 h 888"/>
                <a:gd name="T42" fmla="*/ 246 w 490"/>
                <a:gd name="T43" fmla="*/ 416 h 888"/>
                <a:gd name="T44" fmla="*/ 256 w 490"/>
                <a:gd name="T45" fmla="*/ 384 h 888"/>
                <a:gd name="T46" fmla="*/ 240 w 490"/>
                <a:gd name="T47" fmla="*/ 362 h 888"/>
                <a:gd name="T48" fmla="*/ 196 w 490"/>
                <a:gd name="T49" fmla="*/ 334 h 888"/>
                <a:gd name="T50" fmla="*/ 152 w 490"/>
                <a:gd name="T51" fmla="*/ 318 h 888"/>
                <a:gd name="T52" fmla="*/ 126 w 490"/>
                <a:gd name="T53" fmla="*/ 296 h 888"/>
                <a:gd name="T54" fmla="*/ 130 w 490"/>
                <a:gd name="T55" fmla="*/ 244 h 888"/>
                <a:gd name="T56" fmla="*/ 148 w 490"/>
                <a:gd name="T57" fmla="*/ 222 h 888"/>
                <a:gd name="T58" fmla="*/ 184 w 490"/>
                <a:gd name="T59" fmla="*/ 226 h 888"/>
                <a:gd name="T60" fmla="*/ 270 w 490"/>
                <a:gd name="T61" fmla="*/ 220 h 888"/>
                <a:gd name="T62" fmla="*/ 278 w 490"/>
                <a:gd name="T63" fmla="*/ 162 h 888"/>
                <a:gd name="T64" fmla="*/ 280 w 490"/>
                <a:gd name="T65" fmla="*/ 130 h 888"/>
                <a:gd name="T66" fmla="*/ 304 w 490"/>
                <a:gd name="T67" fmla="*/ 104 h 888"/>
                <a:gd name="T68" fmla="*/ 364 w 490"/>
                <a:gd name="T69" fmla="*/ 38 h 888"/>
                <a:gd name="T70" fmla="*/ 404 w 490"/>
                <a:gd name="T71" fmla="*/ 28 h 888"/>
                <a:gd name="T72" fmla="*/ 416 w 490"/>
                <a:gd name="T73" fmla="*/ 22 h 888"/>
                <a:gd name="T74" fmla="*/ 440 w 490"/>
                <a:gd name="T75" fmla="*/ 2 h 888"/>
                <a:gd name="T76" fmla="*/ 462 w 490"/>
                <a:gd name="T77" fmla="*/ 20 h 888"/>
                <a:gd name="T78" fmla="*/ 452 w 490"/>
                <a:gd name="T79" fmla="*/ 52 h 888"/>
                <a:gd name="T80" fmla="*/ 438 w 490"/>
                <a:gd name="T81" fmla="*/ 108 h 888"/>
                <a:gd name="T82" fmla="*/ 422 w 490"/>
                <a:gd name="T83" fmla="*/ 138 h 888"/>
                <a:gd name="T84" fmla="*/ 430 w 490"/>
                <a:gd name="T85" fmla="*/ 228 h 888"/>
                <a:gd name="T86" fmla="*/ 408 w 490"/>
                <a:gd name="T87" fmla="*/ 284 h 888"/>
                <a:gd name="T88" fmla="*/ 398 w 490"/>
                <a:gd name="T89" fmla="*/ 384 h 888"/>
                <a:gd name="T90" fmla="*/ 418 w 490"/>
                <a:gd name="T91" fmla="*/ 454 h 888"/>
                <a:gd name="T92" fmla="*/ 412 w 490"/>
                <a:gd name="T93" fmla="*/ 526 h 888"/>
                <a:gd name="T94" fmla="*/ 428 w 490"/>
                <a:gd name="T95" fmla="*/ 556 h 888"/>
                <a:gd name="T96" fmla="*/ 432 w 490"/>
                <a:gd name="T97" fmla="*/ 600 h 888"/>
                <a:gd name="T98" fmla="*/ 476 w 490"/>
                <a:gd name="T99" fmla="*/ 690 h 888"/>
                <a:gd name="T100" fmla="*/ 462 w 490"/>
                <a:gd name="T101" fmla="*/ 726 h 888"/>
                <a:gd name="T102" fmla="*/ 362 w 490"/>
                <a:gd name="T103" fmla="*/ 728 h 888"/>
                <a:gd name="T104" fmla="*/ 354 w 490"/>
                <a:gd name="T105" fmla="*/ 744 h 888"/>
                <a:gd name="T106" fmla="*/ 398 w 490"/>
                <a:gd name="T107" fmla="*/ 792 h 888"/>
                <a:gd name="T108" fmla="*/ 350 w 490"/>
                <a:gd name="T109" fmla="*/ 828 h 888"/>
                <a:gd name="T110" fmla="*/ 344 w 490"/>
                <a:gd name="T111" fmla="*/ 888 h 8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90" h="888">
                  <a:moveTo>
                    <a:pt x="344" y="888"/>
                  </a:moveTo>
                  <a:lnTo>
                    <a:pt x="344" y="888"/>
                  </a:lnTo>
                  <a:lnTo>
                    <a:pt x="330" y="884"/>
                  </a:lnTo>
                  <a:lnTo>
                    <a:pt x="320" y="878"/>
                  </a:lnTo>
                  <a:lnTo>
                    <a:pt x="304" y="866"/>
                  </a:lnTo>
                  <a:lnTo>
                    <a:pt x="278" y="842"/>
                  </a:lnTo>
                  <a:lnTo>
                    <a:pt x="252" y="834"/>
                  </a:lnTo>
                  <a:lnTo>
                    <a:pt x="232" y="834"/>
                  </a:lnTo>
                  <a:lnTo>
                    <a:pt x="214" y="834"/>
                  </a:lnTo>
                  <a:lnTo>
                    <a:pt x="196" y="838"/>
                  </a:lnTo>
                  <a:lnTo>
                    <a:pt x="188" y="840"/>
                  </a:lnTo>
                  <a:lnTo>
                    <a:pt x="180" y="844"/>
                  </a:lnTo>
                  <a:lnTo>
                    <a:pt x="170" y="842"/>
                  </a:lnTo>
                  <a:lnTo>
                    <a:pt x="160" y="836"/>
                  </a:lnTo>
                  <a:lnTo>
                    <a:pt x="146" y="826"/>
                  </a:lnTo>
                  <a:lnTo>
                    <a:pt x="136" y="824"/>
                  </a:lnTo>
                  <a:lnTo>
                    <a:pt x="128" y="822"/>
                  </a:lnTo>
                  <a:lnTo>
                    <a:pt x="120" y="818"/>
                  </a:lnTo>
                  <a:lnTo>
                    <a:pt x="114" y="814"/>
                  </a:lnTo>
                  <a:lnTo>
                    <a:pt x="106" y="804"/>
                  </a:lnTo>
                  <a:lnTo>
                    <a:pt x="102" y="802"/>
                  </a:lnTo>
                  <a:lnTo>
                    <a:pt x="98" y="800"/>
                  </a:lnTo>
                  <a:lnTo>
                    <a:pt x="56" y="800"/>
                  </a:lnTo>
                  <a:lnTo>
                    <a:pt x="12" y="784"/>
                  </a:lnTo>
                  <a:lnTo>
                    <a:pt x="12" y="776"/>
                  </a:lnTo>
                  <a:lnTo>
                    <a:pt x="14" y="770"/>
                  </a:lnTo>
                  <a:lnTo>
                    <a:pt x="20" y="758"/>
                  </a:lnTo>
                  <a:lnTo>
                    <a:pt x="20" y="744"/>
                  </a:lnTo>
                  <a:lnTo>
                    <a:pt x="18" y="734"/>
                  </a:lnTo>
                  <a:lnTo>
                    <a:pt x="14" y="728"/>
                  </a:lnTo>
                  <a:lnTo>
                    <a:pt x="8" y="726"/>
                  </a:lnTo>
                  <a:lnTo>
                    <a:pt x="2" y="718"/>
                  </a:lnTo>
                  <a:lnTo>
                    <a:pt x="0" y="714"/>
                  </a:lnTo>
                  <a:lnTo>
                    <a:pt x="0" y="708"/>
                  </a:lnTo>
                  <a:lnTo>
                    <a:pt x="0" y="706"/>
                  </a:lnTo>
                  <a:lnTo>
                    <a:pt x="58" y="704"/>
                  </a:lnTo>
                  <a:lnTo>
                    <a:pt x="62" y="696"/>
                  </a:lnTo>
                  <a:lnTo>
                    <a:pt x="66" y="686"/>
                  </a:lnTo>
                  <a:lnTo>
                    <a:pt x="66" y="676"/>
                  </a:lnTo>
                  <a:lnTo>
                    <a:pt x="68" y="666"/>
                  </a:lnTo>
                  <a:lnTo>
                    <a:pt x="66" y="648"/>
                  </a:lnTo>
                  <a:lnTo>
                    <a:pt x="64" y="632"/>
                  </a:lnTo>
                  <a:lnTo>
                    <a:pt x="52" y="602"/>
                  </a:lnTo>
                  <a:lnTo>
                    <a:pt x="46" y="564"/>
                  </a:lnTo>
                  <a:lnTo>
                    <a:pt x="46" y="550"/>
                  </a:lnTo>
                  <a:lnTo>
                    <a:pt x="50" y="542"/>
                  </a:lnTo>
                  <a:lnTo>
                    <a:pt x="56" y="536"/>
                  </a:lnTo>
                  <a:lnTo>
                    <a:pt x="68" y="532"/>
                  </a:lnTo>
                  <a:lnTo>
                    <a:pt x="84" y="530"/>
                  </a:lnTo>
                  <a:lnTo>
                    <a:pt x="104" y="530"/>
                  </a:lnTo>
                  <a:lnTo>
                    <a:pt x="150" y="552"/>
                  </a:lnTo>
                  <a:lnTo>
                    <a:pt x="162" y="550"/>
                  </a:lnTo>
                  <a:lnTo>
                    <a:pt x="168" y="548"/>
                  </a:lnTo>
                  <a:lnTo>
                    <a:pt x="172" y="546"/>
                  </a:lnTo>
                  <a:lnTo>
                    <a:pt x="172" y="504"/>
                  </a:lnTo>
                  <a:lnTo>
                    <a:pt x="174" y="500"/>
                  </a:lnTo>
                  <a:lnTo>
                    <a:pt x="178" y="496"/>
                  </a:lnTo>
                  <a:lnTo>
                    <a:pt x="182" y="494"/>
                  </a:lnTo>
                  <a:lnTo>
                    <a:pt x="190" y="494"/>
                  </a:lnTo>
                  <a:lnTo>
                    <a:pt x="204" y="494"/>
                  </a:lnTo>
                  <a:lnTo>
                    <a:pt x="210" y="496"/>
                  </a:lnTo>
                  <a:lnTo>
                    <a:pt x="214" y="500"/>
                  </a:lnTo>
                  <a:lnTo>
                    <a:pt x="242" y="500"/>
                  </a:lnTo>
                  <a:lnTo>
                    <a:pt x="246" y="490"/>
                  </a:lnTo>
                  <a:lnTo>
                    <a:pt x="248" y="478"/>
                  </a:lnTo>
                  <a:lnTo>
                    <a:pt x="250" y="454"/>
                  </a:lnTo>
                  <a:lnTo>
                    <a:pt x="250" y="432"/>
                  </a:lnTo>
                  <a:lnTo>
                    <a:pt x="248" y="424"/>
                  </a:lnTo>
                  <a:lnTo>
                    <a:pt x="246" y="416"/>
                  </a:lnTo>
                  <a:lnTo>
                    <a:pt x="248" y="404"/>
                  </a:lnTo>
                  <a:lnTo>
                    <a:pt x="250" y="396"/>
                  </a:lnTo>
                  <a:lnTo>
                    <a:pt x="256" y="384"/>
                  </a:lnTo>
                  <a:lnTo>
                    <a:pt x="256" y="364"/>
                  </a:lnTo>
                  <a:lnTo>
                    <a:pt x="240" y="362"/>
                  </a:lnTo>
                  <a:lnTo>
                    <a:pt x="224" y="352"/>
                  </a:lnTo>
                  <a:lnTo>
                    <a:pt x="210" y="342"/>
                  </a:lnTo>
                  <a:lnTo>
                    <a:pt x="196" y="334"/>
                  </a:lnTo>
                  <a:lnTo>
                    <a:pt x="188" y="328"/>
                  </a:lnTo>
                  <a:lnTo>
                    <a:pt x="170" y="324"/>
                  </a:lnTo>
                  <a:lnTo>
                    <a:pt x="152" y="318"/>
                  </a:lnTo>
                  <a:lnTo>
                    <a:pt x="136" y="312"/>
                  </a:lnTo>
                  <a:lnTo>
                    <a:pt x="126" y="306"/>
                  </a:lnTo>
                  <a:lnTo>
                    <a:pt x="126" y="296"/>
                  </a:lnTo>
                  <a:lnTo>
                    <a:pt x="128" y="290"/>
                  </a:lnTo>
                  <a:lnTo>
                    <a:pt x="136" y="280"/>
                  </a:lnTo>
                  <a:lnTo>
                    <a:pt x="130" y="244"/>
                  </a:lnTo>
                  <a:lnTo>
                    <a:pt x="134" y="242"/>
                  </a:lnTo>
                  <a:lnTo>
                    <a:pt x="140" y="236"/>
                  </a:lnTo>
                  <a:lnTo>
                    <a:pt x="148" y="222"/>
                  </a:lnTo>
                  <a:lnTo>
                    <a:pt x="162" y="222"/>
                  </a:lnTo>
                  <a:lnTo>
                    <a:pt x="172" y="222"/>
                  </a:lnTo>
                  <a:lnTo>
                    <a:pt x="184" y="226"/>
                  </a:lnTo>
                  <a:lnTo>
                    <a:pt x="264" y="230"/>
                  </a:lnTo>
                  <a:lnTo>
                    <a:pt x="270" y="220"/>
                  </a:lnTo>
                  <a:lnTo>
                    <a:pt x="276" y="210"/>
                  </a:lnTo>
                  <a:lnTo>
                    <a:pt x="278" y="198"/>
                  </a:lnTo>
                  <a:lnTo>
                    <a:pt x="280" y="186"/>
                  </a:lnTo>
                  <a:lnTo>
                    <a:pt x="278" y="162"/>
                  </a:lnTo>
                  <a:lnTo>
                    <a:pt x="278" y="144"/>
                  </a:lnTo>
                  <a:lnTo>
                    <a:pt x="278" y="136"/>
                  </a:lnTo>
                  <a:lnTo>
                    <a:pt x="280" y="130"/>
                  </a:lnTo>
                  <a:lnTo>
                    <a:pt x="282" y="124"/>
                  </a:lnTo>
                  <a:lnTo>
                    <a:pt x="286" y="120"/>
                  </a:lnTo>
                  <a:lnTo>
                    <a:pt x="294" y="114"/>
                  </a:lnTo>
                  <a:lnTo>
                    <a:pt x="304" y="104"/>
                  </a:lnTo>
                  <a:lnTo>
                    <a:pt x="334" y="60"/>
                  </a:lnTo>
                  <a:lnTo>
                    <a:pt x="364" y="38"/>
                  </a:lnTo>
                  <a:lnTo>
                    <a:pt x="382" y="12"/>
                  </a:lnTo>
                  <a:lnTo>
                    <a:pt x="404" y="28"/>
                  </a:lnTo>
                  <a:lnTo>
                    <a:pt x="410" y="28"/>
                  </a:lnTo>
                  <a:lnTo>
                    <a:pt x="416" y="22"/>
                  </a:lnTo>
                  <a:lnTo>
                    <a:pt x="422" y="16"/>
                  </a:lnTo>
                  <a:lnTo>
                    <a:pt x="430" y="0"/>
                  </a:lnTo>
                  <a:lnTo>
                    <a:pt x="440" y="2"/>
                  </a:lnTo>
                  <a:lnTo>
                    <a:pt x="450" y="4"/>
                  </a:lnTo>
                  <a:lnTo>
                    <a:pt x="456" y="8"/>
                  </a:lnTo>
                  <a:lnTo>
                    <a:pt x="460" y="12"/>
                  </a:lnTo>
                  <a:lnTo>
                    <a:pt x="462" y="20"/>
                  </a:lnTo>
                  <a:lnTo>
                    <a:pt x="464" y="28"/>
                  </a:lnTo>
                  <a:lnTo>
                    <a:pt x="452" y="52"/>
                  </a:lnTo>
                  <a:lnTo>
                    <a:pt x="450" y="72"/>
                  </a:lnTo>
                  <a:lnTo>
                    <a:pt x="446" y="90"/>
                  </a:lnTo>
                  <a:lnTo>
                    <a:pt x="444" y="100"/>
                  </a:lnTo>
                  <a:lnTo>
                    <a:pt x="438" y="108"/>
                  </a:lnTo>
                  <a:lnTo>
                    <a:pt x="432" y="118"/>
                  </a:lnTo>
                  <a:lnTo>
                    <a:pt x="424" y="126"/>
                  </a:lnTo>
                  <a:lnTo>
                    <a:pt x="422" y="138"/>
                  </a:lnTo>
                  <a:lnTo>
                    <a:pt x="420" y="150"/>
                  </a:lnTo>
                  <a:lnTo>
                    <a:pt x="422" y="174"/>
                  </a:lnTo>
                  <a:lnTo>
                    <a:pt x="430" y="228"/>
                  </a:lnTo>
                  <a:lnTo>
                    <a:pt x="430" y="238"/>
                  </a:lnTo>
                  <a:lnTo>
                    <a:pt x="428" y="246"/>
                  </a:lnTo>
                  <a:lnTo>
                    <a:pt x="420" y="266"/>
                  </a:lnTo>
                  <a:lnTo>
                    <a:pt x="408" y="284"/>
                  </a:lnTo>
                  <a:lnTo>
                    <a:pt x="398" y="300"/>
                  </a:lnTo>
                  <a:lnTo>
                    <a:pt x="398" y="384"/>
                  </a:lnTo>
                  <a:lnTo>
                    <a:pt x="412" y="416"/>
                  </a:lnTo>
                  <a:lnTo>
                    <a:pt x="416" y="434"/>
                  </a:lnTo>
                  <a:lnTo>
                    <a:pt x="418" y="454"/>
                  </a:lnTo>
                  <a:lnTo>
                    <a:pt x="414" y="472"/>
                  </a:lnTo>
                  <a:lnTo>
                    <a:pt x="410" y="492"/>
                  </a:lnTo>
                  <a:lnTo>
                    <a:pt x="410" y="514"/>
                  </a:lnTo>
                  <a:lnTo>
                    <a:pt x="412" y="526"/>
                  </a:lnTo>
                  <a:lnTo>
                    <a:pt x="414" y="538"/>
                  </a:lnTo>
                  <a:lnTo>
                    <a:pt x="422" y="548"/>
                  </a:lnTo>
                  <a:lnTo>
                    <a:pt x="428" y="556"/>
                  </a:lnTo>
                  <a:lnTo>
                    <a:pt x="434" y="568"/>
                  </a:lnTo>
                  <a:lnTo>
                    <a:pt x="432" y="600"/>
                  </a:lnTo>
                  <a:lnTo>
                    <a:pt x="456" y="660"/>
                  </a:lnTo>
                  <a:lnTo>
                    <a:pt x="466" y="674"/>
                  </a:lnTo>
                  <a:lnTo>
                    <a:pt x="476" y="690"/>
                  </a:lnTo>
                  <a:lnTo>
                    <a:pt x="484" y="710"/>
                  </a:lnTo>
                  <a:lnTo>
                    <a:pt x="490" y="732"/>
                  </a:lnTo>
                  <a:lnTo>
                    <a:pt x="462" y="726"/>
                  </a:lnTo>
                  <a:lnTo>
                    <a:pt x="404" y="726"/>
                  </a:lnTo>
                  <a:lnTo>
                    <a:pt x="372" y="728"/>
                  </a:lnTo>
                  <a:lnTo>
                    <a:pt x="362" y="728"/>
                  </a:lnTo>
                  <a:lnTo>
                    <a:pt x="356" y="732"/>
                  </a:lnTo>
                  <a:lnTo>
                    <a:pt x="354" y="744"/>
                  </a:lnTo>
                  <a:lnTo>
                    <a:pt x="394" y="776"/>
                  </a:lnTo>
                  <a:lnTo>
                    <a:pt x="398" y="792"/>
                  </a:lnTo>
                  <a:lnTo>
                    <a:pt x="382" y="798"/>
                  </a:lnTo>
                  <a:lnTo>
                    <a:pt x="370" y="806"/>
                  </a:lnTo>
                  <a:lnTo>
                    <a:pt x="360" y="816"/>
                  </a:lnTo>
                  <a:lnTo>
                    <a:pt x="350" y="828"/>
                  </a:lnTo>
                  <a:lnTo>
                    <a:pt x="350" y="888"/>
                  </a:lnTo>
                  <a:lnTo>
                    <a:pt x="344" y="88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8"/>
            <p:cNvSpPr/>
            <p:nvPr/>
          </p:nvSpPr>
          <p:spPr bwMode="auto">
            <a:xfrm>
              <a:off x="2622550" y="2911475"/>
              <a:ext cx="1962149" cy="1428750"/>
            </a:xfrm>
            <a:custGeom>
              <a:avLst/>
              <a:gdLst>
                <a:gd name="T0" fmla="*/ 494 w 1236"/>
                <a:gd name="T1" fmla="*/ 798 h 900"/>
                <a:gd name="T2" fmla="*/ 430 w 1236"/>
                <a:gd name="T3" fmla="*/ 762 h 900"/>
                <a:gd name="T4" fmla="*/ 278 w 1236"/>
                <a:gd name="T5" fmla="*/ 748 h 900"/>
                <a:gd name="T6" fmla="*/ 176 w 1236"/>
                <a:gd name="T7" fmla="*/ 704 h 900"/>
                <a:gd name="T8" fmla="*/ 148 w 1236"/>
                <a:gd name="T9" fmla="*/ 670 h 900"/>
                <a:gd name="T10" fmla="*/ 70 w 1236"/>
                <a:gd name="T11" fmla="*/ 640 h 900"/>
                <a:gd name="T12" fmla="*/ 24 w 1236"/>
                <a:gd name="T13" fmla="*/ 596 h 900"/>
                <a:gd name="T14" fmla="*/ 0 w 1236"/>
                <a:gd name="T15" fmla="*/ 412 h 900"/>
                <a:gd name="T16" fmla="*/ 16 w 1236"/>
                <a:gd name="T17" fmla="*/ 340 h 900"/>
                <a:gd name="T18" fmla="*/ 26 w 1236"/>
                <a:gd name="T19" fmla="*/ 328 h 900"/>
                <a:gd name="T20" fmla="*/ 52 w 1236"/>
                <a:gd name="T21" fmla="*/ 314 h 900"/>
                <a:gd name="T22" fmla="*/ 98 w 1236"/>
                <a:gd name="T23" fmla="*/ 336 h 900"/>
                <a:gd name="T24" fmla="*/ 150 w 1236"/>
                <a:gd name="T25" fmla="*/ 336 h 900"/>
                <a:gd name="T26" fmla="*/ 138 w 1236"/>
                <a:gd name="T27" fmla="*/ 274 h 900"/>
                <a:gd name="T28" fmla="*/ 168 w 1236"/>
                <a:gd name="T29" fmla="*/ 236 h 900"/>
                <a:gd name="T30" fmla="*/ 186 w 1236"/>
                <a:gd name="T31" fmla="*/ 192 h 900"/>
                <a:gd name="T32" fmla="*/ 152 w 1236"/>
                <a:gd name="T33" fmla="*/ 150 h 900"/>
                <a:gd name="T34" fmla="*/ 120 w 1236"/>
                <a:gd name="T35" fmla="*/ 120 h 900"/>
                <a:gd name="T36" fmla="*/ 118 w 1236"/>
                <a:gd name="T37" fmla="*/ 92 h 900"/>
                <a:gd name="T38" fmla="*/ 104 w 1236"/>
                <a:gd name="T39" fmla="*/ 58 h 900"/>
                <a:gd name="T40" fmla="*/ 234 w 1236"/>
                <a:gd name="T41" fmla="*/ 42 h 900"/>
                <a:gd name="T42" fmla="*/ 340 w 1236"/>
                <a:gd name="T43" fmla="*/ 4 h 900"/>
                <a:gd name="T44" fmla="*/ 430 w 1236"/>
                <a:gd name="T45" fmla="*/ 8 h 900"/>
                <a:gd name="T46" fmla="*/ 526 w 1236"/>
                <a:gd name="T47" fmla="*/ 22 h 900"/>
                <a:gd name="T48" fmla="*/ 654 w 1236"/>
                <a:gd name="T49" fmla="*/ 114 h 900"/>
                <a:gd name="T50" fmla="*/ 720 w 1236"/>
                <a:gd name="T51" fmla="*/ 110 h 900"/>
                <a:gd name="T52" fmla="*/ 720 w 1236"/>
                <a:gd name="T53" fmla="*/ 56 h 900"/>
                <a:gd name="T54" fmla="*/ 792 w 1236"/>
                <a:gd name="T55" fmla="*/ 72 h 900"/>
                <a:gd name="T56" fmla="*/ 930 w 1236"/>
                <a:gd name="T57" fmla="*/ 128 h 900"/>
                <a:gd name="T58" fmla="*/ 952 w 1236"/>
                <a:gd name="T59" fmla="*/ 142 h 900"/>
                <a:gd name="T60" fmla="*/ 1088 w 1236"/>
                <a:gd name="T61" fmla="*/ 224 h 900"/>
                <a:gd name="T62" fmla="*/ 1174 w 1236"/>
                <a:gd name="T63" fmla="*/ 250 h 900"/>
                <a:gd name="T64" fmla="*/ 1216 w 1236"/>
                <a:gd name="T65" fmla="*/ 368 h 900"/>
                <a:gd name="T66" fmla="*/ 1236 w 1236"/>
                <a:gd name="T67" fmla="*/ 452 h 900"/>
                <a:gd name="T68" fmla="*/ 1184 w 1236"/>
                <a:gd name="T69" fmla="*/ 496 h 900"/>
                <a:gd name="T70" fmla="*/ 1120 w 1236"/>
                <a:gd name="T71" fmla="*/ 584 h 900"/>
                <a:gd name="T72" fmla="*/ 1144 w 1236"/>
                <a:gd name="T73" fmla="*/ 626 h 900"/>
                <a:gd name="T74" fmla="*/ 1086 w 1236"/>
                <a:gd name="T75" fmla="*/ 606 h 900"/>
                <a:gd name="T76" fmla="*/ 1030 w 1236"/>
                <a:gd name="T77" fmla="*/ 642 h 900"/>
                <a:gd name="T78" fmla="*/ 1064 w 1236"/>
                <a:gd name="T79" fmla="*/ 694 h 900"/>
                <a:gd name="T80" fmla="*/ 1076 w 1236"/>
                <a:gd name="T81" fmla="*/ 792 h 900"/>
                <a:gd name="T82" fmla="*/ 1034 w 1236"/>
                <a:gd name="T83" fmla="*/ 804 h 900"/>
                <a:gd name="T84" fmla="*/ 996 w 1236"/>
                <a:gd name="T85" fmla="*/ 806 h 900"/>
                <a:gd name="T86" fmla="*/ 956 w 1236"/>
                <a:gd name="T87" fmla="*/ 788 h 900"/>
                <a:gd name="T88" fmla="*/ 920 w 1236"/>
                <a:gd name="T89" fmla="*/ 800 h 900"/>
                <a:gd name="T90" fmla="*/ 878 w 1236"/>
                <a:gd name="T91" fmla="*/ 780 h 900"/>
                <a:gd name="T92" fmla="*/ 828 w 1236"/>
                <a:gd name="T93" fmla="*/ 698 h 900"/>
                <a:gd name="T94" fmla="*/ 778 w 1236"/>
                <a:gd name="T95" fmla="*/ 654 h 900"/>
                <a:gd name="T96" fmla="*/ 700 w 1236"/>
                <a:gd name="T97" fmla="*/ 662 h 900"/>
                <a:gd name="T98" fmla="*/ 722 w 1236"/>
                <a:gd name="T99" fmla="*/ 746 h 900"/>
                <a:gd name="T100" fmla="*/ 694 w 1236"/>
                <a:gd name="T101" fmla="*/ 796 h 900"/>
                <a:gd name="T102" fmla="*/ 664 w 1236"/>
                <a:gd name="T103" fmla="*/ 862 h 900"/>
                <a:gd name="T104" fmla="*/ 634 w 1236"/>
                <a:gd name="T105" fmla="*/ 886 h 900"/>
                <a:gd name="T106" fmla="*/ 604 w 1236"/>
                <a:gd name="T107" fmla="*/ 884 h 900"/>
                <a:gd name="T108" fmla="*/ 568 w 1236"/>
                <a:gd name="T109" fmla="*/ 880 h 9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236" h="900">
                  <a:moveTo>
                    <a:pt x="552" y="900"/>
                  </a:moveTo>
                  <a:lnTo>
                    <a:pt x="552" y="900"/>
                  </a:lnTo>
                  <a:lnTo>
                    <a:pt x="522" y="874"/>
                  </a:lnTo>
                  <a:lnTo>
                    <a:pt x="510" y="834"/>
                  </a:lnTo>
                  <a:lnTo>
                    <a:pt x="494" y="798"/>
                  </a:lnTo>
                  <a:lnTo>
                    <a:pt x="486" y="790"/>
                  </a:lnTo>
                  <a:lnTo>
                    <a:pt x="478" y="782"/>
                  </a:lnTo>
                  <a:lnTo>
                    <a:pt x="460" y="772"/>
                  </a:lnTo>
                  <a:lnTo>
                    <a:pt x="444" y="766"/>
                  </a:lnTo>
                  <a:lnTo>
                    <a:pt x="430" y="762"/>
                  </a:lnTo>
                  <a:lnTo>
                    <a:pt x="322" y="764"/>
                  </a:lnTo>
                  <a:lnTo>
                    <a:pt x="310" y="762"/>
                  </a:lnTo>
                  <a:lnTo>
                    <a:pt x="298" y="758"/>
                  </a:lnTo>
                  <a:lnTo>
                    <a:pt x="278" y="748"/>
                  </a:lnTo>
                  <a:lnTo>
                    <a:pt x="262" y="736"/>
                  </a:lnTo>
                  <a:lnTo>
                    <a:pt x="248" y="724"/>
                  </a:lnTo>
                  <a:lnTo>
                    <a:pt x="220" y="720"/>
                  </a:lnTo>
                  <a:lnTo>
                    <a:pt x="198" y="712"/>
                  </a:lnTo>
                  <a:lnTo>
                    <a:pt x="176" y="704"/>
                  </a:lnTo>
                  <a:lnTo>
                    <a:pt x="158" y="692"/>
                  </a:lnTo>
                  <a:lnTo>
                    <a:pt x="156" y="686"/>
                  </a:lnTo>
                  <a:lnTo>
                    <a:pt x="154" y="680"/>
                  </a:lnTo>
                  <a:lnTo>
                    <a:pt x="148" y="670"/>
                  </a:lnTo>
                  <a:lnTo>
                    <a:pt x="138" y="662"/>
                  </a:lnTo>
                  <a:lnTo>
                    <a:pt x="118" y="658"/>
                  </a:lnTo>
                  <a:lnTo>
                    <a:pt x="100" y="654"/>
                  </a:lnTo>
                  <a:lnTo>
                    <a:pt x="84" y="648"/>
                  </a:lnTo>
                  <a:lnTo>
                    <a:pt x="70" y="640"/>
                  </a:lnTo>
                  <a:lnTo>
                    <a:pt x="62" y="638"/>
                  </a:lnTo>
                  <a:lnTo>
                    <a:pt x="54" y="634"/>
                  </a:lnTo>
                  <a:lnTo>
                    <a:pt x="42" y="624"/>
                  </a:lnTo>
                  <a:lnTo>
                    <a:pt x="32" y="610"/>
                  </a:lnTo>
                  <a:lnTo>
                    <a:pt x="24" y="596"/>
                  </a:lnTo>
                  <a:lnTo>
                    <a:pt x="18" y="580"/>
                  </a:lnTo>
                  <a:lnTo>
                    <a:pt x="12" y="566"/>
                  </a:lnTo>
                  <a:lnTo>
                    <a:pt x="6" y="542"/>
                  </a:lnTo>
                  <a:lnTo>
                    <a:pt x="0" y="412"/>
                  </a:lnTo>
                  <a:lnTo>
                    <a:pt x="14" y="388"/>
                  </a:lnTo>
                  <a:lnTo>
                    <a:pt x="18" y="376"/>
                  </a:lnTo>
                  <a:lnTo>
                    <a:pt x="22" y="366"/>
                  </a:lnTo>
                  <a:lnTo>
                    <a:pt x="20" y="352"/>
                  </a:lnTo>
                  <a:lnTo>
                    <a:pt x="16" y="340"/>
                  </a:lnTo>
                  <a:lnTo>
                    <a:pt x="12" y="332"/>
                  </a:lnTo>
                  <a:lnTo>
                    <a:pt x="10" y="328"/>
                  </a:lnTo>
                  <a:lnTo>
                    <a:pt x="22" y="326"/>
                  </a:lnTo>
                  <a:lnTo>
                    <a:pt x="26" y="328"/>
                  </a:lnTo>
                  <a:lnTo>
                    <a:pt x="32" y="330"/>
                  </a:lnTo>
                  <a:lnTo>
                    <a:pt x="42" y="330"/>
                  </a:lnTo>
                  <a:lnTo>
                    <a:pt x="50" y="320"/>
                  </a:lnTo>
                  <a:lnTo>
                    <a:pt x="52" y="314"/>
                  </a:lnTo>
                  <a:lnTo>
                    <a:pt x="60" y="312"/>
                  </a:lnTo>
                  <a:lnTo>
                    <a:pt x="66" y="312"/>
                  </a:lnTo>
                  <a:lnTo>
                    <a:pt x="72" y="316"/>
                  </a:lnTo>
                  <a:lnTo>
                    <a:pt x="78" y="320"/>
                  </a:lnTo>
                  <a:lnTo>
                    <a:pt x="90" y="330"/>
                  </a:lnTo>
                  <a:lnTo>
                    <a:pt x="98" y="336"/>
                  </a:lnTo>
                  <a:lnTo>
                    <a:pt x="108" y="342"/>
                  </a:lnTo>
                  <a:lnTo>
                    <a:pt x="128" y="342"/>
                  </a:lnTo>
                  <a:lnTo>
                    <a:pt x="140" y="340"/>
                  </a:lnTo>
                  <a:lnTo>
                    <a:pt x="150" y="336"/>
                  </a:lnTo>
                  <a:lnTo>
                    <a:pt x="158" y="326"/>
                  </a:lnTo>
                  <a:lnTo>
                    <a:pt x="158" y="300"/>
                  </a:lnTo>
                  <a:lnTo>
                    <a:pt x="148" y="286"/>
                  </a:lnTo>
                  <a:lnTo>
                    <a:pt x="138" y="274"/>
                  </a:lnTo>
                  <a:lnTo>
                    <a:pt x="136" y="270"/>
                  </a:lnTo>
                  <a:lnTo>
                    <a:pt x="136" y="264"/>
                  </a:lnTo>
                  <a:lnTo>
                    <a:pt x="136" y="258"/>
                  </a:lnTo>
                  <a:lnTo>
                    <a:pt x="140" y="252"/>
                  </a:lnTo>
                  <a:lnTo>
                    <a:pt x="168" y="236"/>
                  </a:lnTo>
                  <a:lnTo>
                    <a:pt x="180" y="224"/>
                  </a:lnTo>
                  <a:lnTo>
                    <a:pt x="184" y="212"/>
                  </a:lnTo>
                  <a:lnTo>
                    <a:pt x="188" y="200"/>
                  </a:lnTo>
                  <a:lnTo>
                    <a:pt x="186" y="192"/>
                  </a:lnTo>
                  <a:lnTo>
                    <a:pt x="184" y="184"/>
                  </a:lnTo>
                  <a:lnTo>
                    <a:pt x="178" y="178"/>
                  </a:lnTo>
                  <a:lnTo>
                    <a:pt x="172" y="174"/>
                  </a:lnTo>
                  <a:lnTo>
                    <a:pt x="160" y="164"/>
                  </a:lnTo>
                  <a:lnTo>
                    <a:pt x="152" y="150"/>
                  </a:lnTo>
                  <a:lnTo>
                    <a:pt x="142" y="138"/>
                  </a:lnTo>
                  <a:lnTo>
                    <a:pt x="132" y="128"/>
                  </a:lnTo>
                  <a:lnTo>
                    <a:pt x="126" y="126"/>
                  </a:lnTo>
                  <a:lnTo>
                    <a:pt x="122" y="126"/>
                  </a:lnTo>
                  <a:lnTo>
                    <a:pt x="120" y="120"/>
                  </a:lnTo>
                  <a:lnTo>
                    <a:pt x="116" y="114"/>
                  </a:lnTo>
                  <a:lnTo>
                    <a:pt x="114" y="110"/>
                  </a:lnTo>
                  <a:lnTo>
                    <a:pt x="114" y="104"/>
                  </a:lnTo>
                  <a:lnTo>
                    <a:pt x="118" y="98"/>
                  </a:lnTo>
                  <a:lnTo>
                    <a:pt x="118" y="92"/>
                  </a:lnTo>
                  <a:lnTo>
                    <a:pt x="118" y="86"/>
                  </a:lnTo>
                  <a:lnTo>
                    <a:pt x="116" y="80"/>
                  </a:lnTo>
                  <a:lnTo>
                    <a:pt x="110" y="70"/>
                  </a:lnTo>
                  <a:lnTo>
                    <a:pt x="104" y="66"/>
                  </a:lnTo>
                  <a:lnTo>
                    <a:pt x="104" y="58"/>
                  </a:lnTo>
                  <a:lnTo>
                    <a:pt x="120" y="56"/>
                  </a:lnTo>
                  <a:lnTo>
                    <a:pt x="138" y="52"/>
                  </a:lnTo>
                  <a:lnTo>
                    <a:pt x="176" y="50"/>
                  </a:lnTo>
                  <a:lnTo>
                    <a:pt x="214" y="46"/>
                  </a:lnTo>
                  <a:lnTo>
                    <a:pt x="234" y="42"/>
                  </a:lnTo>
                  <a:lnTo>
                    <a:pt x="252" y="38"/>
                  </a:lnTo>
                  <a:lnTo>
                    <a:pt x="280" y="24"/>
                  </a:lnTo>
                  <a:lnTo>
                    <a:pt x="310" y="12"/>
                  </a:lnTo>
                  <a:lnTo>
                    <a:pt x="324" y="6"/>
                  </a:lnTo>
                  <a:lnTo>
                    <a:pt x="340" y="4"/>
                  </a:lnTo>
                  <a:lnTo>
                    <a:pt x="358" y="0"/>
                  </a:lnTo>
                  <a:lnTo>
                    <a:pt x="378" y="0"/>
                  </a:lnTo>
                  <a:lnTo>
                    <a:pt x="400" y="10"/>
                  </a:lnTo>
                  <a:lnTo>
                    <a:pt x="430" y="8"/>
                  </a:lnTo>
                  <a:lnTo>
                    <a:pt x="462" y="10"/>
                  </a:lnTo>
                  <a:lnTo>
                    <a:pt x="478" y="10"/>
                  </a:lnTo>
                  <a:lnTo>
                    <a:pt x="494" y="12"/>
                  </a:lnTo>
                  <a:lnTo>
                    <a:pt x="510" y="16"/>
                  </a:lnTo>
                  <a:lnTo>
                    <a:pt x="526" y="22"/>
                  </a:lnTo>
                  <a:lnTo>
                    <a:pt x="604" y="72"/>
                  </a:lnTo>
                  <a:lnTo>
                    <a:pt x="612" y="84"/>
                  </a:lnTo>
                  <a:lnTo>
                    <a:pt x="638" y="104"/>
                  </a:lnTo>
                  <a:lnTo>
                    <a:pt x="654" y="114"/>
                  </a:lnTo>
                  <a:lnTo>
                    <a:pt x="676" y="122"/>
                  </a:lnTo>
                  <a:lnTo>
                    <a:pt x="706" y="122"/>
                  </a:lnTo>
                  <a:lnTo>
                    <a:pt x="720" y="110"/>
                  </a:lnTo>
                  <a:lnTo>
                    <a:pt x="722" y="94"/>
                  </a:lnTo>
                  <a:lnTo>
                    <a:pt x="720" y="80"/>
                  </a:lnTo>
                  <a:lnTo>
                    <a:pt x="718" y="68"/>
                  </a:lnTo>
                  <a:lnTo>
                    <a:pt x="716" y="58"/>
                  </a:lnTo>
                  <a:lnTo>
                    <a:pt x="720" y="56"/>
                  </a:lnTo>
                  <a:lnTo>
                    <a:pt x="724" y="54"/>
                  </a:lnTo>
                  <a:lnTo>
                    <a:pt x="736" y="52"/>
                  </a:lnTo>
                  <a:lnTo>
                    <a:pt x="762" y="52"/>
                  </a:lnTo>
                  <a:lnTo>
                    <a:pt x="792" y="72"/>
                  </a:lnTo>
                  <a:lnTo>
                    <a:pt x="822" y="80"/>
                  </a:lnTo>
                  <a:lnTo>
                    <a:pt x="858" y="84"/>
                  </a:lnTo>
                  <a:lnTo>
                    <a:pt x="898" y="104"/>
                  </a:lnTo>
                  <a:lnTo>
                    <a:pt x="930" y="128"/>
                  </a:lnTo>
                  <a:lnTo>
                    <a:pt x="930" y="132"/>
                  </a:lnTo>
                  <a:lnTo>
                    <a:pt x="940" y="140"/>
                  </a:lnTo>
                  <a:lnTo>
                    <a:pt x="952" y="142"/>
                  </a:lnTo>
                  <a:lnTo>
                    <a:pt x="964" y="140"/>
                  </a:lnTo>
                  <a:lnTo>
                    <a:pt x="992" y="136"/>
                  </a:lnTo>
                  <a:lnTo>
                    <a:pt x="1032" y="184"/>
                  </a:lnTo>
                  <a:lnTo>
                    <a:pt x="1088" y="224"/>
                  </a:lnTo>
                  <a:lnTo>
                    <a:pt x="1116" y="238"/>
                  </a:lnTo>
                  <a:lnTo>
                    <a:pt x="1166" y="238"/>
                  </a:lnTo>
                  <a:lnTo>
                    <a:pt x="1174" y="250"/>
                  </a:lnTo>
                  <a:lnTo>
                    <a:pt x="1182" y="272"/>
                  </a:lnTo>
                  <a:lnTo>
                    <a:pt x="1188" y="294"/>
                  </a:lnTo>
                  <a:lnTo>
                    <a:pt x="1194" y="316"/>
                  </a:lnTo>
                  <a:lnTo>
                    <a:pt x="1216" y="368"/>
                  </a:lnTo>
                  <a:lnTo>
                    <a:pt x="1220" y="412"/>
                  </a:lnTo>
                  <a:lnTo>
                    <a:pt x="1228" y="422"/>
                  </a:lnTo>
                  <a:lnTo>
                    <a:pt x="1234" y="436"/>
                  </a:lnTo>
                  <a:lnTo>
                    <a:pt x="1236" y="444"/>
                  </a:lnTo>
                  <a:lnTo>
                    <a:pt x="1236" y="452"/>
                  </a:lnTo>
                  <a:lnTo>
                    <a:pt x="1232" y="458"/>
                  </a:lnTo>
                  <a:lnTo>
                    <a:pt x="1226" y="466"/>
                  </a:lnTo>
                  <a:lnTo>
                    <a:pt x="1200" y="482"/>
                  </a:lnTo>
                  <a:lnTo>
                    <a:pt x="1192" y="488"/>
                  </a:lnTo>
                  <a:lnTo>
                    <a:pt x="1184" y="496"/>
                  </a:lnTo>
                  <a:lnTo>
                    <a:pt x="1172" y="514"/>
                  </a:lnTo>
                  <a:lnTo>
                    <a:pt x="1156" y="542"/>
                  </a:lnTo>
                  <a:lnTo>
                    <a:pt x="1120" y="568"/>
                  </a:lnTo>
                  <a:lnTo>
                    <a:pt x="1120" y="584"/>
                  </a:lnTo>
                  <a:lnTo>
                    <a:pt x="1154" y="614"/>
                  </a:lnTo>
                  <a:lnTo>
                    <a:pt x="1152" y="620"/>
                  </a:lnTo>
                  <a:lnTo>
                    <a:pt x="1148" y="624"/>
                  </a:lnTo>
                  <a:lnTo>
                    <a:pt x="1144" y="626"/>
                  </a:lnTo>
                  <a:lnTo>
                    <a:pt x="1138" y="628"/>
                  </a:lnTo>
                  <a:lnTo>
                    <a:pt x="1128" y="628"/>
                  </a:lnTo>
                  <a:lnTo>
                    <a:pt x="1120" y="628"/>
                  </a:lnTo>
                  <a:lnTo>
                    <a:pt x="1086" y="606"/>
                  </a:lnTo>
                  <a:lnTo>
                    <a:pt x="1052" y="604"/>
                  </a:lnTo>
                  <a:lnTo>
                    <a:pt x="1038" y="606"/>
                  </a:lnTo>
                  <a:lnTo>
                    <a:pt x="1030" y="608"/>
                  </a:lnTo>
                  <a:lnTo>
                    <a:pt x="1030" y="632"/>
                  </a:lnTo>
                  <a:lnTo>
                    <a:pt x="1030" y="642"/>
                  </a:lnTo>
                  <a:lnTo>
                    <a:pt x="1032" y="652"/>
                  </a:lnTo>
                  <a:lnTo>
                    <a:pt x="1036" y="662"/>
                  </a:lnTo>
                  <a:lnTo>
                    <a:pt x="1042" y="672"/>
                  </a:lnTo>
                  <a:lnTo>
                    <a:pt x="1052" y="682"/>
                  </a:lnTo>
                  <a:lnTo>
                    <a:pt x="1064" y="694"/>
                  </a:lnTo>
                  <a:lnTo>
                    <a:pt x="1064" y="730"/>
                  </a:lnTo>
                  <a:lnTo>
                    <a:pt x="1080" y="780"/>
                  </a:lnTo>
                  <a:lnTo>
                    <a:pt x="1078" y="788"/>
                  </a:lnTo>
                  <a:lnTo>
                    <a:pt x="1076" y="792"/>
                  </a:lnTo>
                  <a:lnTo>
                    <a:pt x="1074" y="796"/>
                  </a:lnTo>
                  <a:lnTo>
                    <a:pt x="1068" y="798"/>
                  </a:lnTo>
                  <a:lnTo>
                    <a:pt x="1058" y="800"/>
                  </a:lnTo>
                  <a:lnTo>
                    <a:pt x="1046" y="800"/>
                  </a:lnTo>
                  <a:lnTo>
                    <a:pt x="1034" y="804"/>
                  </a:lnTo>
                  <a:lnTo>
                    <a:pt x="1028" y="808"/>
                  </a:lnTo>
                  <a:lnTo>
                    <a:pt x="1014" y="818"/>
                  </a:lnTo>
                  <a:lnTo>
                    <a:pt x="1004" y="818"/>
                  </a:lnTo>
                  <a:lnTo>
                    <a:pt x="996" y="806"/>
                  </a:lnTo>
                  <a:lnTo>
                    <a:pt x="968" y="804"/>
                  </a:lnTo>
                  <a:lnTo>
                    <a:pt x="968" y="798"/>
                  </a:lnTo>
                  <a:lnTo>
                    <a:pt x="964" y="794"/>
                  </a:lnTo>
                  <a:lnTo>
                    <a:pt x="956" y="788"/>
                  </a:lnTo>
                  <a:lnTo>
                    <a:pt x="936" y="786"/>
                  </a:lnTo>
                  <a:lnTo>
                    <a:pt x="934" y="792"/>
                  </a:lnTo>
                  <a:lnTo>
                    <a:pt x="926" y="796"/>
                  </a:lnTo>
                  <a:lnTo>
                    <a:pt x="920" y="800"/>
                  </a:lnTo>
                  <a:lnTo>
                    <a:pt x="914" y="800"/>
                  </a:lnTo>
                  <a:lnTo>
                    <a:pt x="908" y="786"/>
                  </a:lnTo>
                  <a:lnTo>
                    <a:pt x="878" y="780"/>
                  </a:lnTo>
                  <a:lnTo>
                    <a:pt x="836" y="732"/>
                  </a:lnTo>
                  <a:lnTo>
                    <a:pt x="830" y="722"/>
                  </a:lnTo>
                  <a:lnTo>
                    <a:pt x="830" y="710"/>
                  </a:lnTo>
                  <a:lnTo>
                    <a:pt x="828" y="698"/>
                  </a:lnTo>
                  <a:lnTo>
                    <a:pt x="824" y="690"/>
                  </a:lnTo>
                  <a:lnTo>
                    <a:pt x="820" y="682"/>
                  </a:lnTo>
                  <a:lnTo>
                    <a:pt x="808" y="670"/>
                  </a:lnTo>
                  <a:lnTo>
                    <a:pt x="796" y="658"/>
                  </a:lnTo>
                  <a:lnTo>
                    <a:pt x="778" y="654"/>
                  </a:lnTo>
                  <a:lnTo>
                    <a:pt x="758" y="652"/>
                  </a:lnTo>
                  <a:lnTo>
                    <a:pt x="724" y="654"/>
                  </a:lnTo>
                  <a:lnTo>
                    <a:pt x="706" y="656"/>
                  </a:lnTo>
                  <a:lnTo>
                    <a:pt x="702" y="660"/>
                  </a:lnTo>
                  <a:lnTo>
                    <a:pt x="700" y="662"/>
                  </a:lnTo>
                  <a:lnTo>
                    <a:pt x="698" y="674"/>
                  </a:lnTo>
                  <a:lnTo>
                    <a:pt x="698" y="694"/>
                  </a:lnTo>
                  <a:lnTo>
                    <a:pt x="722" y="726"/>
                  </a:lnTo>
                  <a:lnTo>
                    <a:pt x="722" y="746"/>
                  </a:lnTo>
                  <a:lnTo>
                    <a:pt x="712" y="758"/>
                  </a:lnTo>
                  <a:lnTo>
                    <a:pt x="700" y="772"/>
                  </a:lnTo>
                  <a:lnTo>
                    <a:pt x="696" y="778"/>
                  </a:lnTo>
                  <a:lnTo>
                    <a:pt x="694" y="786"/>
                  </a:lnTo>
                  <a:lnTo>
                    <a:pt x="694" y="796"/>
                  </a:lnTo>
                  <a:lnTo>
                    <a:pt x="698" y="804"/>
                  </a:lnTo>
                  <a:lnTo>
                    <a:pt x="698" y="810"/>
                  </a:lnTo>
                  <a:lnTo>
                    <a:pt x="694" y="818"/>
                  </a:lnTo>
                  <a:lnTo>
                    <a:pt x="684" y="834"/>
                  </a:lnTo>
                  <a:lnTo>
                    <a:pt x="664" y="862"/>
                  </a:lnTo>
                  <a:lnTo>
                    <a:pt x="658" y="870"/>
                  </a:lnTo>
                  <a:lnTo>
                    <a:pt x="652" y="878"/>
                  </a:lnTo>
                  <a:lnTo>
                    <a:pt x="644" y="882"/>
                  </a:lnTo>
                  <a:lnTo>
                    <a:pt x="634" y="886"/>
                  </a:lnTo>
                  <a:lnTo>
                    <a:pt x="624" y="898"/>
                  </a:lnTo>
                  <a:lnTo>
                    <a:pt x="618" y="896"/>
                  </a:lnTo>
                  <a:lnTo>
                    <a:pt x="612" y="896"/>
                  </a:lnTo>
                  <a:lnTo>
                    <a:pt x="608" y="890"/>
                  </a:lnTo>
                  <a:lnTo>
                    <a:pt x="604" y="884"/>
                  </a:lnTo>
                  <a:lnTo>
                    <a:pt x="604" y="880"/>
                  </a:lnTo>
                  <a:lnTo>
                    <a:pt x="598" y="878"/>
                  </a:lnTo>
                  <a:lnTo>
                    <a:pt x="594" y="876"/>
                  </a:lnTo>
                  <a:lnTo>
                    <a:pt x="582" y="876"/>
                  </a:lnTo>
                  <a:lnTo>
                    <a:pt x="568" y="880"/>
                  </a:lnTo>
                  <a:lnTo>
                    <a:pt x="560" y="892"/>
                  </a:lnTo>
                  <a:lnTo>
                    <a:pt x="556" y="896"/>
                  </a:lnTo>
                  <a:lnTo>
                    <a:pt x="552" y="90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Freeform 29"/>
            <p:cNvSpPr/>
            <p:nvPr/>
          </p:nvSpPr>
          <p:spPr bwMode="auto">
            <a:xfrm>
              <a:off x="5676900" y="2717800"/>
              <a:ext cx="539750" cy="1085850"/>
            </a:xfrm>
            <a:custGeom>
              <a:avLst/>
              <a:gdLst>
                <a:gd name="T0" fmla="*/ 24 w 340"/>
                <a:gd name="T1" fmla="*/ 676 h 684"/>
                <a:gd name="T2" fmla="*/ 10 w 340"/>
                <a:gd name="T3" fmla="*/ 654 h 684"/>
                <a:gd name="T4" fmla="*/ 10 w 340"/>
                <a:gd name="T5" fmla="*/ 624 h 684"/>
                <a:gd name="T6" fmla="*/ 18 w 340"/>
                <a:gd name="T7" fmla="*/ 560 h 684"/>
                <a:gd name="T8" fmla="*/ 0 w 340"/>
                <a:gd name="T9" fmla="*/ 514 h 684"/>
                <a:gd name="T10" fmla="*/ 8 w 340"/>
                <a:gd name="T11" fmla="*/ 426 h 684"/>
                <a:gd name="T12" fmla="*/ 30 w 340"/>
                <a:gd name="T13" fmla="*/ 386 h 684"/>
                <a:gd name="T14" fmla="*/ 24 w 340"/>
                <a:gd name="T15" fmla="*/ 326 h 684"/>
                <a:gd name="T16" fmla="*/ 22 w 340"/>
                <a:gd name="T17" fmla="*/ 282 h 684"/>
                <a:gd name="T18" fmla="*/ 44 w 340"/>
                <a:gd name="T19" fmla="*/ 248 h 684"/>
                <a:gd name="T20" fmla="*/ 50 w 340"/>
                <a:gd name="T21" fmla="*/ 218 h 684"/>
                <a:gd name="T22" fmla="*/ 64 w 340"/>
                <a:gd name="T23" fmla="*/ 170 h 684"/>
                <a:gd name="T24" fmla="*/ 70 w 340"/>
                <a:gd name="T25" fmla="*/ 150 h 684"/>
                <a:gd name="T26" fmla="*/ 94 w 340"/>
                <a:gd name="T27" fmla="*/ 122 h 684"/>
                <a:gd name="T28" fmla="*/ 128 w 340"/>
                <a:gd name="T29" fmla="*/ 82 h 684"/>
                <a:gd name="T30" fmla="*/ 152 w 340"/>
                <a:gd name="T31" fmla="*/ 58 h 684"/>
                <a:gd name="T32" fmla="*/ 170 w 340"/>
                <a:gd name="T33" fmla="*/ 40 h 684"/>
                <a:gd name="T34" fmla="*/ 224 w 340"/>
                <a:gd name="T35" fmla="*/ 40 h 684"/>
                <a:gd name="T36" fmla="*/ 238 w 340"/>
                <a:gd name="T37" fmla="*/ 32 h 684"/>
                <a:gd name="T38" fmla="*/ 270 w 340"/>
                <a:gd name="T39" fmla="*/ 20 h 684"/>
                <a:gd name="T40" fmla="*/ 290 w 340"/>
                <a:gd name="T41" fmla="*/ 0 h 684"/>
                <a:gd name="T42" fmla="*/ 308 w 340"/>
                <a:gd name="T43" fmla="*/ 12 h 684"/>
                <a:gd name="T44" fmla="*/ 290 w 340"/>
                <a:gd name="T45" fmla="*/ 34 h 684"/>
                <a:gd name="T46" fmla="*/ 276 w 340"/>
                <a:gd name="T47" fmla="*/ 54 h 684"/>
                <a:gd name="T48" fmla="*/ 286 w 340"/>
                <a:gd name="T49" fmla="*/ 64 h 684"/>
                <a:gd name="T50" fmla="*/ 310 w 340"/>
                <a:gd name="T51" fmla="*/ 82 h 684"/>
                <a:gd name="T52" fmla="*/ 340 w 340"/>
                <a:gd name="T53" fmla="*/ 124 h 684"/>
                <a:gd name="T54" fmla="*/ 328 w 340"/>
                <a:gd name="T55" fmla="*/ 158 h 684"/>
                <a:gd name="T56" fmla="*/ 290 w 340"/>
                <a:gd name="T57" fmla="*/ 186 h 684"/>
                <a:gd name="T58" fmla="*/ 268 w 340"/>
                <a:gd name="T59" fmla="*/ 228 h 684"/>
                <a:gd name="T60" fmla="*/ 274 w 340"/>
                <a:gd name="T61" fmla="*/ 256 h 684"/>
                <a:gd name="T62" fmla="*/ 300 w 340"/>
                <a:gd name="T63" fmla="*/ 278 h 684"/>
                <a:gd name="T64" fmla="*/ 320 w 340"/>
                <a:gd name="T65" fmla="*/ 312 h 684"/>
                <a:gd name="T66" fmla="*/ 328 w 340"/>
                <a:gd name="T67" fmla="*/ 344 h 684"/>
                <a:gd name="T68" fmla="*/ 316 w 340"/>
                <a:gd name="T69" fmla="*/ 384 h 684"/>
                <a:gd name="T70" fmla="*/ 298 w 340"/>
                <a:gd name="T71" fmla="*/ 412 h 684"/>
                <a:gd name="T72" fmla="*/ 276 w 340"/>
                <a:gd name="T73" fmla="*/ 436 h 684"/>
                <a:gd name="T74" fmla="*/ 298 w 340"/>
                <a:gd name="T75" fmla="*/ 474 h 684"/>
                <a:gd name="T76" fmla="*/ 302 w 340"/>
                <a:gd name="T77" fmla="*/ 506 h 684"/>
                <a:gd name="T78" fmla="*/ 296 w 340"/>
                <a:gd name="T79" fmla="*/ 544 h 684"/>
                <a:gd name="T80" fmla="*/ 236 w 340"/>
                <a:gd name="T81" fmla="*/ 602 h 684"/>
                <a:gd name="T82" fmla="*/ 164 w 340"/>
                <a:gd name="T83" fmla="*/ 620 h 684"/>
                <a:gd name="T84" fmla="*/ 112 w 340"/>
                <a:gd name="T85" fmla="*/ 644 h 684"/>
                <a:gd name="T86" fmla="*/ 66 w 340"/>
                <a:gd name="T87" fmla="*/ 664 h 684"/>
                <a:gd name="T88" fmla="*/ 48 w 340"/>
                <a:gd name="T89" fmla="*/ 678 h 68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0" h="684">
                  <a:moveTo>
                    <a:pt x="32" y="684"/>
                  </a:moveTo>
                  <a:lnTo>
                    <a:pt x="32" y="684"/>
                  </a:lnTo>
                  <a:lnTo>
                    <a:pt x="24" y="676"/>
                  </a:lnTo>
                  <a:lnTo>
                    <a:pt x="16" y="668"/>
                  </a:lnTo>
                  <a:lnTo>
                    <a:pt x="12" y="662"/>
                  </a:lnTo>
                  <a:lnTo>
                    <a:pt x="10" y="654"/>
                  </a:lnTo>
                  <a:lnTo>
                    <a:pt x="10" y="638"/>
                  </a:lnTo>
                  <a:lnTo>
                    <a:pt x="10" y="624"/>
                  </a:lnTo>
                  <a:lnTo>
                    <a:pt x="20" y="594"/>
                  </a:lnTo>
                  <a:lnTo>
                    <a:pt x="18" y="560"/>
                  </a:lnTo>
                  <a:lnTo>
                    <a:pt x="0" y="514"/>
                  </a:lnTo>
                  <a:lnTo>
                    <a:pt x="0" y="440"/>
                  </a:lnTo>
                  <a:lnTo>
                    <a:pt x="8" y="426"/>
                  </a:lnTo>
                  <a:lnTo>
                    <a:pt x="16" y="412"/>
                  </a:lnTo>
                  <a:lnTo>
                    <a:pt x="30" y="386"/>
                  </a:lnTo>
                  <a:lnTo>
                    <a:pt x="30" y="358"/>
                  </a:lnTo>
                  <a:lnTo>
                    <a:pt x="24" y="326"/>
                  </a:lnTo>
                  <a:lnTo>
                    <a:pt x="22" y="310"/>
                  </a:lnTo>
                  <a:lnTo>
                    <a:pt x="20" y="296"/>
                  </a:lnTo>
                  <a:lnTo>
                    <a:pt x="22" y="282"/>
                  </a:lnTo>
                  <a:lnTo>
                    <a:pt x="24" y="270"/>
                  </a:lnTo>
                  <a:lnTo>
                    <a:pt x="32" y="258"/>
                  </a:lnTo>
                  <a:lnTo>
                    <a:pt x="44" y="248"/>
                  </a:lnTo>
                  <a:lnTo>
                    <a:pt x="48" y="232"/>
                  </a:lnTo>
                  <a:lnTo>
                    <a:pt x="50" y="218"/>
                  </a:lnTo>
                  <a:lnTo>
                    <a:pt x="52" y="192"/>
                  </a:lnTo>
                  <a:lnTo>
                    <a:pt x="64" y="170"/>
                  </a:lnTo>
                  <a:lnTo>
                    <a:pt x="66" y="158"/>
                  </a:lnTo>
                  <a:lnTo>
                    <a:pt x="70" y="150"/>
                  </a:lnTo>
                  <a:lnTo>
                    <a:pt x="74" y="142"/>
                  </a:lnTo>
                  <a:lnTo>
                    <a:pt x="80" y="134"/>
                  </a:lnTo>
                  <a:lnTo>
                    <a:pt x="94" y="122"/>
                  </a:lnTo>
                  <a:lnTo>
                    <a:pt x="110" y="110"/>
                  </a:lnTo>
                  <a:lnTo>
                    <a:pt x="128" y="82"/>
                  </a:lnTo>
                  <a:lnTo>
                    <a:pt x="140" y="68"/>
                  </a:lnTo>
                  <a:lnTo>
                    <a:pt x="146" y="62"/>
                  </a:lnTo>
                  <a:lnTo>
                    <a:pt x="152" y="58"/>
                  </a:lnTo>
                  <a:lnTo>
                    <a:pt x="170" y="40"/>
                  </a:lnTo>
                  <a:lnTo>
                    <a:pt x="204" y="42"/>
                  </a:lnTo>
                  <a:lnTo>
                    <a:pt x="214" y="42"/>
                  </a:lnTo>
                  <a:lnTo>
                    <a:pt x="224" y="40"/>
                  </a:lnTo>
                  <a:lnTo>
                    <a:pt x="232" y="38"/>
                  </a:lnTo>
                  <a:lnTo>
                    <a:pt x="238" y="32"/>
                  </a:lnTo>
                  <a:lnTo>
                    <a:pt x="250" y="30"/>
                  </a:lnTo>
                  <a:lnTo>
                    <a:pt x="260" y="26"/>
                  </a:lnTo>
                  <a:lnTo>
                    <a:pt x="270" y="20"/>
                  </a:lnTo>
                  <a:lnTo>
                    <a:pt x="282" y="10"/>
                  </a:lnTo>
                  <a:lnTo>
                    <a:pt x="290" y="0"/>
                  </a:lnTo>
                  <a:lnTo>
                    <a:pt x="308" y="12"/>
                  </a:lnTo>
                  <a:lnTo>
                    <a:pt x="306" y="18"/>
                  </a:lnTo>
                  <a:lnTo>
                    <a:pt x="302" y="24"/>
                  </a:lnTo>
                  <a:lnTo>
                    <a:pt x="290" y="34"/>
                  </a:lnTo>
                  <a:lnTo>
                    <a:pt x="284" y="40"/>
                  </a:lnTo>
                  <a:lnTo>
                    <a:pt x="280" y="46"/>
                  </a:lnTo>
                  <a:lnTo>
                    <a:pt x="276" y="54"/>
                  </a:lnTo>
                  <a:lnTo>
                    <a:pt x="278" y="62"/>
                  </a:lnTo>
                  <a:lnTo>
                    <a:pt x="286" y="64"/>
                  </a:lnTo>
                  <a:lnTo>
                    <a:pt x="296" y="68"/>
                  </a:lnTo>
                  <a:lnTo>
                    <a:pt x="302" y="74"/>
                  </a:lnTo>
                  <a:lnTo>
                    <a:pt x="310" y="82"/>
                  </a:lnTo>
                  <a:lnTo>
                    <a:pt x="324" y="100"/>
                  </a:lnTo>
                  <a:lnTo>
                    <a:pt x="340" y="124"/>
                  </a:lnTo>
                  <a:lnTo>
                    <a:pt x="340" y="142"/>
                  </a:lnTo>
                  <a:lnTo>
                    <a:pt x="328" y="158"/>
                  </a:lnTo>
                  <a:lnTo>
                    <a:pt x="318" y="168"/>
                  </a:lnTo>
                  <a:lnTo>
                    <a:pt x="290" y="186"/>
                  </a:lnTo>
                  <a:lnTo>
                    <a:pt x="280" y="202"/>
                  </a:lnTo>
                  <a:lnTo>
                    <a:pt x="272" y="218"/>
                  </a:lnTo>
                  <a:lnTo>
                    <a:pt x="268" y="228"/>
                  </a:lnTo>
                  <a:lnTo>
                    <a:pt x="268" y="238"/>
                  </a:lnTo>
                  <a:lnTo>
                    <a:pt x="268" y="248"/>
                  </a:lnTo>
                  <a:lnTo>
                    <a:pt x="274" y="256"/>
                  </a:lnTo>
                  <a:lnTo>
                    <a:pt x="300" y="278"/>
                  </a:lnTo>
                  <a:lnTo>
                    <a:pt x="308" y="290"/>
                  </a:lnTo>
                  <a:lnTo>
                    <a:pt x="316" y="302"/>
                  </a:lnTo>
                  <a:lnTo>
                    <a:pt x="320" y="312"/>
                  </a:lnTo>
                  <a:lnTo>
                    <a:pt x="324" y="320"/>
                  </a:lnTo>
                  <a:lnTo>
                    <a:pt x="326" y="332"/>
                  </a:lnTo>
                  <a:lnTo>
                    <a:pt x="328" y="344"/>
                  </a:lnTo>
                  <a:lnTo>
                    <a:pt x="322" y="364"/>
                  </a:lnTo>
                  <a:lnTo>
                    <a:pt x="316" y="384"/>
                  </a:lnTo>
                  <a:lnTo>
                    <a:pt x="308" y="398"/>
                  </a:lnTo>
                  <a:lnTo>
                    <a:pt x="298" y="412"/>
                  </a:lnTo>
                  <a:lnTo>
                    <a:pt x="286" y="426"/>
                  </a:lnTo>
                  <a:lnTo>
                    <a:pt x="276" y="436"/>
                  </a:lnTo>
                  <a:lnTo>
                    <a:pt x="274" y="448"/>
                  </a:lnTo>
                  <a:lnTo>
                    <a:pt x="298" y="474"/>
                  </a:lnTo>
                  <a:lnTo>
                    <a:pt x="302" y="488"/>
                  </a:lnTo>
                  <a:lnTo>
                    <a:pt x="302" y="506"/>
                  </a:lnTo>
                  <a:lnTo>
                    <a:pt x="300" y="524"/>
                  </a:lnTo>
                  <a:lnTo>
                    <a:pt x="296" y="544"/>
                  </a:lnTo>
                  <a:lnTo>
                    <a:pt x="282" y="560"/>
                  </a:lnTo>
                  <a:lnTo>
                    <a:pt x="268" y="574"/>
                  </a:lnTo>
                  <a:lnTo>
                    <a:pt x="236" y="602"/>
                  </a:lnTo>
                  <a:lnTo>
                    <a:pt x="164" y="620"/>
                  </a:lnTo>
                  <a:lnTo>
                    <a:pt x="146" y="632"/>
                  </a:lnTo>
                  <a:lnTo>
                    <a:pt x="128" y="640"/>
                  </a:lnTo>
                  <a:lnTo>
                    <a:pt x="112" y="644"/>
                  </a:lnTo>
                  <a:lnTo>
                    <a:pt x="92" y="648"/>
                  </a:lnTo>
                  <a:lnTo>
                    <a:pt x="66" y="664"/>
                  </a:lnTo>
                  <a:lnTo>
                    <a:pt x="56" y="672"/>
                  </a:lnTo>
                  <a:lnTo>
                    <a:pt x="48" y="678"/>
                  </a:lnTo>
                  <a:lnTo>
                    <a:pt x="32" y="68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Freeform 30"/>
            <p:cNvSpPr/>
            <p:nvPr/>
          </p:nvSpPr>
          <p:spPr bwMode="auto">
            <a:xfrm>
              <a:off x="6384925" y="3101975"/>
              <a:ext cx="1016000" cy="679450"/>
            </a:xfrm>
            <a:custGeom>
              <a:avLst/>
              <a:gdLst>
                <a:gd name="T0" fmla="*/ 42 w 640"/>
                <a:gd name="T1" fmla="*/ 410 h 428"/>
                <a:gd name="T2" fmla="*/ 0 w 640"/>
                <a:gd name="T3" fmla="*/ 372 h 428"/>
                <a:gd name="T4" fmla="*/ 26 w 640"/>
                <a:gd name="T5" fmla="*/ 338 h 428"/>
                <a:gd name="T6" fmla="*/ 38 w 640"/>
                <a:gd name="T7" fmla="*/ 322 h 428"/>
                <a:gd name="T8" fmla="*/ 26 w 640"/>
                <a:gd name="T9" fmla="*/ 244 h 428"/>
                <a:gd name="T10" fmla="*/ 12 w 640"/>
                <a:gd name="T11" fmla="*/ 208 h 428"/>
                <a:gd name="T12" fmla="*/ 20 w 640"/>
                <a:gd name="T13" fmla="*/ 174 h 428"/>
                <a:gd name="T14" fmla="*/ 42 w 640"/>
                <a:gd name="T15" fmla="*/ 144 h 428"/>
                <a:gd name="T16" fmla="*/ 76 w 640"/>
                <a:gd name="T17" fmla="*/ 106 h 428"/>
                <a:gd name="T18" fmla="*/ 104 w 640"/>
                <a:gd name="T19" fmla="*/ 80 h 428"/>
                <a:gd name="T20" fmla="*/ 150 w 640"/>
                <a:gd name="T21" fmla="*/ 52 h 428"/>
                <a:gd name="T22" fmla="*/ 210 w 640"/>
                <a:gd name="T23" fmla="*/ 38 h 428"/>
                <a:gd name="T24" fmla="*/ 236 w 640"/>
                <a:gd name="T25" fmla="*/ 38 h 428"/>
                <a:gd name="T26" fmla="*/ 268 w 640"/>
                <a:gd name="T27" fmla="*/ 16 h 428"/>
                <a:gd name="T28" fmla="*/ 294 w 640"/>
                <a:gd name="T29" fmla="*/ 12 h 428"/>
                <a:gd name="T30" fmla="*/ 308 w 640"/>
                <a:gd name="T31" fmla="*/ 36 h 428"/>
                <a:gd name="T32" fmla="*/ 308 w 640"/>
                <a:gd name="T33" fmla="*/ 80 h 428"/>
                <a:gd name="T34" fmla="*/ 360 w 640"/>
                <a:gd name="T35" fmla="*/ 108 h 428"/>
                <a:gd name="T36" fmla="*/ 384 w 640"/>
                <a:gd name="T37" fmla="*/ 110 h 428"/>
                <a:gd name="T38" fmla="*/ 432 w 640"/>
                <a:gd name="T39" fmla="*/ 38 h 428"/>
                <a:gd name="T40" fmla="*/ 452 w 640"/>
                <a:gd name="T41" fmla="*/ 24 h 428"/>
                <a:gd name="T42" fmla="*/ 492 w 640"/>
                <a:gd name="T43" fmla="*/ 16 h 428"/>
                <a:gd name="T44" fmla="*/ 536 w 640"/>
                <a:gd name="T45" fmla="*/ 34 h 428"/>
                <a:gd name="T46" fmla="*/ 640 w 640"/>
                <a:gd name="T47" fmla="*/ 36 h 428"/>
                <a:gd name="T48" fmla="*/ 636 w 640"/>
                <a:gd name="T49" fmla="*/ 46 h 428"/>
                <a:gd name="T50" fmla="*/ 632 w 640"/>
                <a:gd name="T51" fmla="*/ 76 h 428"/>
                <a:gd name="T52" fmla="*/ 570 w 640"/>
                <a:gd name="T53" fmla="*/ 96 h 428"/>
                <a:gd name="T54" fmla="*/ 514 w 640"/>
                <a:gd name="T55" fmla="*/ 136 h 428"/>
                <a:gd name="T56" fmla="*/ 500 w 640"/>
                <a:gd name="T57" fmla="*/ 160 h 428"/>
                <a:gd name="T58" fmla="*/ 472 w 640"/>
                <a:gd name="T59" fmla="*/ 178 h 428"/>
                <a:gd name="T60" fmla="*/ 446 w 640"/>
                <a:gd name="T61" fmla="*/ 188 h 428"/>
                <a:gd name="T62" fmla="*/ 438 w 640"/>
                <a:gd name="T63" fmla="*/ 228 h 428"/>
                <a:gd name="T64" fmla="*/ 418 w 640"/>
                <a:gd name="T65" fmla="*/ 252 h 428"/>
                <a:gd name="T66" fmla="*/ 400 w 640"/>
                <a:gd name="T67" fmla="*/ 276 h 428"/>
                <a:gd name="T68" fmla="*/ 390 w 640"/>
                <a:gd name="T69" fmla="*/ 324 h 428"/>
                <a:gd name="T70" fmla="*/ 374 w 640"/>
                <a:gd name="T71" fmla="*/ 326 h 428"/>
                <a:gd name="T72" fmla="*/ 350 w 640"/>
                <a:gd name="T73" fmla="*/ 342 h 428"/>
                <a:gd name="T74" fmla="*/ 338 w 640"/>
                <a:gd name="T75" fmla="*/ 366 h 428"/>
                <a:gd name="T76" fmla="*/ 322 w 640"/>
                <a:gd name="T77" fmla="*/ 400 h 428"/>
                <a:gd name="T78" fmla="*/ 314 w 640"/>
                <a:gd name="T79" fmla="*/ 400 h 428"/>
                <a:gd name="T80" fmla="*/ 304 w 640"/>
                <a:gd name="T81" fmla="*/ 392 h 428"/>
                <a:gd name="T82" fmla="*/ 274 w 640"/>
                <a:gd name="T83" fmla="*/ 404 h 428"/>
                <a:gd name="T84" fmla="*/ 250 w 640"/>
                <a:gd name="T85" fmla="*/ 422 h 428"/>
                <a:gd name="T86" fmla="*/ 214 w 640"/>
                <a:gd name="T87" fmla="*/ 416 h 428"/>
                <a:gd name="T88" fmla="*/ 208 w 640"/>
                <a:gd name="T89" fmla="*/ 404 h 428"/>
                <a:gd name="T90" fmla="*/ 142 w 640"/>
                <a:gd name="T91" fmla="*/ 362 h 428"/>
                <a:gd name="T92" fmla="*/ 138 w 640"/>
                <a:gd name="T93" fmla="*/ 380 h 428"/>
                <a:gd name="T94" fmla="*/ 126 w 640"/>
                <a:gd name="T95" fmla="*/ 406 h 428"/>
                <a:gd name="T96" fmla="*/ 108 w 640"/>
                <a:gd name="T97" fmla="*/ 418 h 428"/>
                <a:gd name="T98" fmla="*/ 86 w 640"/>
                <a:gd name="T99" fmla="*/ 422 h 42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40" h="428">
                  <a:moveTo>
                    <a:pt x="70" y="428"/>
                  </a:moveTo>
                  <a:lnTo>
                    <a:pt x="70" y="428"/>
                  </a:lnTo>
                  <a:lnTo>
                    <a:pt x="42" y="410"/>
                  </a:lnTo>
                  <a:lnTo>
                    <a:pt x="0" y="372"/>
                  </a:lnTo>
                  <a:lnTo>
                    <a:pt x="10" y="352"/>
                  </a:lnTo>
                  <a:lnTo>
                    <a:pt x="26" y="338"/>
                  </a:lnTo>
                  <a:lnTo>
                    <a:pt x="32" y="330"/>
                  </a:lnTo>
                  <a:lnTo>
                    <a:pt x="38" y="322"/>
                  </a:lnTo>
                  <a:lnTo>
                    <a:pt x="38" y="288"/>
                  </a:lnTo>
                  <a:lnTo>
                    <a:pt x="26" y="244"/>
                  </a:lnTo>
                  <a:lnTo>
                    <a:pt x="18" y="220"/>
                  </a:lnTo>
                  <a:lnTo>
                    <a:pt x="12" y="208"/>
                  </a:lnTo>
                  <a:lnTo>
                    <a:pt x="12" y="186"/>
                  </a:lnTo>
                  <a:lnTo>
                    <a:pt x="14" y="180"/>
                  </a:lnTo>
                  <a:lnTo>
                    <a:pt x="20" y="174"/>
                  </a:lnTo>
                  <a:lnTo>
                    <a:pt x="30" y="156"/>
                  </a:lnTo>
                  <a:lnTo>
                    <a:pt x="42" y="144"/>
                  </a:lnTo>
                  <a:lnTo>
                    <a:pt x="68" y="118"/>
                  </a:lnTo>
                  <a:lnTo>
                    <a:pt x="76" y="106"/>
                  </a:lnTo>
                  <a:lnTo>
                    <a:pt x="84" y="96"/>
                  </a:lnTo>
                  <a:lnTo>
                    <a:pt x="92" y="88"/>
                  </a:lnTo>
                  <a:lnTo>
                    <a:pt x="104" y="80"/>
                  </a:lnTo>
                  <a:lnTo>
                    <a:pt x="126" y="66"/>
                  </a:lnTo>
                  <a:lnTo>
                    <a:pt x="150" y="52"/>
                  </a:lnTo>
                  <a:lnTo>
                    <a:pt x="202" y="0"/>
                  </a:lnTo>
                  <a:lnTo>
                    <a:pt x="210" y="38"/>
                  </a:lnTo>
                  <a:lnTo>
                    <a:pt x="236" y="38"/>
                  </a:lnTo>
                  <a:lnTo>
                    <a:pt x="248" y="16"/>
                  </a:lnTo>
                  <a:lnTo>
                    <a:pt x="268" y="16"/>
                  </a:lnTo>
                  <a:lnTo>
                    <a:pt x="282" y="16"/>
                  </a:lnTo>
                  <a:lnTo>
                    <a:pt x="294" y="12"/>
                  </a:lnTo>
                  <a:lnTo>
                    <a:pt x="294" y="16"/>
                  </a:lnTo>
                  <a:lnTo>
                    <a:pt x="298" y="22"/>
                  </a:lnTo>
                  <a:lnTo>
                    <a:pt x="308" y="36"/>
                  </a:lnTo>
                  <a:lnTo>
                    <a:pt x="308" y="80"/>
                  </a:lnTo>
                  <a:lnTo>
                    <a:pt x="322" y="90"/>
                  </a:lnTo>
                  <a:lnTo>
                    <a:pt x="340" y="100"/>
                  </a:lnTo>
                  <a:lnTo>
                    <a:pt x="360" y="108"/>
                  </a:lnTo>
                  <a:lnTo>
                    <a:pt x="372" y="110"/>
                  </a:lnTo>
                  <a:lnTo>
                    <a:pt x="384" y="110"/>
                  </a:lnTo>
                  <a:lnTo>
                    <a:pt x="424" y="48"/>
                  </a:lnTo>
                  <a:lnTo>
                    <a:pt x="432" y="38"/>
                  </a:lnTo>
                  <a:lnTo>
                    <a:pt x="440" y="30"/>
                  </a:lnTo>
                  <a:lnTo>
                    <a:pt x="452" y="24"/>
                  </a:lnTo>
                  <a:lnTo>
                    <a:pt x="462" y="18"/>
                  </a:lnTo>
                  <a:lnTo>
                    <a:pt x="476" y="16"/>
                  </a:lnTo>
                  <a:lnTo>
                    <a:pt x="492" y="16"/>
                  </a:lnTo>
                  <a:lnTo>
                    <a:pt x="536" y="34"/>
                  </a:lnTo>
                  <a:lnTo>
                    <a:pt x="632" y="32"/>
                  </a:lnTo>
                  <a:lnTo>
                    <a:pt x="640" y="36"/>
                  </a:lnTo>
                  <a:lnTo>
                    <a:pt x="636" y="40"/>
                  </a:lnTo>
                  <a:lnTo>
                    <a:pt x="636" y="46"/>
                  </a:lnTo>
                  <a:lnTo>
                    <a:pt x="632" y="76"/>
                  </a:lnTo>
                  <a:lnTo>
                    <a:pt x="598" y="80"/>
                  </a:lnTo>
                  <a:lnTo>
                    <a:pt x="570" y="96"/>
                  </a:lnTo>
                  <a:lnTo>
                    <a:pt x="540" y="114"/>
                  </a:lnTo>
                  <a:lnTo>
                    <a:pt x="526" y="124"/>
                  </a:lnTo>
                  <a:lnTo>
                    <a:pt x="514" y="136"/>
                  </a:lnTo>
                  <a:lnTo>
                    <a:pt x="506" y="148"/>
                  </a:lnTo>
                  <a:lnTo>
                    <a:pt x="500" y="160"/>
                  </a:lnTo>
                  <a:lnTo>
                    <a:pt x="478" y="170"/>
                  </a:lnTo>
                  <a:lnTo>
                    <a:pt x="472" y="178"/>
                  </a:lnTo>
                  <a:lnTo>
                    <a:pt x="464" y="182"/>
                  </a:lnTo>
                  <a:lnTo>
                    <a:pt x="446" y="188"/>
                  </a:lnTo>
                  <a:lnTo>
                    <a:pt x="440" y="194"/>
                  </a:lnTo>
                  <a:lnTo>
                    <a:pt x="438" y="228"/>
                  </a:lnTo>
                  <a:lnTo>
                    <a:pt x="430" y="240"/>
                  </a:lnTo>
                  <a:lnTo>
                    <a:pt x="418" y="252"/>
                  </a:lnTo>
                  <a:lnTo>
                    <a:pt x="408" y="264"/>
                  </a:lnTo>
                  <a:lnTo>
                    <a:pt x="400" y="276"/>
                  </a:lnTo>
                  <a:lnTo>
                    <a:pt x="400" y="298"/>
                  </a:lnTo>
                  <a:lnTo>
                    <a:pt x="396" y="312"/>
                  </a:lnTo>
                  <a:lnTo>
                    <a:pt x="390" y="324"/>
                  </a:lnTo>
                  <a:lnTo>
                    <a:pt x="382" y="324"/>
                  </a:lnTo>
                  <a:lnTo>
                    <a:pt x="374" y="326"/>
                  </a:lnTo>
                  <a:lnTo>
                    <a:pt x="366" y="328"/>
                  </a:lnTo>
                  <a:lnTo>
                    <a:pt x="360" y="332"/>
                  </a:lnTo>
                  <a:lnTo>
                    <a:pt x="350" y="342"/>
                  </a:lnTo>
                  <a:lnTo>
                    <a:pt x="342" y="352"/>
                  </a:lnTo>
                  <a:lnTo>
                    <a:pt x="338" y="366"/>
                  </a:lnTo>
                  <a:lnTo>
                    <a:pt x="334" y="380"/>
                  </a:lnTo>
                  <a:lnTo>
                    <a:pt x="326" y="394"/>
                  </a:lnTo>
                  <a:lnTo>
                    <a:pt x="322" y="400"/>
                  </a:lnTo>
                  <a:lnTo>
                    <a:pt x="314" y="404"/>
                  </a:lnTo>
                  <a:lnTo>
                    <a:pt x="314" y="400"/>
                  </a:lnTo>
                  <a:lnTo>
                    <a:pt x="304" y="392"/>
                  </a:lnTo>
                  <a:lnTo>
                    <a:pt x="286" y="390"/>
                  </a:lnTo>
                  <a:lnTo>
                    <a:pt x="274" y="404"/>
                  </a:lnTo>
                  <a:lnTo>
                    <a:pt x="262" y="420"/>
                  </a:lnTo>
                  <a:lnTo>
                    <a:pt x="250" y="422"/>
                  </a:lnTo>
                  <a:lnTo>
                    <a:pt x="236" y="422"/>
                  </a:lnTo>
                  <a:lnTo>
                    <a:pt x="222" y="420"/>
                  </a:lnTo>
                  <a:lnTo>
                    <a:pt x="214" y="416"/>
                  </a:lnTo>
                  <a:lnTo>
                    <a:pt x="208" y="404"/>
                  </a:lnTo>
                  <a:lnTo>
                    <a:pt x="168" y="364"/>
                  </a:lnTo>
                  <a:lnTo>
                    <a:pt x="142" y="362"/>
                  </a:lnTo>
                  <a:lnTo>
                    <a:pt x="140" y="370"/>
                  </a:lnTo>
                  <a:lnTo>
                    <a:pt x="138" y="380"/>
                  </a:lnTo>
                  <a:lnTo>
                    <a:pt x="136" y="404"/>
                  </a:lnTo>
                  <a:lnTo>
                    <a:pt x="126" y="406"/>
                  </a:lnTo>
                  <a:lnTo>
                    <a:pt x="118" y="410"/>
                  </a:lnTo>
                  <a:lnTo>
                    <a:pt x="112" y="414"/>
                  </a:lnTo>
                  <a:lnTo>
                    <a:pt x="108" y="418"/>
                  </a:lnTo>
                  <a:lnTo>
                    <a:pt x="96" y="420"/>
                  </a:lnTo>
                  <a:lnTo>
                    <a:pt x="86" y="422"/>
                  </a:lnTo>
                  <a:lnTo>
                    <a:pt x="70" y="42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Freeform 31"/>
            <p:cNvSpPr/>
            <p:nvPr/>
          </p:nvSpPr>
          <p:spPr bwMode="auto">
            <a:xfrm>
              <a:off x="4806950" y="3000375"/>
              <a:ext cx="438150" cy="682625"/>
            </a:xfrm>
            <a:custGeom>
              <a:avLst/>
              <a:gdLst>
                <a:gd name="T0" fmla="*/ 106 w 276"/>
                <a:gd name="T1" fmla="*/ 398 h 430"/>
                <a:gd name="T2" fmla="*/ 98 w 276"/>
                <a:gd name="T3" fmla="*/ 364 h 430"/>
                <a:gd name="T4" fmla="*/ 92 w 276"/>
                <a:gd name="T5" fmla="*/ 318 h 430"/>
                <a:gd name="T6" fmla="*/ 86 w 276"/>
                <a:gd name="T7" fmla="*/ 280 h 430"/>
                <a:gd name="T8" fmla="*/ 52 w 276"/>
                <a:gd name="T9" fmla="*/ 240 h 430"/>
                <a:gd name="T10" fmla="*/ 26 w 276"/>
                <a:gd name="T11" fmla="*/ 214 h 430"/>
                <a:gd name="T12" fmla="*/ 0 w 276"/>
                <a:gd name="T13" fmla="*/ 200 h 430"/>
                <a:gd name="T14" fmla="*/ 4 w 276"/>
                <a:gd name="T15" fmla="*/ 196 h 430"/>
                <a:gd name="T16" fmla="*/ 28 w 276"/>
                <a:gd name="T17" fmla="*/ 186 h 430"/>
                <a:gd name="T18" fmla="*/ 68 w 276"/>
                <a:gd name="T19" fmla="*/ 180 h 430"/>
                <a:gd name="T20" fmla="*/ 84 w 276"/>
                <a:gd name="T21" fmla="*/ 166 h 430"/>
                <a:gd name="T22" fmla="*/ 112 w 276"/>
                <a:gd name="T23" fmla="*/ 160 h 430"/>
                <a:gd name="T24" fmla="*/ 130 w 276"/>
                <a:gd name="T25" fmla="*/ 138 h 430"/>
                <a:gd name="T26" fmla="*/ 128 w 276"/>
                <a:gd name="T27" fmla="*/ 98 h 430"/>
                <a:gd name="T28" fmla="*/ 158 w 276"/>
                <a:gd name="T29" fmla="*/ 42 h 430"/>
                <a:gd name="T30" fmla="*/ 162 w 276"/>
                <a:gd name="T31" fmla="*/ 12 h 430"/>
                <a:gd name="T32" fmla="*/ 170 w 276"/>
                <a:gd name="T33" fmla="*/ 10 h 430"/>
                <a:gd name="T34" fmla="*/ 190 w 276"/>
                <a:gd name="T35" fmla="*/ 2 h 430"/>
                <a:gd name="T36" fmla="*/ 204 w 276"/>
                <a:gd name="T37" fmla="*/ 0 h 430"/>
                <a:gd name="T38" fmla="*/ 220 w 276"/>
                <a:gd name="T39" fmla="*/ 6 h 430"/>
                <a:gd name="T40" fmla="*/ 226 w 276"/>
                <a:gd name="T41" fmla="*/ 22 h 430"/>
                <a:gd name="T42" fmla="*/ 218 w 276"/>
                <a:gd name="T43" fmla="*/ 40 h 430"/>
                <a:gd name="T44" fmla="*/ 212 w 276"/>
                <a:gd name="T45" fmla="*/ 58 h 430"/>
                <a:gd name="T46" fmla="*/ 196 w 276"/>
                <a:gd name="T47" fmla="*/ 82 h 430"/>
                <a:gd name="T48" fmla="*/ 192 w 276"/>
                <a:gd name="T49" fmla="*/ 108 h 430"/>
                <a:gd name="T50" fmla="*/ 194 w 276"/>
                <a:gd name="T51" fmla="*/ 132 h 430"/>
                <a:gd name="T52" fmla="*/ 232 w 276"/>
                <a:gd name="T53" fmla="*/ 138 h 430"/>
                <a:gd name="T54" fmla="*/ 248 w 276"/>
                <a:gd name="T55" fmla="*/ 154 h 430"/>
                <a:gd name="T56" fmla="*/ 268 w 276"/>
                <a:gd name="T57" fmla="*/ 168 h 430"/>
                <a:gd name="T58" fmla="*/ 276 w 276"/>
                <a:gd name="T59" fmla="*/ 170 h 430"/>
                <a:gd name="T60" fmla="*/ 270 w 276"/>
                <a:gd name="T61" fmla="*/ 184 h 430"/>
                <a:gd name="T62" fmla="*/ 258 w 276"/>
                <a:gd name="T63" fmla="*/ 198 h 430"/>
                <a:gd name="T64" fmla="*/ 252 w 276"/>
                <a:gd name="T65" fmla="*/ 206 h 430"/>
                <a:gd name="T66" fmla="*/ 228 w 276"/>
                <a:gd name="T67" fmla="*/ 226 h 430"/>
                <a:gd name="T68" fmla="*/ 216 w 276"/>
                <a:gd name="T69" fmla="*/ 228 h 430"/>
                <a:gd name="T70" fmla="*/ 202 w 276"/>
                <a:gd name="T71" fmla="*/ 232 h 430"/>
                <a:gd name="T72" fmla="*/ 202 w 276"/>
                <a:gd name="T73" fmla="*/ 248 h 430"/>
                <a:gd name="T74" fmla="*/ 198 w 276"/>
                <a:gd name="T75" fmla="*/ 270 h 430"/>
                <a:gd name="T76" fmla="*/ 188 w 276"/>
                <a:gd name="T77" fmla="*/ 284 h 430"/>
                <a:gd name="T78" fmla="*/ 180 w 276"/>
                <a:gd name="T79" fmla="*/ 308 h 430"/>
                <a:gd name="T80" fmla="*/ 178 w 276"/>
                <a:gd name="T81" fmla="*/ 332 h 430"/>
                <a:gd name="T82" fmla="*/ 194 w 276"/>
                <a:gd name="T83" fmla="*/ 346 h 430"/>
                <a:gd name="T84" fmla="*/ 214 w 276"/>
                <a:gd name="T85" fmla="*/ 352 h 430"/>
                <a:gd name="T86" fmla="*/ 222 w 276"/>
                <a:gd name="T87" fmla="*/ 364 h 430"/>
                <a:gd name="T88" fmla="*/ 222 w 276"/>
                <a:gd name="T89" fmla="*/ 382 h 430"/>
                <a:gd name="T90" fmla="*/ 216 w 276"/>
                <a:gd name="T91" fmla="*/ 394 h 430"/>
                <a:gd name="T92" fmla="*/ 198 w 276"/>
                <a:gd name="T93" fmla="*/ 400 h 430"/>
                <a:gd name="T94" fmla="*/ 184 w 276"/>
                <a:gd name="T95" fmla="*/ 406 h 430"/>
                <a:gd name="T96" fmla="*/ 154 w 276"/>
                <a:gd name="T97" fmla="*/ 430 h 430"/>
                <a:gd name="T98" fmla="*/ 142 w 276"/>
                <a:gd name="T99" fmla="*/ 428 h 430"/>
                <a:gd name="T100" fmla="*/ 106 w 276"/>
                <a:gd name="T101" fmla="*/ 398 h 43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6" h="430">
                  <a:moveTo>
                    <a:pt x="106" y="398"/>
                  </a:moveTo>
                  <a:lnTo>
                    <a:pt x="106" y="398"/>
                  </a:lnTo>
                  <a:lnTo>
                    <a:pt x="98" y="364"/>
                  </a:lnTo>
                  <a:lnTo>
                    <a:pt x="96" y="340"/>
                  </a:lnTo>
                  <a:lnTo>
                    <a:pt x="92" y="318"/>
                  </a:lnTo>
                  <a:lnTo>
                    <a:pt x="86" y="280"/>
                  </a:lnTo>
                  <a:lnTo>
                    <a:pt x="68" y="258"/>
                  </a:lnTo>
                  <a:lnTo>
                    <a:pt x="52" y="240"/>
                  </a:lnTo>
                  <a:lnTo>
                    <a:pt x="36" y="226"/>
                  </a:lnTo>
                  <a:lnTo>
                    <a:pt x="26" y="214"/>
                  </a:lnTo>
                  <a:lnTo>
                    <a:pt x="0" y="200"/>
                  </a:lnTo>
                  <a:lnTo>
                    <a:pt x="4" y="196"/>
                  </a:lnTo>
                  <a:lnTo>
                    <a:pt x="10" y="192"/>
                  </a:lnTo>
                  <a:lnTo>
                    <a:pt x="28" y="186"/>
                  </a:lnTo>
                  <a:lnTo>
                    <a:pt x="68" y="180"/>
                  </a:lnTo>
                  <a:lnTo>
                    <a:pt x="78" y="170"/>
                  </a:lnTo>
                  <a:lnTo>
                    <a:pt x="84" y="166"/>
                  </a:lnTo>
                  <a:lnTo>
                    <a:pt x="94" y="162"/>
                  </a:lnTo>
                  <a:lnTo>
                    <a:pt x="112" y="160"/>
                  </a:lnTo>
                  <a:lnTo>
                    <a:pt x="130" y="138"/>
                  </a:lnTo>
                  <a:lnTo>
                    <a:pt x="128" y="98"/>
                  </a:lnTo>
                  <a:lnTo>
                    <a:pt x="158" y="42"/>
                  </a:lnTo>
                  <a:lnTo>
                    <a:pt x="162" y="12"/>
                  </a:lnTo>
                  <a:lnTo>
                    <a:pt x="170" y="10"/>
                  </a:lnTo>
                  <a:lnTo>
                    <a:pt x="176" y="8"/>
                  </a:lnTo>
                  <a:lnTo>
                    <a:pt x="190" y="2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2" y="2"/>
                  </a:lnTo>
                  <a:lnTo>
                    <a:pt x="220" y="6"/>
                  </a:lnTo>
                  <a:lnTo>
                    <a:pt x="226" y="22"/>
                  </a:lnTo>
                  <a:lnTo>
                    <a:pt x="218" y="40"/>
                  </a:lnTo>
                  <a:lnTo>
                    <a:pt x="212" y="58"/>
                  </a:lnTo>
                  <a:lnTo>
                    <a:pt x="198" y="74"/>
                  </a:lnTo>
                  <a:lnTo>
                    <a:pt x="196" y="82"/>
                  </a:lnTo>
                  <a:lnTo>
                    <a:pt x="192" y="90"/>
                  </a:lnTo>
                  <a:lnTo>
                    <a:pt x="192" y="108"/>
                  </a:lnTo>
                  <a:lnTo>
                    <a:pt x="194" y="132"/>
                  </a:lnTo>
                  <a:lnTo>
                    <a:pt x="232" y="138"/>
                  </a:lnTo>
                  <a:lnTo>
                    <a:pt x="238" y="146"/>
                  </a:lnTo>
                  <a:lnTo>
                    <a:pt x="248" y="154"/>
                  </a:lnTo>
                  <a:lnTo>
                    <a:pt x="260" y="164"/>
                  </a:lnTo>
                  <a:lnTo>
                    <a:pt x="268" y="168"/>
                  </a:lnTo>
                  <a:lnTo>
                    <a:pt x="276" y="170"/>
                  </a:lnTo>
                  <a:lnTo>
                    <a:pt x="274" y="176"/>
                  </a:lnTo>
                  <a:lnTo>
                    <a:pt x="270" y="184"/>
                  </a:lnTo>
                  <a:lnTo>
                    <a:pt x="264" y="192"/>
                  </a:lnTo>
                  <a:lnTo>
                    <a:pt x="258" y="198"/>
                  </a:lnTo>
                  <a:lnTo>
                    <a:pt x="252" y="206"/>
                  </a:lnTo>
                  <a:lnTo>
                    <a:pt x="244" y="214"/>
                  </a:lnTo>
                  <a:lnTo>
                    <a:pt x="228" y="226"/>
                  </a:lnTo>
                  <a:lnTo>
                    <a:pt x="216" y="228"/>
                  </a:lnTo>
                  <a:lnTo>
                    <a:pt x="206" y="228"/>
                  </a:lnTo>
                  <a:lnTo>
                    <a:pt x="202" y="232"/>
                  </a:lnTo>
                  <a:lnTo>
                    <a:pt x="200" y="236"/>
                  </a:lnTo>
                  <a:lnTo>
                    <a:pt x="202" y="248"/>
                  </a:lnTo>
                  <a:lnTo>
                    <a:pt x="200" y="258"/>
                  </a:lnTo>
                  <a:lnTo>
                    <a:pt x="198" y="270"/>
                  </a:lnTo>
                  <a:lnTo>
                    <a:pt x="188" y="284"/>
                  </a:lnTo>
                  <a:lnTo>
                    <a:pt x="182" y="296"/>
                  </a:lnTo>
                  <a:lnTo>
                    <a:pt x="180" y="308"/>
                  </a:lnTo>
                  <a:lnTo>
                    <a:pt x="178" y="332"/>
                  </a:lnTo>
                  <a:lnTo>
                    <a:pt x="194" y="346"/>
                  </a:lnTo>
                  <a:lnTo>
                    <a:pt x="202" y="348"/>
                  </a:lnTo>
                  <a:lnTo>
                    <a:pt x="214" y="352"/>
                  </a:lnTo>
                  <a:lnTo>
                    <a:pt x="218" y="358"/>
                  </a:lnTo>
                  <a:lnTo>
                    <a:pt x="222" y="364"/>
                  </a:lnTo>
                  <a:lnTo>
                    <a:pt x="224" y="372"/>
                  </a:lnTo>
                  <a:lnTo>
                    <a:pt x="222" y="382"/>
                  </a:lnTo>
                  <a:lnTo>
                    <a:pt x="216" y="394"/>
                  </a:lnTo>
                  <a:lnTo>
                    <a:pt x="198" y="400"/>
                  </a:lnTo>
                  <a:lnTo>
                    <a:pt x="184" y="406"/>
                  </a:lnTo>
                  <a:lnTo>
                    <a:pt x="160" y="426"/>
                  </a:lnTo>
                  <a:lnTo>
                    <a:pt x="154" y="430"/>
                  </a:lnTo>
                  <a:lnTo>
                    <a:pt x="148" y="430"/>
                  </a:lnTo>
                  <a:lnTo>
                    <a:pt x="142" y="428"/>
                  </a:lnTo>
                  <a:lnTo>
                    <a:pt x="134" y="422"/>
                  </a:lnTo>
                  <a:lnTo>
                    <a:pt x="106" y="39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32"/>
            <p:cNvSpPr/>
            <p:nvPr/>
          </p:nvSpPr>
          <p:spPr bwMode="auto">
            <a:xfrm>
              <a:off x="6108700" y="2295525"/>
              <a:ext cx="850900" cy="1219200"/>
            </a:xfrm>
            <a:custGeom>
              <a:avLst/>
              <a:gdLst>
                <a:gd name="T0" fmla="*/ 108 w 536"/>
                <a:gd name="T1" fmla="*/ 754 h 768"/>
                <a:gd name="T2" fmla="*/ 22 w 536"/>
                <a:gd name="T3" fmla="*/ 720 h 768"/>
                <a:gd name="T4" fmla="*/ 52 w 536"/>
                <a:gd name="T5" fmla="*/ 664 h 768"/>
                <a:gd name="T6" fmla="*/ 58 w 536"/>
                <a:gd name="T7" fmla="*/ 572 h 768"/>
                <a:gd name="T8" fmla="*/ 6 w 536"/>
                <a:gd name="T9" fmla="*/ 508 h 768"/>
                <a:gd name="T10" fmla="*/ 32 w 536"/>
                <a:gd name="T11" fmla="*/ 458 h 768"/>
                <a:gd name="T12" fmla="*/ 78 w 536"/>
                <a:gd name="T13" fmla="*/ 412 h 768"/>
                <a:gd name="T14" fmla="*/ 40 w 536"/>
                <a:gd name="T15" fmla="*/ 334 h 768"/>
                <a:gd name="T16" fmla="*/ 18 w 536"/>
                <a:gd name="T17" fmla="*/ 316 h 768"/>
                <a:gd name="T18" fmla="*/ 46 w 536"/>
                <a:gd name="T19" fmla="*/ 282 h 768"/>
                <a:gd name="T20" fmla="*/ 24 w 536"/>
                <a:gd name="T21" fmla="*/ 236 h 768"/>
                <a:gd name="T22" fmla="*/ 0 w 536"/>
                <a:gd name="T23" fmla="*/ 164 h 768"/>
                <a:gd name="T24" fmla="*/ 28 w 536"/>
                <a:gd name="T25" fmla="*/ 142 h 768"/>
                <a:gd name="T26" fmla="*/ 44 w 536"/>
                <a:gd name="T27" fmla="*/ 84 h 768"/>
                <a:gd name="T28" fmla="*/ 70 w 536"/>
                <a:gd name="T29" fmla="*/ 88 h 768"/>
                <a:gd name="T30" fmla="*/ 72 w 536"/>
                <a:gd name="T31" fmla="*/ 118 h 768"/>
                <a:gd name="T32" fmla="*/ 82 w 536"/>
                <a:gd name="T33" fmla="*/ 150 h 768"/>
                <a:gd name="T34" fmla="*/ 124 w 536"/>
                <a:gd name="T35" fmla="*/ 154 h 768"/>
                <a:gd name="T36" fmla="*/ 136 w 536"/>
                <a:gd name="T37" fmla="*/ 134 h 768"/>
                <a:gd name="T38" fmla="*/ 180 w 536"/>
                <a:gd name="T39" fmla="*/ 106 h 768"/>
                <a:gd name="T40" fmla="*/ 252 w 536"/>
                <a:gd name="T41" fmla="*/ 92 h 768"/>
                <a:gd name="T42" fmla="*/ 266 w 536"/>
                <a:gd name="T43" fmla="*/ 22 h 768"/>
                <a:gd name="T44" fmla="*/ 310 w 536"/>
                <a:gd name="T45" fmla="*/ 0 h 768"/>
                <a:gd name="T46" fmla="*/ 332 w 536"/>
                <a:gd name="T47" fmla="*/ 40 h 768"/>
                <a:gd name="T48" fmla="*/ 378 w 536"/>
                <a:gd name="T49" fmla="*/ 128 h 768"/>
                <a:gd name="T50" fmla="*/ 424 w 536"/>
                <a:gd name="T51" fmla="*/ 138 h 768"/>
                <a:gd name="T52" fmla="*/ 444 w 536"/>
                <a:gd name="T53" fmla="*/ 152 h 768"/>
                <a:gd name="T54" fmla="*/ 430 w 536"/>
                <a:gd name="T55" fmla="*/ 188 h 768"/>
                <a:gd name="T56" fmla="*/ 448 w 536"/>
                <a:gd name="T57" fmla="*/ 210 h 768"/>
                <a:gd name="T58" fmla="*/ 520 w 536"/>
                <a:gd name="T59" fmla="*/ 250 h 768"/>
                <a:gd name="T60" fmla="*/ 488 w 536"/>
                <a:gd name="T61" fmla="*/ 330 h 768"/>
                <a:gd name="T62" fmla="*/ 450 w 536"/>
                <a:gd name="T63" fmla="*/ 370 h 768"/>
                <a:gd name="T64" fmla="*/ 398 w 536"/>
                <a:gd name="T65" fmla="*/ 384 h 768"/>
                <a:gd name="T66" fmla="*/ 350 w 536"/>
                <a:gd name="T67" fmla="*/ 340 h 768"/>
                <a:gd name="T68" fmla="*/ 344 w 536"/>
                <a:gd name="T69" fmla="*/ 288 h 768"/>
                <a:gd name="T70" fmla="*/ 310 w 536"/>
                <a:gd name="T71" fmla="*/ 252 h 768"/>
                <a:gd name="T72" fmla="*/ 294 w 536"/>
                <a:gd name="T73" fmla="*/ 200 h 768"/>
                <a:gd name="T74" fmla="*/ 258 w 536"/>
                <a:gd name="T75" fmla="*/ 184 h 768"/>
                <a:gd name="T76" fmla="*/ 226 w 536"/>
                <a:gd name="T77" fmla="*/ 190 h 768"/>
                <a:gd name="T78" fmla="*/ 194 w 536"/>
                <a:gd name="T79" fmla="*/ 228 h 768"/>
                <a:gd name="T80" fmla="*/ 178 w 536"/>
                <a:gd name="T81" fmla="*/ 266 h 768"/>
                <a:gd name="T82" fmla="*/ 172 w 536"/>
                <a:gd name="T83" fmla="*/ 298 h 768"/>
                <a:gd name="T84" fmla="*/ 142 w 536"/>
                <a:gd name="T85" fmla="*/ 314 h 768"/>
                <a:gd name="T86" fmla="*/ 142 w 536"/>
                <a:gd name="T87" fmla="*/ 360 h 768"/>
                <a:gd name="T88" fmla="*/ 222 w 536"/>
                <a:gd name="T89" fmla="*/ 346 h 768"/>
                <a:gd name="T90" fmla="*/ 252 w 536"/>
                <a:gd name="T91" fmla="*/ 342 h 768"/>
                <a:gd name="T92" fmla="*/ 274 w 536"/>
                <a:gd name="T93" fmla="*/ 360 h 768"/>
                <a:gd name="T94" fmla="*/ 300 w 536"/>
                <a:gd name="T95" fmla="*/ 436 h 768"/>
                <a:gd name="T96" fmla="*/ 352 w 536"/>
                <a:gd name="T97" fmla="*/ 468 h 768"/>
                <a:gd name="T98" fmla="*/ 354 w 536"/>
                <a:gd name="T99" fmla="*/ 512 h 768"/>
                <a:gd name="T100" fmla="*/ 328 w 536"/>
                <a:gd name="T101" fmla="*/ 540 h 768"/>
                <a:gd name="T102" fmla="*/ 266 w 536"/>
                <a:gd name="T103" fmla="*/ 582 h 768"/>
                <a:gd name="T104" fmla="*/ 202 w 536"/>
                <a:gd name="T105" fmla="*/ 650 h 768"/>
                <a:gd name="T106" fmla="*/ 180 w 536"/>
                <a:gd name="T107" fmla="*/ 730 h 7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36" h="768">
                  <a:moveTo>
                    <a:pt x="192" y="768"/>
                  </a:moveTo>
                  <a:lnTo>
                    <a:pt x="192" y="768"/>
                  </a:lnTo>
                  <a:lnTo>
                    <a:pt x="178" y="754"/>
                  </a:lnTo>
                  <a:lnTo>
                    <a:pt x="108" y="754"/>
                  </a:lnTo>
                  <a:lnTo>
                    <a:pt x="44" y="740"/>
                  </a:lnTo>
                  <a:lnTo>
                    <a:pt x="32" y="730"/>
                  </a:lnTo>
                  <a:lnTo>
                    <a:pt x="22" y="720"/>
                  </a:lnTo>
                  <a:lnTo>
                    <a:pt x="16" y="712"/>
                  </a:lnTo>
                  <a:lnTo>
                    <a:pt x="14" y="708"/>
                  </a:lnTo>
                  <a:lnTo>
                    <a:pt x="52" y="664"/>
                  </a:lnTo>
                  <a:lnTo>
                    <a:pt x="62" y="630"/>
                  </a:lnTo>
                  <a:lnTo>
                    <a:pt x="66" y="608"/>
                  </a:lnTo>
                  <a:lnTo>
                    <a:pt x="64" y="588"/>
                  </a:lnTo>
                  <a:lnTo>
                    <a:pt x="58" y="572"/>
                  </a:lnTo>
                  <a:lnTo>
                    <a:pt x="50" y="558"/>
                  </a:lnTo>
                  <a:lnTo>
                    <a:pt x="42" y="544"/>
                  </a:lnTo>
                  <a:lnTo>
                    <a:pt x="30" y="532"/>
                  </a:lnTo>
                  <a:lnTo>
                    <a:pt x="6" y="508"/>
                  </a:lnTo>
                  <a:lnTo>
                    <a:pt x="6" y="494"/>
                  </a:lnTo>
                  <a:lnTo>
                    <a:pt x="10" y="482"/>
                  </a:lnTo>
                  <a:lnTo>
                    <a:pt x="16" y="474"/>
                  </a:lnTo>
                  <a:lnTo>
                    <a:pt x="22" y="464"/>
                  </a:lnTo>
                  <a:lnTo>
                    <a:pt x="32" y="458"/>
                  </a:lnTo>
                  <a:lnTo>
                    <a:pt x="40" y="450"/>
                  </a:lnTo>
                  <a:lnTo>
                    <a:pt x="62" y="438"/>
                  </a:lnTo>
                  <a:lnTo>
                    <a:pt x="78" y="412"/>
                  </a:lnTo>
                  <a:lnTo>
                    <a:pt x="78" y="382"/>
                  </a:lnTo>
                  <a:lnTo>
                    <a:pt x="64" y="362"/>
                  </a:lnTo>
                  <a:lnTo>
                    <a:pt x="52" y="346"/>
                  </a:lnTo>
                  <a:lnTo>
                    <a:pt x="40" y="334"/>
                  </a:lnTo>
                  <a:lnTo>
                    <a:pt x="26" y="322"/>
                  </a:lnTo>
                  <a:lnTo>
                    <a:pt x="18" y="320"/>
                  </a:lnTo>
                  <a:lnTo>
                    <a:pt x="18" y="316"/>
                  </a:lnTo>
                  <a:lnTo>
                    <a:pt x="38" y="300"/>
                  </a:lnTo>
                  <a:lnTo>
                    <a:pt x="44" y="288"/>
                  </a:lnTo>
                  <a:lnTo>
                    <a:pt x="46" y="282"/>
                  </a:lnTo>
                  <a:lnTo>
                    <a:pt x="48" y="276"/>
                  </a:lnTo>
                  <a:lnTo>
                    <a:pt x="24" y="256"/>
                  </a:lnTo>
                  <a:lnTo>
                    <a:pt x="24" y="236"/>
                  </a:lnTo>
                  <a:lnTo>
                    <a:pt x="10" y="220"/>
                  </a:lnTo>
                  <a:lnTo>
                    <a:pt x="0" y="208"/>
                  </a:lnTo>
                  <a:lnTo>
                    <a:pt x="0" y="164"/>
                  </a:lnTo>
                  <a:lnTo>
                    <a:pt x="16" y="146"/>
                  </a:lnTo>
                  <a:lnTo>
                    <a:pt x="22" y="144"/>
                  </a:lnTo>
                  <a:lnTo>
                    <a:pt x="28" y="142"/>
                  </a:lnTo>
                  <a:lnTo>
                    <a:pt x="34" y="140"/>
                  </a:lnTo>
                  <a:lnTo>
                    <a:pt x="34" y="94"/>
                  </a:lnTo>
                  <a:lnTo>
                    <a:pt x="44" y="84"/>
                  </a:lnTo>
                  <a:lnTo>
                    <a:pt x="50" y="80"/>
                  </a:lnTo>
                  <a:lnTo>
                    <a:pt x="58" y="78"/>
                  </a:lnTo>
                  <a:lnTo>
                    <a:pt x="64" y="82"/>
                  </a:lnTo>
                  <a:lnTo>
                    <a:pt x="70" y="88"/>
                  </a:lnTo>
                  <a:lnTo>
                    <a:pt x="76" y="98"/>
                  </a:lnTo>
                  <a:lnTo>
                    <a:pt x="78" y="104"/>
                  </a:lnTo>
                  <a:lnTo>
                    <a:pt x="80" y="112"/>
                  </a:lnTo>
                  <a:lnTo>
                    <a:pt x="72" y="118"/>
                  </a:lnTo>
                  <a:lnTo>
                    <a:pt x="68" y="124"/>
                  </a:lnTo>
                  <a:lnTo>
                    <a:pt x="68" y="130"/>
                  </a:lnTo>
                  <a:lnTo>
                    <a:pt x="70" y="136"/>
                  </a:lnTo>
                  <a:lnTo>
                    <a:pt x="76" y="142"/>
                  </a:lnTo>
                  <a:lnTo>
                    <a:pt x="82" y="150"/>
                  </a:lnTo>
                  <a:lnTo>
                    <a:pt x="98" y="164"/>
                  </a:lnTo>
                  <a:lnTo>
                    <a:pt x="108" y="164"/>
                  </a:lnTo>
                  <a:lnTo>
                    <a:pt x="124" y="154"/>
                  </a:lnTo>
                  <a:lnTo>
                    <a:pt x="124" y="148"/>
                  </a:lnTo>
                  <a:lnTo>
                    <a:pt x="128" y="142"/>
                  </a:lnTo>
                  <a:lnTo>
                    <a:pt x="132" y="138"/>
                  </a:lnTo>
                  <a:lnTo>
                    <a:pt x="136" y="134"/>
                  </a:lnTo>
                  <a:lnTo>
                    <a:pt x="148" y="126"/>
                  </a:lnTo>
                  <a:lnTo>
                    <a:pt x="162" y="120"/>
                  </a:lnTo>
                  <a:lnTo>
                    <a:pt x="170" y="110"/>
                  </a:lnTo>
                  <a:lnTo>
                    <a:pt x="180" y="106"/>
                  </a:lnTo>
                  <a:lnTo>
                    <a:pt x="190" y="104"/>
                  </a:lnTo>
                  <a:lnTo>
                    <a:pt x="202" y="102"/>
                  </a:lnTo>
                  <a:lnTo>
                    <a:pt x="228" y="100"/>
                  </a:lnTo>
                  <a:lnTo>
                    <a:pt x="240" y="98"/>
                  </a:lnTo>
                  <a:lnTo>
                    <a:pt x="252" y="92"/>
                  </a:lnTo>
                  <a:lnTo>
                    <a:pt x="250" y="40"/>
                  </a:lnTo>
                  <a:lnTo>
                    <a:pt x="258" y="30"/>
                  </a:lnTo>
                  <a:lnTo>
                    <a:pt x="266" y="22"/>
                  </a:lnTo>
                  <a:lnTo>
                    <a:pt x="288" y="8"/>
                  </a:lnTo>
                  <a:lnTo>
                    <a:pt x="296" y="2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4"/>
                  </a:lnTo>
                  <a:lnTo>
                    <a:pt x="318" y="10"/>
                  </a:lnTo>
                  <a:lnTo>
                    <a:pt x="322" y="18"/>
                  </a:lnTo>
                  <a:lnTo>
                    <a:pt x="332" y="40"/>
                  </a:lnTo>
                  <a:lnTo>
                    <a:pt x="370" y="100"/>
                  </a:lnTo>
                  <a:lnTo>
                    <a:pt x="372" y="112"/>
                  </a:lnTo>
                  <a:lnTo>
                    <a:pt x="374" y="122"/>
                  </a:lnTo>
                  <a:lnTo>
                    <a:pt x="378" y="128"/>
                  </a:lnTo>
                  <a:lnTo>
                    <a:pt x="382" y="132"/>
                  </a:lnTo>
                  <a:lnTo>
                    <a:pt x="388" y="136"/>
                  </a:lnTo>
                  <a:lnTo>
                    <a:pt x="398" y="140"/>
                  </a:lnTo>
                  <a:lnTo>
                    <a:pt x="424" y="138"/>
                  </a:lnTo>
                  <a:lnTo>
                    <a:pt x="442" y="138"/>
                  </a:lnTo>
                  <a:lnTo>
                    <a:pt x="458" y="140"/>
                  </a:lnTo>
                  <a:lnTo>
                    <a:pt x="450" y="146"/>
                  </a:lnTo>
                  <a:lnTo>
                    <a:pt x="444" y="152"/>
                  </a:lnTo>
                  <a:lnTo>
                    <a:pt x="436" y="158"/>
                  </a:lnTo>
                  <a:lnTo>
                    <a:pt x="430" y="166"/>
                  </a:lnTo>
                  <a:lnTo>
                    <a:pt x="430" y="178"/>
                  </a:lnTo>
                  <a:lnTo>
                    <a:pt x="430" y="188"/>
                  </a:lnTo>
                  <a:lnTo>
                    <a:pt x="432" y="192"/>
                  </a:lnTo>
                  <a:lnTo>
                    <a:pt x="436" y="198"/>
                  </a:lnTo>
                  <a:lnTo>
                    <a:pt x="440" y="204"/>
                  </a:lnTo>
                  <a:lnTo>
                    <a:pt x="448" y="210"/>
                  </a:lnTo>
                  <a:lnTo>
                    <a:pt x="458" y="212"/>
                  </a:lnTo>
                  <a:lnTo>
                    <a:pt x="466" y="216"/>
                  </a:lnTo>
                  <a:lnTo>
                    <a:pt x="482" y="226"/>
                  </a:lnTo>
                  <a:lnTo>
                    <a:pt x="500" y="238"/>
                  </a:lnTo>
                  <a:lnTo>
                    <a:pt x="520" y="250"/>
                  </a:lnTo>
                  <a:lnTo>
                    <a:pt x="536" y="264"/>
                  </a:lnTo>
                  <a:lnTo>
                    <a:pt x="488" y="330"/>
                  </a:lnTo>
                  <a:lnTo>
                    <a:pt x="486" y="336"/>
                  </a:lnTo>
                  <a:lnTo>
                    <a:pt x="482" y="344"/>
                  </a:lnTo>
                  <a:lnTo>
                    <a:pt x="476" y="352"/>
                  </a:lnTo>
                  <a:lnTo>
                    <a:pt x="468" y="358"/>
                  </a:lnTo>
                  <a:lnTo>
                    <a:pt x="450" y="370"/>
                  </a:lnTo>
                  <a:lnTo>
                    <a:pt x="436" y="376"/>
                  </a:lnTo>
                  <a:lnTo>
                    <a:pt x="416" y="380"/>
                  </a:lnTo>
                  <a:lnTo>
                    <a:pt x="398" y="384"/>
                  </a:lnTo>
                  <a:lnTo>
                    <a:pt x="382" y="372"/>
                  </a:lnTo>
                  <a:lnTo>
                    <a:pt x="370" y="360"/>
                  </a:lnTo>
                  <a:lnTo>
                    <a:pt x="360" y="348"/>
                  </a:lnTo>
                  <a:lnTo>
                    <a:pt x="350" y="340"/>
                  </a:lnTo>
                  <a:lnTo>
                    <a:pt x="346" y="332"/>
                  </a:lnTo>
                  <a:lnTo>
                    <a:pt x="346" y="324"/>
                  </a:lnTo>
                  <a:lnTo>
                    <a:pt x="346" y="308"/>
                  </a:lnTo>
                  <a:lnTo>
                    <a:pt x="344" y="294"/>
                  </a:lnTo>
                  <a:lnTo>
                    <a:pt x="344" y="288"/>
                  </a:lnTo>
                  <a:lnTo>
                    <a:pt x="342" y="284"/>
                  </a:lnTo>
                  <a:lnTo>
                    <a:pt x="310" y="272"/>
                  </a:lnTo>
                  <a:lnTo>
                    <a:pt x="310" y="252"/>
                  </a:lnTo>
                  <a:lnTo>
                    <a:pt x="312" y="232"/>
                  </a:lnTo>
                  <a:lnTo>
                    <a:pt x="314" y="214"/>
                  </a:lnTo>
                  <a:lnTo>
                    <a:pt x="314" y="202"/>
                  </a:lnTo>
                  <a:lnTo>
                    <a:pt x="294" y="200"/>
                  </a:lnTo>
                  <a:lnTo>
                    <a:pt x="278" y="198"/>
                  </a:lnTo>
                  <a:lnTo>
                    <a:pt x="270" y="196"/>
                  </a:lnTo>
                  <a:lnTo>
                    <a:pt x="264" y="192"/>
                  </a:lnTo>
                  <a:lnTo>
                    <a:pt x="260" y="188"/>
                  </a:lnTo>
                  <a:lnTo>
                    <a:pt x="258" y="184"/>
                  </a:lnTo>
                  <a:lnTo>
                    <a:pt x="238" y="184"/>
                  </a:lnTo>
                  <a:lnTo>
                    <a:pt x="232" y="184"/>
                  </a:lnTo>
                  <a:lnTo>
                    <a:pt x="228" y="186"/>
                  </a:lnTo>
                  <a:lnTo>
                    <a:pt x="226" y="190"/>
                  </a:lnTo>
                  <a:lnTo>
                    <a:pt x="224" y="196"/>
                  </a:lnTo>
                  <a:lnTo>
                    <a:pt x="220" y="214"/>
                  </a:lnTo>
                  <a:lnTo>
                    <a:pt x="206" y="220"/>
                  </a:lnTo>
                  <a:lnTo>
                    <a:pt x="194" y="228"/>
                  </a:lnTo>
                  <a:lnTo>
                    <a:pt x="172" y="244"/>
                  </a:lnTo>
                  <a:lnTo>
                    <a:pt x="172" y="250"/>
                  </a:lnTo>
                  <a:lnTo>
                    <a:pt x="174" y="258"/>
                  </a:lnTo>
                  <a:lnTo>
                    <a:pt x="178" y="266"/>
                  </a:lnTo>
                  <a:lnTo>
                    <a:pt x="184" y="278"/>
                  </a:lnTo>
                  <a:lnTo>
                    <a:pt x="182" y="286"/>
                  </a:lnTo>
                  <a:lnTo>
                    <a:pt x="176" y="292"/>
                  </a:lnTo>
                  <a:lnTo>
                    <a:pt x="172" y="298"/>
                  </a:lnTo>
                  <a:lnTo>
                    <a:pt x="164" y="300"/>
                  </a:lnTo>
                  <a:lnTo>
                    <a:pt x="152" y="306"/>
                  </a:lnTo>
                  <a:lnTo>
                    <a:pt x="146" y="310"/>
                  </a:lnTo>
                  <a:lnTo>
                    <a:pt x="142" y="314"/>
                  </a:lnTo>
                  <a:lnTo>
                    <a:pt x="142" y="326"/>
                  </a:lnTo>
                  <a:lnTo>
                    <a:pt x="140" y="338"/>
                  </a:lnTo>
                  <a:lnTo>
                    <a:pt x="138" y="350"/>
                  </a:lnTo>
                  <a:lnTo>
                    <a:pt x="140" y="356"/>
                  </a:lnTo>
                  <a:lnTo>
                    <a:pt x="142" y="360"/>
                  </a:lnTo>
                  <a:lnTo>
                    <a:pt x="206" y="360"/>
                  </a:lnTo>
                  <a:lnTo>
                    <a:pt x="214" y="352"/>
                  </a:lnTo>
                  <a:lnTo>
                    <a:pt x="222" y="346"/>
                  </a:lnTo>
                  <a:lnTo>
                    <a:pt x="228" y="342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2" y="342"/>
                  </a:lnTo>
                  <a:lnTo>
                    <a:pt x="256" y="348"/>
                  </a:lnTo>
                  <a:lnTo>
                    <a:pt x="260" y="350"/>
                  </a:lnTo>
                  <a:lnTo>
                    <a:pt x="266" y="356"/>
                  </a:lnTo>
                  <a:lnTo>
                    <a:pt x="274" y="360"/>
                  </a:lnTo>
                  <a:lnTo>
                    <a:pt x="282" y="378"/>
                  </a:lnTo>
                  <a:lnTo>
                    <a:pt x="290" y="422"/>
                  </a:lnTo>
                  <a:lnTo>
                    <a:pt x="300" y="436"/>
                  </a:lnTo>
                  <a:lnTo>
                    <a:pt x="314" y="448"/>
                  </a:lnTo>
                  <a:lnTo>
                    <a:pt x="330" y="460"/>
                  </a:lnTo>
                  <a:lnTo>
                    <a:pt x="340" y="464"/>
                  </a:lnTo>
                  <a:lnTo>
                    <a:pt x="352" y="468"/>
                  </a:lnTo>
                  <a:lnTo>
                    <a:pt x="372" y="502"/>
                  </a:lnTo>
                  <a:lnTo>
                    <a:pt x="368" y="502"/>
                  </a:lnTo>
                  <a:lnTo>
                    <a:pt x="362" y="504"/>
                  </a:lnTo>
                  <a:lnTo>
                    <a:pt x="354" y="512"/>
                  </a:lnTo>
                  <a:lnTo>
                    <a:pt x="346" y="520"/>
                  </a:lnTo>
                  <a:lnTo>
                    <a:pt x="340" y="526"/>
                  </a:lnTo>
                  <a:lnTo>
                    <a:pt x="336" y="534"/>
                  </a:lnTo>
                  <a:lnTo>
                    <a:pt x="328" y="540"/>
                  </a:lnTo>
                  <a:lnTo>
                    <a:pt x="312" y="554"/>
                  </a:lnTo>
                  <a:lnTo>
                    <a:pt x="296" y="564"/>
                  </a:lnTo>
                  <a:lnTo>
                    <a:pt x="280" y="570"/>
                  </a:lnTo>
                  <a:lnTo>
                    <a:pt x="266" y="582"/>
                  </a:lnTo>
                  <a:lnTo>
                    <a:pt x="254" y="592"/>
                  </a:lnTo>
                  <a:lnTo>
                    <a:pt x="244" y="606"/>
                  </a:lnTo>
                  <a:lnTo>
                    <a:pt x="234" y="620"/>
                  </a:lnTo>
                  <a:lnTo>
                    <a:pt x="202" y="650"/>
                  </a:lnTo>
                  <a:lnTo>
                    <a:pt x="190" y="662"/>
                  </a:lnTo>
                  <a:lnTo>
                    <a:pt x="182" y="676"/>
                  </a:lnTo>
                  <a:lnTo>
                    <a:pt x="176" y="690"/>
                  </a:lnTo>
                  <a:lnTo>
                    <a:pt x="176" y="708"/>
                  </a:lnTo>
                  <a:lnTo>
                    <a:pt x="180" y="730"/>
                  </a:lnTo>
                  <a:lnTo>
                    <a:pt x="190" y="756"/>
                  </a:lnTo>
                  <a:lnTo>
                    <a:pt x="192" y="7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33"/>
            <p:cNvSpPr/>
            <p:nvPr/>
          </p:nvSpPr>
          <p:spPr bwMode="auto">
            <a:xfrm>
              <a:off x="555625" y="1035050"/>
              <a:ext cx="3143250" cy="2406650"/>
            </a:xfrm>
            <a:custGeom>
              <a:avLst/>
              <a:gdLst>
                <a:gd name="T0" fmla="*/ 1348 w 1980"/>
                <a:gd name="T1" fmla="*/ 1486 h 1516"/>
                <a:gd name="T2" fmla="*/ 1296 w 1980"/>
                <a:gd name="T3" fmla="*/ 1480 h 1516"/>
                <a:gd name="T4" fmla="*/ 1206 w 1980"/>
                <a:gd name="T5" fmla="*/ 1418 h 1516"/>
                <a:gd name="T6" fmla="*/ 1068 w 1980"/>
                <a:gd name="T7" fmla="*/ 1416 h 1516"/>
                <a:gd name="T8" fmla="*/ 938 w 1980"/>
                <a:gd name="T9" fmla="*/ 1464 h 1516"/>
                <a:gd name="T10" fmla="*/ 842 w 1980"/>
                <a:gd name="T11" fmla="*/ 1464 h 1516"/>
                <a:gd name="T12" fmla="*/ 720 w 1980"/>
                <a:gd name="T13" fmla="*/ 1458 h 1516"/>
                <a:gd name="T14" fmla="*/ 664 w 1980"/>
                <a:gd name="T15" fmla="*/ 1408 h 1516"/>
                <a:gd name="T16" fmla="*/ 580 w 1980"/>
                <a:gd name="T17" fmla="*/ 1446 h 1516"/>
                <a:gd name="T18" fmla="*/ 528 w 1980"/>
                <a:gd name="T19" fmla="*/ 1412 h 1516"/>
                <a:gd name="T20" fmla="*/ 420 w 1980"/>
                <a:gd name="T21" fmla="*/ 1446 h 1516"/>
                <a:gd name="T22" fmla="*/ 332 w 1980"/>
                <a:gd name="T23" fmla="*/ 1490 h 1516"/>
                <a:gd name="T24" fmla="*/ 278 w 1980"/>
                <a:gd name="T25" fmla="*/ 1444 h 1516"/>
                <a:gd name="T26" fmla="*/ 256 w 1980"/>
                <a:gd name="T27" fmla="*/ 1350 h 1516"/>
                <a:gd name="T28" fmla="*/ 190 w 1980"/>
                <a:gd name="T29" fmla="*/ 1318 h 1516"/>
                <a:gd name="T30" fmla="*/ 112 w 1980"/>
                <a:gd name="T31" fmla="*/ 1224 h 1516"/>
                <a:gd name="T32" fmla="*/ 98 w 1980"/>
                <a:gd name="T33" fmla="*/ 1128 h 1516"/>
                <a:gd name="T34" fmla="*/ 36 w 1980"/>
                <a:gd name="T35" fmla="*/ 1054 h 1516"/>
                <a:gd name="T36" fmla="*/ 86 w 1980"/>
                <a:gd name="T37" fmla="*/ 920 h 1516"/>
                <a:gd name="T38" fmla="*/ 20 w 1980"/>
                <a:gd name="T39" fmla="*/ 884 h 1516"/>
                <a:gd name="T40" fmla="*/ 0 w 1980"/>
                <a:gd name="T41" fmla="*/ 864 h 1516"/>
                <a:gd name="T42" fmla="*/ 8 w 1980"/>
                <a:gd name="T43" fmla="*/ 798 h 1516"/>
                <a:gd name="T44" fmla="*/ 106 w 1980"/>
                <a:gd name="T45" fmla="*/ 726 h 1516"/>
                <a:gd name="T46" fmla="*/ 236 w 1980"/>
                <a:gd name="T47" fmla="*/ 732 h 1516"/>
                <a:gd name="T48" fmla="*/ 308 w 1980"/>
                <a:gd name="T49" fmla="*/ 746 h 1516"/>
                <a:gd name="T50" fmla="*/ 418 w 1980"/>
                <a:gd name="T51" fmla="*/ 684 h 1516"/>
                <a:gd name="T52" fmla="*/ 510 w 1980"/>
                <a:gd name="T53" fmla="*/ 688 h 1516"/>
                <a:gd name="T54" fmla="*/ 638 w 1980"/>
                <a:gd name="T55" fmla="*/ 620 h 1516"/>
                <a:gd name="T56" fmla="*/ 708 w 1980"/>
                <a:gd name="T57" fmla="*/ 536 h 1516"/>
                <a:gd name="T58" fmla="*/ 728 w 1980"/>
                <a:gd name="T59" fmla="*/ 392 h 1516"/>
                <a:gd name="T60" fmla="*/ 772 w 1980"/>
                <a:gd name="T61" fmla="*/ 326 h 1516"/>
                <a:gd name="T62" fmla="*/ 904 w 1980"/>
                <a:gd name="T63" fmla="*/ 356 h 1516"/>
                <a:gd name="T64" fmla="*/ 926 w 1980"/>
                <a:gd name="T65" fmla="*/ 302 h 1516"/>
                <a:gd name="T66" fmla="*/ 1008 w 1980"/>
                <a:gd name="T67" fmla="*/ 172 h 1516"/>
                <a:gd name="T68" fmla="*/ 1092 w 1980"/>
                <a:gd name="T69" fmla="*/ 186 h 1516"/>
                <a:gd name="T70" fmla="*/ 1196 w 1980"/>
                <a:gd name="T71" fmla="*/ 202 h 1516"/>
                <a:gd name="T72" fmla="*/ 1246 w 1980"/>
                <a:gd name="T73" fmla="*/ 76 h 1516"/>
                <a:gd name="T74" fmla="*/ 1352 w 1980"/>
                <a:gd name="T75" fmla="*/ 36 h 1516"/>
                <a:gd name="T76" fmla="*/ 1426 w 1980"/>
                <a:gd name="T77" fmla="*/ 22 h 1516"/>
                <a:gd name="T78" fmla="*/ 1568 w 1980"/>
                <a:gd name="T79" fmla="*/ 164 h 1516"/>
                <a:gd name="T80" fmla="*/ 1612 w 1980"/>
                <a:gd name="T81" fmla="*/ 320 h 1516"/>
                <a:gd name="T82" fmla="*/ 1568 w 1980"/>
                <a:gd name="T83" fmla="*/ 390 h 1516"/>
                <a:gd name="T84" fmla="*/ 1614 w 1980"/>
                <a:gd name="T85" fmla="*/ 488 h 1516"/>
                <a:gd name="T86" fmla="*/ 1778 w 1980"/>
                <a:gd name="T87" fmla="*/ 526 h 1516"/>
                <a:gd name="T88" fmla="*/ 1918 w 1980"/>
                <a:gd name="T89" fmla="*/ 628 h 1516"/>
                <a:gd name="T90" fmla="*/ 1974 w 1980"/>
                <a:gd name="T91" fmla="*/ 736 h 1516"/>
                <a:gd name="T92" fmla="*/ 1952 w 1980"/>
                <a:gd name="T93" fmla="*/ 832 h 1516"/>
                <a:gd name="T94" fmla="*/ 1878 w 1980"/>
                <a:gd name="T95" fmla="*/ 908 h 1516"/>
                <a:gd name="T96" fmla="*/ 1774 w 1980"/>
                <a:gd name="T97" fmla="*/ 980 h 1516"/>
                <a:gd name="T98" fmla="*/ 1672 w 1980"/>
                <a:gd name="T99" fmla="*/ 1034 h 1516"/>
                <a:gd name="T100" fmla="*/ 1646 w 1980"/>
                <a:gd name="T101" fmla="*/ 1106 h 1516"/>
                <a:gd name="T102" fmla="*/ 1580 w 1980"/>
                <a:gd name="T103" fmla="*/ 1194 h 1516"/>
                <a:gd name="T104" fmla="*/ 1396 w 1980"/>
                <a:gd name="T105" fmla="*/ 1236 h 1516"/>
                <a:gd name="T106" fmla="*/ 1404 w 1980"/>
                <a:gd name="T107" fmla="*/ 1294 h 1516"/>
                <a:gd name="T108" fmla="*/ 1474 w 1980"/>
                <a:gd name="T109" fmla="*/ 1370 h 1516"/>
                <a:gd name="T110" fmla="*/ 1434 w 1980"/>
                <a:gd name="T111" fmla="*/ 1426 h 1516"/>
                <a:gd name="T112" fmla="*/ 1450 w 1980"/>
                <a:gd name="T113" fmla="*/ 1504 h 15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980" h="1516">
                  <a:moveTo>
                    <a:pt x="1416" y="1516"/>
                  </a:moveTo>
                  <a:lnTo>
                    <a:pt x="1416" y="1516"/>
                  </a:lnTo>
                  <a:lnTo>
                    <a:pt x="1402" y="1508"/>
                  </a:lnTo>
                  <a:lnTo>
                    <a:pt x="1378" y="1484"/>
                  </a:lnTo>
                  <a:lnTo>
                    <a:pt x="1362" y="1484"/>
                  </a:lnTo>
                  <a:lnTo>
                    <a:pt x="1352" y="1484"/>
                  </a:lnTo>
                  <a:lnTo>
                    <a:pt x="1348" y="1486"/>
                  </a:lnTo>
                  <a:lnTo>
                    <a:pt x="1346" y="1488"/>
                  </a:lnTo>
                  <a:lnTo>
                    <a:pt x="1340" y="1502"/>
                  </a:lnTo>
                  <a:lnTo>
                    <a:pt x="1330" y="1498"/>
                  </a:lnTo>
                  <a:lnTo>
                    <a:pt x="1304" y="1500"/>
                  </a:lnTo>
                  <a:lnTo>
                    <a:pt x="1298" y="1490"/>
                  </a:lnTo>
                  <a:lnTo>
                    <a:pt x="1296" y="1480"/>
                  </a:lnTo>
                  <a:lnTo>
                    <a:pt x="1294" y="1466"/>
                  </a:lnTo>
                  <a:lnTo>
                    <a:pt x="1276" y="1458"/>
                  </a:lnTo>
                  <a:lnTo>
                    <a:pt x="1252" y="1438"/>
                  </a:lnTo>
                  <a:lnTo>
                    <a:pt x="1242" y="1430"/>
                  </a:lnTo>
                  <a:lnTo>
                    <a:pt x="1230" y="1424"/>
                  </a:lnTo>
                  <a:lnTo>
                    <a:pt x="1218" y="1420"/>
                  </a:lnTo>
                  <a:lnTo>
                    <a:pt x="1206" y="1418"/>
                  </a:lnTo>
                  <a:lnTo>
                    <a:pt x="1194" y="1418"/>
                  </a:lnTo>
                  <a:lnTo>
                    <a:pt x="1180" y="1422"/>
                  </a:lnTo>
                  <a:lnTo>
                    <a:pt x="1142" y="1428"/>
                  </a:lnTo>
                  <a:lnTo>
                    <a:pt x="1122" y="1428"/>
                  </a:lnTo>
                  <a:lnTo>
                    <a:pt x="1104" y="1428"/>
                  </a:lnTo>
                  <a:lnTo>
                    <a:pt x="1068" y="1416"/>
                  </a:lnTo>
                  <a:lnTo>
                    <a:pt x="1038" y="1416"/>
                  </a:lnTo>
                  <a:lnTo>
                    <a:pt x="1018" y="1426"/>
                  </a:lnTo>
                  <a:lnTo>
                    <a:pt x="1000" y="1436"/>
                  </a:lnTo>
                  <a:lnTo>
                    <a:pt x="984" y="1450"/>
                  </a:lnTo>
                  <a:lnTo>
                    <a:pt x="978" y="1458"/>
                  </a:lnTo>
                  <a:lnTo>
                    <a:pt x="972" y="1466"/>
                  </a:lnTo>
                  <a:lnTo>
                    <a:pt x="938" y="1464"/>
                  </a:lnTo>
                  <a:lnTo>
                    <a:pt x="906" y="1450"/>
                  </a:lnTo>
                  <a:lnTo>
                    <a:pt x="884" y="1450"/>
                  </a:lnTo>
                  <a:lnTo>
                    <a:pt x="876" y="1452"/>
                  </a:lnTo>
                  <a:lnTo>
                    <a:pt x="870" y="1458"/>
                  </a:lnTo>
                  <a:lnTo>
                    <a:pt x="842" y="1464"/>
                  </a:lnTo>
                  <a:lnTo>
                    <a:pt x="826" y="1466"/>
                  </a:lnTo>
                  <a:lnTo>
                    <a:pt x="814" y="1470"/>
                  </a:lnTo>
                  <a:lnTo>
                    <a:pt x="802" y="1476"/>
                  </a:lnTo>
                  <a:lnTo>
                    <a:pt x="788" y="1480"/>
                  </a:lnTo>
                  <a:lnTo>
                    <a:pt x="776" y="1480"/>
                  </a:lnTo>
                  <a:lnTo>
                    <a:pt x="764" y="1476"/>
                  </a:lnTo>
                  <a:lnTo>
                    <a:pt x="740" y="1468"/>
                  </a:lnTo>
                  <a:lnTo>
                    <a:pt x="720" y="1458"/>
                  </a:lnTo>
                  <a:lnTo>
                    <a:pt x="708" y="1448"/>
                  </a:lnTo>
                  <a:lnTo>
                    <a:pt x="706" y="1428"/>
                  </a:lnTo>
                  <a:lnTo>
                    <a:pt x="704" y="1424"/>
                  </a:lnTo>
                  <a:lnTo>
                    <a:pt x="702" y="1420"/>
                  </a:lnTo>
                  <a:lnTo>
                    <a:pt x="694" y="1414"/>
                  </a:lnTo>
                  <a:lnTo>
                    <a:pt x="684" y="1406"/>
                  </a:lnTo>
                  <a:lnTo>
                    <a:pt x="664" y="1408"/>
                  </a:lnTo>
                  <a:lnTo>
                    <a:pt x="658" y="1408"/>
                  </a:lnTo>
                  <a:lnTo>
                    <a:pt x="654" y="1410"/>
                  </a:lnTo>
                  <a:lnTo>
                    <a:pt x="646" y="1418"/>
                  </a:lnTo>
                  <a:lnTo>
                    <a:pt x="634" y="1434"/>
                  </a:lnTo>
                  <a:lnTo>
                    <a:pt x="618" y="1438"/>
                  </a:lnTo>
                  <a:lnTo>
                    <a:pt x="602" y="1440"/>
                  </a:lnTo>
                  <a:lnTo>
                    <a:pt x="586" y="1442"/>
                  </a:lnTo>
                  <a:lnTo>
                    <a:pt x="580" y="1446"/>
                  </a:lnTo>
                  <a:lnTo>
                    <a:pt x="572" y="1448"/>
                  </a:lnTo>
                  <a:lnTo>
                    <a:pt x="566" y="1448"/>
                  </a:lnTo>
                  <a:lnTo>
                    <a:pt x="562" y="1438"/>
                  </a:lnTo>
                  <a:lnTo>
                    <a:pt x="550" y="1428"/>
                  </a:lnTo>
                  <a:lnTo>
                    <a:pt x="540" y="1420"/>
                  </a:lnTo>
                  <a:lnTo>
                    <a:pt x="528" y="1412"/>
                  </a:lnTo>
                  <a:lnTo>
                    <a:pt x="516" y="1406"/>
                  </a:lnTo>
                  <a:lnTo>
                    <a:pt x="504" y="1400"/>
                  </a:lnTo>
                  <a:lnTo>
                    <a:pt x="492" y="1398"/>
                  </a:lnTo>
                  <a:lnTo>
                    <a:pt x="482" y="1396"/>
                  </a:lnTo>
                  <a:lnTo>
                    <a:pt x="470" y="1398"/>
                  </a:lnTo>
                  <a:lnTo>
                    <a:pt x="448" y="1414"/>
                  </a:lnTo>
                  <a:lnTo>
                    <a:pt x="432" y="1428"/>
                  </a:lnTo>
                  <a:lnTo>
                    <a:pt x="420" y="1446"/>
                  </a:lnTo>
                  <a:lnTo>
                    <a:pt x="408" y="1468"/>
                  </a:lnTo>
                  <a:lnTo>
                    <a:pt x="398" y="1480"/>
                  </a:lnTo>
                  <a:lnTo>
                    <a:pt x="388" y="1488"/>
                  </a:lnTo>
                  <a:lnTo>
                    <a:pt x="376" y="1494"/>
                  </a:lnTo>
                  <a:lnTo>
                    <a:pt x="362" y="1498"/>
                  </a:lnTo>
                  <a:lnTo>
                    <a:pt x="332" y="1490"/>
                  </a:lnTo>
                  <a:lnTo>
                    <a:pt x="322" y="1484"/>
                  </a:lnTo>
                  <a:lnTo>
                    <a:pt x="318" y="1482"/>
                  </a:lnTo>
                  <a:lnTo>
                    <a:pt x="312" y="1482"/>
                  </a:lnTo>
                  <a:lnTo>
                    <a:pt x="308" y="1472"/>
                  </a:lnTo>
                  <a:lnTo>
                    <a:pt x="304" y="1464"/>
                  </a:lnTo>
                  <a:lnTo>
                    <a:pt x="298" y="1456"/>
                  </a:lnTo>
                  <a:lnTo>
                    <a:pt x="292" y="1452"/>
                  </a:lnTo>
                  <a:lnTo>
                    <a:pt x="278" y="1444"/>
                  </a:lnTo>
                  <a:lnTo>
                    <a:pt x="264" y="1438"/>
                  </a:lnTo>
                  <a:lnTo>
                    <a:pt x="252" y="1420"/>
                  </a:lnTo>
                  <a:lnTo>
                    <a:pt x="252" y="1378"/>
                  </a:lnTo>
                  <a:lnTo>
                    <a:pt x="256" y="1372"/>
                  </a:lnTo>
                  <a:lnTo>
                    <a:pt x="256" y="1364"/>
                  </a:lnTo>
                  <a:lnTo>
                    <a:pt x="256" y="1350"/>
                  </a:lnTo>
                  <a:lnTo>
                    <a:pt x="250" y="1340"/>
                  </a:lnTo>
                  <a:lnTo>
                    <a:pt x="244" y="1332"/>
                  </a:lnTo>
                  <a:lnTo>
                    <a:pt x="234" y="1326"/>
                  </a:lnTo>
                  <a:lnTo>
                    <a:pt x="226" y="1324"/>
                  </a:lnTo>
                  <a:lnTo>
                    <a:pt x="206" y="1322"/>
                  </a:lnTo>
                  <a:lnTo>
                    <a:pt x="198" y="1320"/>
                  </a:lnTo>
                  <a:lnTo>
                    <a:pt x="190" y="1318"/>
                  </a:lnTo>
                  <a:lnTo>
                    <a:pt x="174" y="1302"/>
                  </a:lnTo>
                  <a:lnTo>
                    <a:pt x="150" y="1258"/>
                  </a:lnTo>
                  <a:lnTo>
                    <a:pt x="114" y="1250"/>
                  </a:lnTo>
                  <a:lnTo>
                    <a:pt x="112" y="1242"/>
                  </a:lnTo>
                  <a:lnTo>
                    <a:pt x="112" y="1232"/>
                  </a:lnTo>
                  <a:lnTo>
                    <a:pt x="112" y="1224"/>
                  </a:lnTo>
                  <a:lnTo>
                    <a:pt x="114" y="1216"/>
                  </a:lnTo>
                  <a:lnTo>
                    <a:pt x="120" y="1200"/>
                  </a:lnTo>
                  <a:lnTo>
                    <a:pt x="126" y="1186"/>
                  </a:lnTo>
                  <a:lnTo>
                    <a:pt x="124" y="1174"/>
                  </a:lnTo>
                  <a:lnTo>
                    <a:pt x="122" y="1162"/>
                  </a:lnTo>
                  <a:lnTo>
                    <a:pt x="118" y="1152"/>
                  </a:lnTo>
                  <a:lnTo>
                    <a:pt x="112" y="1144"/>
                  </a:lnTo>
                  <a:lnTo>
                    <a:pt x="98" y="1128"/>
                  </a:lnTo>
                  <a:lnTo>
                    <a:pt x="84" y="1114"/>
                  </a:lnTo>
                  <a:lnTo>
                    <a:pt x="38" y="1092"/>
                  </a:lnTo>
                  <a:lnTo>
                    <a:pt x="32" y="1084"/>
                  </a:lnTo>
                  <a:lnTo>
                    <a:pt x="32" y="1062"/>
                  </a:lnTo>
                  <a:lnTo>
                    <a:pt x="32" y="1056"/>
                  </a:lnTo>
                  <a:lnTo>
                    <a:pt x="36" y="1054"/>
                  </a:lnTo>
                  <a:lnTo>
                    <a:pt x="40" y="1050"/>
                  </a:lnTo>
                  <a:lnTo>
                    <a:pt x="46" y="1048"/>
                  </a:lnTo>
                  <a:lnTo>
                    <a:pt x="66" y="1038"/>
                  </a:lnTo>
                  <a:lnTo>
                    <a:pt x="78" y="1028"/>
                  </a:lnTo>
                  <a:lnTo>
                    <a:pt x="82" y="1024"/>
                  </a:lnTo>
                  <a:lnTo>
                    <a:pt x="86" y="1018"/>
                  </a:lnTo>
                  <a:lnTo>
                    <a:pt x="86" y="920"/>
                  </a:lnTo>
                  <a:lnTo>
                    <a:pt x="82" y="904"/>
                  </a:lnTo>
                  <a:lnTo>
                    <a:pt x="76" y="894"/>
                  </a:lnTo>
                  <a:lnTo>
                    <a:pt x="68" y="888"/>
                  </a:lnTo>
                  <a:lnTo>
                    <a:pt x="60" y="886"/>
                  </a:lnTo>
                  <a:lnTo>
                    <a:pt x="50" y="884"/>
                  </a:lnTo>
                  <a:lnTo>
                    <a:pt x="40" y="884"/>
                  </a:lnTo>
                  <a:lnTo>
                    <a:pt x="20" y="884"/>
                  </a:lnTo>
                  <a:lnTo>
                    <a:pt x="14" y="888"/>
                  </a:lnTo>
                  <a:lnTo>
                    <a:pt x="10" y="894"/>
                  </a:lnTo>
                  <a:lnTo>
                    <a:pt x="8" y="894"/>
                  </a:lnTo>
                  <a:lnTo>
                    <a:pt x="8" y="898"/>
                  </a:lnTo>
                  <a:lnTo>
                    <a:pt x="2" y="882"/>
                  </a:lnTo>
                  <a:lnTo>
                    <a:pt x="0" y="872"/>
                  </a:lnTo>
                  <a:lnTo>
                    <a:pt x="0" y="864"/>
                  </a:lnTo>
                  <a:lnTo>
                    <a:pt x="2" y="856"/>
                  </a:lnTo>
                  <a:lnTo>
                    <a:pt x="26" y="844"/>
                  </a:lnTo>
                  <a:lnTo>
                    <a:pt x="26" y="820"/>
                  </a:lnTo>
                  <a:lnTo>
                    <a:pt x="18" y="808"/>
                  </a:lnTo>
                  <a:lnTo>
                    <a:pt x="12" y="802"/>
                  </a:lnTo>
                  <a:lnTo>
                    <a:pt x="8" y="798"/>
                  </a:lnTo>
                  <a:lnTo>
                    <a:pt x="8" y="796"/>
                  </a:lnTo>
                  <a:lnTo>
                    <a:pt x="16" y="792"/>
                  </a:lnTo>
                  <a:lnTo>
                    <a:pt x="26" y="786"/>
                  </a:lnTo>
                  <a:lnTo>
                    <a:pt x="40" y="778"/>
                  </a:lnTo>
                  <a:lnTo>
                    <a:pt x="64" y="742"/>
                  </a:lnTo>
                  <a:lnTo>
                    <a:pt x="106" y="726"/>
                  </a:lnTo>
                  <a:lnTo>
                    <a:pt x="136" y="724"/>
                  </a:lnTo>
                  <a:lnTo>
                    <a:pt x="160" y="722"/>
                  </a:lnTo>
                  <a:lnTo>
                    <a:pt x="186" y="716"/>
                  </a:lnTo>
                  <a:lnTo>
                    <a:pt x="214" y="704"/>
                  </a:lnTo>
                  <a:lnTo>
                    <a:pt x="232" y="704"/>
                  </a:lnTo>
                  <a:lnTo>
                    <a:pt x="232" y="716"/>
                  </a:lnTo>
                  <a:lnTo>
                    <a:pt x="236" y="732"/>
                  </a:lnTo>
                  <a:lnTo>
                    <a:pt x="240" y="738"/>
                  </a:lnTo>
                  <a:lnTo>
                    <a:pt x="246" y="746"/>
                  </a:lnTo>
                  <a:lnTo>
                    <a:pt x="254" y="752"/>
                  </a:lnTo>
                  <a:lnTo>
                    <a:pt x="262" y="756"/>
                  </a:lnTo>
                  <a:lnTo>
                    <a:pt x="274" y="756"/>
                  </a:lnTo>
                  <a:lnTo>
                    <a:pt x="284" y="754"/>
                  </a:lnTo>
                  <a:lnTo>
                    <a:pt x="296" y="752"/>
                  </a:lnTo>
                  <a:lnTo>
                    <a:pt x="308" y="746"/>
                  </a:lnTo>
                  <a:lnTo>
                    <a:pt x="338" y="706"/>
                  </a:lnTo>
                  <a:lnTo>
                    <a:pt x="362" y="708"/>
                  </a:lnTo>
                  <a:lnTo>
                    <a:pt x="374" y="708"/>
                  </a:lnTo>
                  <a:lnTo>
                    <a:pt x="388" y="706"/>
                  </a:lnTo>
                  <a:lnTo>
                    <a:pt x="402" y="694"/>
                  </a:lnTo>
                  <a:lnTo>
                    <a:pt x="418" y="684"/>
                  </a:lnTo>
                  <a:lnTo>
                    <a:pt x="436" y="682"/>
                  </a:lnTo>
                  <a:lnTo>
                    <a:pt x="458" y="690"/>
                  </a:lnTo>
                  <a:lnTo>
                    <a:pt x="472" y="694"/>
                  </a:lnTo>
                  <a:lnTo>
                    <a:pt x="488" y="696"/>
                  </a:lnTo>
                  <a:lnTo>
                    <a:pt x="498" y="692"/>
                  </a:lnTo>
                  <a:lnTo>
                    <a:pt x="510" y="688"/>
                  </a:lnTo>
                  <a:lnTo>
                    <a:pt x="536" y="686"/>
                  </a:lnTo>
                  <a:lnTo>
                    <a:pt x="562" y="682"/>
                  </a:lnTo>
                  <a:lnTo>
                    <a:pt x="576" y="678"/>
                  </a:lnTo>
                  <a:lnTo>
                    <a:pt x="588" y="674"/>
                  </a:lnTo>
                  <a:lnTo>
                    <a:pt x="628" y="650"/>
                  </a:lnTo>
                  <a:lnTo>
                    <a:pt x="638" y="620"/>
                  </a:lnTo>
                  <a:lnTo>
                    <a:pt x="648" y="616"/>
                  </a:lnTo>
                  <a:lnTo>
                    <a:pt x="656" y="608"/>
                  </a:lnTo>
                  <a:lnTo>
                    <a:pt x="662" y="600"/>
                  </a:lnTo>
                  <a:lnTo>
                    <a:pt x="668" y="590"/>
                  </a:lnTo>
                  <a:lnTo>
                    <a:pt x="676" y="568"/>
                  </a:lnTo>
                  <a:lnTo>
                    <a:pt x="682" y="550"/>
                  </a:lnTo>
                  <a:lnTo>
                    <a:pt x="700" y="542"/>
                  </a:lnTo>
                  <a:lnTo>
                    <a:pt x="708" y="536"/>
                  </a:lnTo>
                  <a:lnTo>
                    <a:pt x="716" y="528"/>
                  </a:lnTo>
                  <a:lnTo>
                    <a:pt x="730" y="496"/>
                  </a:lnTo>
                  <a:lnTo>
                    <a:pt x="732" y="438"/>
                  </a:lnTo>
                  <a:lnTo>
                    <a:pt x="726" y="414"/>
                  </a:lnTo>
                  <a:lnTo>
                    <a:pt x="728" y="392"/>
                  </a:lnTo>
                  <a:lnTo>
                    <a:pt x="732" y="370"/>
                  </a:lnTo>
                  <a:lnTo>
                    <a:pt x="732" y="358"/>
                  </a:lnTo>
                  <a:lnTo>
                    <a:pt x="732" y="350"/>
                  </a:lnTo>
                  <a:lnTo>
                    <a:pt x="730" y="342"/>
                  </a:lnTo>
                  <a:lnTo>
                    <a:pt x="726" y="334"/>
                  </a:lnTo>
                  <a:lnTo>
                    <a:pt x="722" y="324"/>
                  </a:lnTo>
                  <a:lnTo>
                    <a:pt x="772" y="326"/>
                  </a:lnTo>
                  <a:lnTo>
                    <a:pt x="798" y="328"/>
                  </a:lnTo>
                  <a:lnTo>
                    <a:pt x="824" y="332"/>
                  </a:lnTo>
                  <a:lnTo>
                    <a:pt x="834" y="334"/>
                  </a:lnTo>
                  <a:lnTo>
                    <a:pt x="842" y="338"/>
                  </a:lnTo>
                  <a:lnTo>
                    <a:pt x="860" y="340"/>
                  </a:lnTo>
                  <a:lnTo>
                    <a:pt x="882" y="344"/>
                  </a:lnTo>
                  <a:lnTo>
                    <a:pt x="892" y="350"/>
                  </a:lnTo>
                  <a:lnTo>
                    <a:pt x="904" y="356"/>
                  </a:lnTo>
                  <a:lnTo>
                    <a:pt x="918" y="356"/>
                  </a:lnTo>
                  <a:lnTo>
                    <a:pt x="932" y="342"/>
                  </a:lnTo>
                  <a:lnTo>
                    <a:pt x="932" y="328"/>
                  </a:lnTo>
                  <a:lnTo>
                    <a:pt x="928" y="314"/>
                  </a:lnTo>
                  <a:lnTo>
                    <a:pt x="926" y="302"/>
                  </a:lnTo>
                  <a:lnTo>
                    <a:pt x="930" y="290"/>
                  </a:lnTo>
                  <a:lnTo>
                    <a:pt x="934" y="280"/>
                  </a:lnTo>
                  <a:lnTo>
                    <a:pt x="972" y="234"/>
                  </a:lnTo>
                  <a:lnTo>
                    <a:pt x="978" y="214"/>
                  </a:lnTo>
                  <a:lnTo>
                    <a:pt x="984" y="200"/>
                  </a:lnTo>
                  <a:lnTo>
                    <a:pt x="994" y="186"/>
                  </a:lnTo>
                  <a:lnTo>
                    <a:pt x="1008" y="172"/>
                  </a:lnTo>
                  <a:lnTo>
                    <a:pt x="1012" y="160"/>
                  </a:lnTo>
                  <a:lnTo>
                    <a:pt x="1016" y="154"/>
                  </a:lnTo>
                  <a:lnTo>
                    <a:pt x="1018" y="152"/>
                  </a:lnTo>
                  <a:lnTo>
                    <a:pt x="1022" y="150"/>
                  </a:lnTo>
                  <a:lnTo>
                    <a:pt x="1034" y="150"/>
                  </a:lnTo>
                  <a:lnTo>
                    <a:pt x="1092" y="186"/>
                  </a:lnTo>
                  <a:lnTo>
                    <a:pt x="1104" y="188"/>
                  </a:lnTo>
                  <a:lnTo>
                    <a:pt x="1118" y="190"/>
                  </a:lnTo>
                  <a:lnTo>
                    <a:pt x="1134" y="194"/>
                  </a:lnTo>
                  <a:lnTo>
                    <a:pt x="1142" y="198"/>
                  </a:lnTo>
                  <a:lnTo>
                    <a:pt x="1150" y="204"/>
                  </a:lnTo>
                  <a:lnTo>
                    <a:pt x="1172" y="204"/>
                  </a:lnTo>
                  <a:lnTo>
                    <a:pt x="1184" y="204"/>
                  </a:lnTo>
                  <a:lnTo>
                    <a:pt x="1196" y="202"/>
                  </a:lnTo>
                  <a:lnTo>
                    <a:pt x="1208" y="198"/>
                  </a:lnTo>
                  <a:lnTo>
                    <a:pt x="1218" y="194"/>
                  </a:lnTo>
                  <a:lnTo>
                    <a:pt x="1226" y="186"/>
                  </a:lnTo>
                  <a:lnTo>
                    <a:pt x="1232" y="174"/>
                  </a:lnTo>
                  <a:lnTo>
                    <a:pt x="1226" y="106"/>
                  </a:lnTo>
                  <a:lnTo>
                    <a:pt x="1236" y="88"/>
                  </a:lnTo>
                  <a:lnTo>
                    <a:pt x="1246" y="76"/>
                  </a:lnTo>
                  <a:lnTo>
                    <a:pt x="1258" y="68"/>
                  </a:lnTo>
                  <a:lnTo>
                    <a:pt x="1270" y="62"/>
                  </a:lnTo>
                  <a:lnTo>
                    <a:pt x="1284" y="58"/>
                  </a:lnTo>
                  <a:lnTo>
                    <a:pt x="1298" y="56"/>
                  </a:lnTo>
                  <a:lnTo>
                    <a:pt x="1336" y="52"/>
                  </a:lnTo>
                  <a:lnTo>
                    <a:pt x="1340" y="50"/>
                  </a:lnTo>
                  <a:lnTo>
                    <a:pt x="1344" y="46"/>
                  </a:lnTo>
                  <a:lnTo>
                    <a:pt x="1352" y="36"/>
                  </a:lnTo>
                  <a:lnTo>
                    <a:pt x="1360" y="14"/>
                  </a:lnTo>
                  <a:lnTo>
                    <a:pt x="1374" y="0"/>
                  </a:lnTo>
                  <a:lnTo>
                    <a:pt x="1418" y="0"/>
                  </a:lnTo>
                  <a:lnTo>
                    <a:pt x="1420" y="2"/>
                  </a:lnTo>
                  <a:lnTo>
                    <a:pt x="1424" y="8"/>
                  </a:lnTo>
                  <a:lnTo>
                    <a:pt x="1426" y="22"/>
                  </a:lnTo>
                  <a:lnTo>
                    <a:pt x="1430" y="40"/>
                  </a:lnTo>
                  <a:lnTo>
                    <a:pt x="1436" y="58"/>
                  </a:lnTo>
                  <a:lnTo>
                    <a:pt x="1480" y="124"/>
                  </a:lnTo>
                  <a:lnTo>
                    <a:pt x="1504" y="134"/>
                  </a:lnTo>
                  <a:lnTo>
                    <a:pt x="1538" y="144"/>
                  </a:lnTo>
                  <a:lnTo>
                    <a:pt x="1568" y="164"/>
                  </a:lnTo>
                  <a:lnTo>
                    <a:pt x="1584" y="190"/>
                  </a:lnTo>
                  <a:lnTo>
                    <a:pt x="1590" y="242"/>
                  </a:lnTo>
                  <a:lnTo>
                    <a:pt x="1610" y="280"/>
                  </a:lnTo>
                  <a:lnTo>
                    <a:pt x="1612" y="298"/>
                  </a:lnTo>
                  <a:lnTo>
                    <a:pt x="1612" y="320"/>
                  </a:lnTo>
                  <a:lnTo>
                    <a:pt x="1612" y="332"/>
                  </a:lnTo>
                  <a:lnTo>
                    <a:pt x="1610" y="342"/>
                  </a:lnTo>
                  <a:lnTo>
                    <a:pt x="1606" y="354"/>
                  </a:lnTo>
                  <a:lnTo>
                    <a:pt x="1602" y="364"/>
                  </a:lnTo>
                  <a:lnTo>
                    <a:pt x="1580" y="378"/>
                  </a:lnTo>
                  <a:lnTo>
                    <a:pt x="1574" y="382"/>
                  </a:lnTo>
                  <a:lnTo>
                    <a:pt x="1572" y="386"/>
                  </a:lnTo>
                  <a:lnTo>
                    <a:pt x="1568" y="390"/>
                  </a:lnTo>
                  <a:lnTo>
                    <a:pt x="1568" y="396"/>
                  </a:lnTo>
                  <a:lnTo>
                    <a:pt x="1566" y="420"/>
                  </a:lnTo>
                  <a:lnTo>
                    <a:pt x="1570" y="440"/>
                  </a:lnTo>
                  <a:lnTo>
                    <a:pt x="1574" y="452"/>
                  </a:lnTo>
                  <a:lnTo>
                    <a:pt x="1582" y="466"/>
                  </a:lnTo>
                  <a:lnTo>
                    <a:pt x="1614" y="488"/>
                  </a:lnTo>
                  <a:lnTo>
                    <a:pt x="1662" y="500"/>
                  </a:lnTo>
                  <a:lnTo>
                    <a:pt x="1674" y="506"/>
                  </a:lnTo>
                  <a:lnTo>
                    <a:pt x="1688" y="512"/>
                  </a:lnTo>
                  <a:lnTo>
                    <a:pt x="1700" y="516"/>
                  </a:lnTo>
                  <a:lnTo>
                    <a:pt x="1714" y="520"/>
                  </a:lnTo>
                  <a:lnTo>
                    <a:pt x="1744" y="524"/>
                  </a:lnTo>
                  <a:lnTo>
                    <a:pt x="1778" y="526"/>
                  </a:lnTo>
                  <a:lnTo>
                    <a:pt x="1790" y="534"/>
                  </a:lnTo>
                  <a:lnTo>
                    <a:pt x="1806" y="546"/>
                  </a:lnTo>
                  <a:lnTo>
                    <a:pt x="1836" y="576"/>
                  </a:lnTo>
                  <a:lnTo>
                    <a:pt x="1882" y="614"/>
                  </a:lnTo>
                  <a:lnTo>
                    <a:pt x="1894" y="616"/>
                  </a:lnTo>
                  <a:lnTo>
                    <a:pt x="1906" y="620"/>
                  </a:lnTo>
                  <a:lnTo>
                    <a:pt x="1918" y="628"/>
                  </a:lnTo>
                  <a:lnTo>
                    <a:pt x="1930" y="640"/>
                  </a:lnTo>
                  <a:lnTo>
                    <a:pt x="1938" y="672"/>
                  </a:lnTo>
                  <a:lnTo>
                    <a:pt x="1944" y="690"/>
                  </a:lnTo>
                  <a:lnTo>
                    <a:pt x="1952" y="710"/>
                  </a:lnTo>
                  <a:lnTo>
                    <a:pt x="1964" y="718"/>
                  </a:lnTo>
                  <a:lnTo>
                    <a:pt x="1968" y="724"/>
                  </a:lnTo>
                  <a:lnTo>
                    <a:pt x="1974" y="736"/>
                  </a:lnTo>
                  <a:lnTo>
                    <a:pt x="1972" y="766"/>
                  </a:lnTo>
                  <a:lnTo>
                    <a:pt x="1980" y="788"/>
                  </a:lnTo>
                  <a:lnTo>
                    <a:pt x="1968" y="796"/>
                  </a:lnTo>
                  <a:lnTo>
                    <a:pt x="1960" y="804"/>
                  </a:lnTo>
                  <a:lnTo>
                    <a:pt x="1956" y="814"/>
                  </a:lnTo>
                  <a:lnTo>
                    <a:pt x="1952" y="832"/>
                  </a:lnTo>
                  <a:lnTo>
                    <a:pt x="1952" y="864"/>
                  </a:lnTo>
                  <a:lnTo>
                    <a:pt x="1958" y="902"/>
                  </a:lnTo>
                  <a:lnTo>
                    <a:pt x="1952" y="906"/>
                  </a:lnTo>
                  <a:lnTo>
                    <a:pt x="1878" y="908"/>
                  </a:lnTo>
                  <a:lnTo>
                    <a:pt x="1844" y="914"/>
                  </a:lnTo>
                  <a:lnTo>
                    <a:pt x="1830" y="918"/>
                  </a:lnTo>
                  <a:lnTo>
                    <a:pt x="1818" y="922"/>
                  </a:lnTo>
                  <a:lnTo>
                    <a:pt x="1808" y="930"/>
                  </a:lnTo>
                  <a:lnTo>
                    <a:pt x="1798" y="940"/>
                  </a:lnTo>
                  <a:lnTo>
                    <a:pt x="1792" y="952"/>
                  </a:lnTo>
                  <a:lnTo>
                    <a:pt x="1786" y="968"/>
                  </a:lnTo>
                  <a:lnTo>
                    <a:pt x="1774" y="980"/>
                  </a:lnTo>
                  <a:lnTo>
                    <a:pt x="1766" y="990"/>
                  </a:lnTo>
                  <a:lnTo>
                    <a:pt x="1760" y="1002"/>
                  </a:lnTo>
                  <a:lnTo>
                    <a:pt x="1754" y="1018"/>
                  </a:lnTo>
                  <a:lnTo>
                    <a:pt x="1744" y="1024"/>
                  </a:lnTo>
                  <a:lnTo>
                    <a:pt x="1732" y="1028"/>
                  </a:lnTo>
                  <a:lnTo>
                    <a:pt x="1710" y="1032"/>
                  </a:lnTo>
                  <a:lnTo>
                    <a:pt x="1690" y="1034"/>
                  </a:lnTo>
                  <a:lnTo>
                    <a:pt x="1672" y="1034"/>
                  </a:lnTo>
                  <a:lnTo>
                    <a:pt x="1670" y="1044"/>
                  </a:lnTo>
                  <a:lnTo>
                    <a:pt x="1664" y="1056"/>
                  </a:lnTo>
                  <a:lnTo>
                    <a:pt x="1656" y="1066"/>
                  </a:lnTo>
                  <a:lnTo>
                    <a:pt x="1648" y="1074"/>
                  </a:lnTo>
                  <a:lnTo>
                    <a:pt x="1644" y="1082"/>
                  </a:lnTo>
                  <a:lnTo>
                    <a:pt x="1644" y="1090"/>
                  </a:lnTo>
                  <a:lnTo>
                    <a:pt x="1646" y="1106"/>
                  </a:lnTo>
                  <a:lnTo>
                    <a:pt x="1652" y="1124"/>
                  </a:lnTo>
                  <a:lnTo>
                    <a:pt x="1658" y="1146"/>
                  </a:lnTo>
                  <a:lnTo>
                    <a:pt x="1660" y="1170"/>
                  </a:lnTo>
                  <a:lnTo>
                    <a:pt x="1604" y="1182"/>
                  </a:lnTo>
                  <a:lnTo>
                    <a:pt x="1592" y="1188"/>
                  </a:lnTo>
                  <a:lnTo>
                    <a:pt x="1580" y="1194"/>
                  </a:lnTo>
                  <a:lnTo>
                    <a:pt x="1560" y="1206"/>
                  </a:lnTo>
                  <a:lnTo>
                    <a:pt x="1526" y="1214"/>
                  </a:lnTo>
                  <a:lnTo>
                    <a:pt x="1490" y="1220"/>
                  </a:lnTo>
                  <a:lnTo>
                    <a:pt x="1458" y="1224"/>
                  </a:lnTo>
                  <a:lnTo>
                    <a:pt x="1426" y="1224"/>
                  </a:lnTo>
                  <a:lnTo>
                    <a:pt x="1408" y="1228"/>
                  </a:lnTo>
                  <a:lnTo>
                    <a:pt x="1396" y="1236"/>
                  </a:lnTo>
                  <a:lnTo>
                    <a:pt x="1396" y="1244"/>
                  </a:lnTo>
                  <a:lnTo>
                    <a:pt x="1398" y="1250"/>
                  </a:lnTo>
                  <a:lnTo>
                    <a:pt x="1402" y="1258"/>
                  </a:lnTo>
                  <a:lnTo>
                    <a:pt x="1412" y="1272"/>
                  </a:lnTo>
                  <a:lnTo>
                    <a:pt x="1406" y="1280"/>
                  </a:lnTo>
                  <a:lnTo>
                    <a:pt x="1404" y="1288"/>
                  </a:lnTo>
                  <a:lnTo>
                    <a:pt x="1404" y="1294"/>
                  </a:lnTo>
                  <a:lnTo>
                    <a:pt x="1408" y="1302"/>
                  </a:lnTo>
                  <a:lnTo>
                    <a:pt x="1412" y="1308"/>
                  </a:lnTo>
                  <a:lnTo>
                    <a:pt x="1420" y="1314"/>
                  </a:lnTo>
                  <a:lnTo>
                    <a:pt x="1438" y="1328"/>
                  </a:lnTo>
                  <a:lnTo>
                    <a:pt x="1460" y="1360"/>
                  </a:lnTo>
                  <a:lnTo>
                    <a:pt x="1468" y="1364"/>
                  </a:lnTo>
                  <a:lnTo>
                    <a:pt x="1474" y="1370"/>
                  </a:lnTo>
                  <a:lnTo>
                    <a:pt x="1476" y="1374"/>
                  </a:lnTo>
                  <a:lnTo>
                    <a:pt x="1476" y="1380"/>
                  </a:lnTo>
                  <a:lnTo>
                    <a:pt x="1476" y="1396"/>
                  </a:lnTo>
                  <a:lnTo>
                    <a:pt x="1464" y="1408"/>
                  </a:lnTo>
                  <a:lnTo>
                    <a:pt x="1444" y="1418"/>
                  </a:lnTo>
                  <a:lnTo>
                    <a:pt x="1438" y="1422"/>
                  </a:lnTo>
                  <a:lnTo>
                    <a:pt x="1434" y="1426"/>
                  </a:lnTo>
                  <a:lnTo>
                    <a:pt x="1430" y="1432"/>
                  </a:lnTo>
                  <a:lnTo>
                    <a:pt x="1428" y="1438"/>
                  </a:lnTo>
                  <a:lnTo>
                    <a:pt x="1428" y="1460"/>
                  </a:lnTo>
                  <a:lnTo>
                    <a:pt x="1434" y="1466"/>
                  </a:lnTo>
                  <a:lnTo>
                    <a:pt x="1442" y="1476"/>
                  </a:lnTo>
                  <a:lnTo>
                    <a:pt x="1448" y="1488"/>
                  </a:lnTo>
                  <a:lnTo>
                    <a:pt x="1450" y="1496"/>
                  </a:lnTo>
                  <a:lnTo>
                    <a:pt x="1450" y="1504"/>
                  </a:lnTo>
                  <a:lnTo>
                    <a:pt x="1440" y="1510"/>
                  </a:lnTo>
                  <a:lnTo>
                    <a:pt x="1430" y="1512"/>
                  </a:lnTo>
                  <a:lnTo>
                    <a:pt x="1416" y="151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Freeform 34"/>
            <p:cNvSpPr/>
            <p:nvPr/>
          </p:nvSpPr>
          <p:spPr bwMode="auto">
            <a:xfrm>
              <a:off x="3883025" y="361950"/>
              <a:ext cx="3463925" cy="2965450"/>
            </a:xfrm>
            <a:custGeom>
              <a:avLst/>
              <a:gdLst>
                <a:gd name="T0" fmla="*/ 538 w 2182"/>
                <a:gd name="T1" fmla="*/ 1714 h 1868"/>
                <a:gd name="T2" fmla="*/ 526 w 2182"/>
                <a:gd name="T3" fmla="*/ 1632 h 1868"/>
                <a:gd name="T4" fmla="*/ 362 w 2182"/>
                <a:gd name="T5" fmla="*/ 1664 h 1868"/>
                <a:gd name="T6" fmla="*/ 286 w 2182"/>
                <a:gd name="T7" fmla="*/ 1690 h 1868"/>
                <a:gd name="T8" fmla="*/ 168 w 2182"/>
                <a:gd name="T9" fmla="*/ 1576 h 1868"/>
                <a:gd name="T10" fmla="*/ 220 w 2182"/>
                <a:gd name="T11" fmla="*/ 1468 h 1868"/>
                <a:gd name="T12" fmla="*/ 66 w 2182"/>
                <a:gd name="T13" fmla="*/ 1450 h 1868"/>
                <a:gd name="T14" fmla="*/ 20 w 2182"/>
                <a:gd name="T15" fmla="*/ 1304 h 1868"/>
                <a:gd name="T16" fmla="*/ 400 w 2182"/>
                <a:gd name="T17" fmla="*/ 1336 h 1868"/>
                <a:gd name="T18" fmla="*/ 594 w 2182"/>
                <a:gd name="T19" fmla="*/ 1418 h 1868"/>
                <a:gd name="T20" fmla="*/ 724 w 2182"/>
                <a:gd name="T21" fmla="*/ 1354 h 1868"/>
                <a:gd name="T22" fmla="*/ 828 w 2182"/>
                <a:gd name="T23" fmla="*/ 1308 h 1868"/>
                <a:gd name="T24" fmla="*/ 1006 w 2182"/>
                <a:gd name="T25" fmla="*/ 1300 h 1868"/>
                <a:gd name="T26" fmla="*/ 1170 w 2182"/>
                <a:gd name="T27" fmla="*/ 1170 h 1868"/>
                <a:gd name="T28" fmla="*/ 1178 w 2182"/>
                <a:gd name="T29" fmla="*/ 1032 h 1868"/>
                <a:gd name="T30" fmla="*/ 1260 w 2182"/>
                <a:gd name="T31" fmla="*/ 1006 h 1868"/>
                <a:gd name="T32" fmla="*/ 1410 w 2182"/>
                <a:gd name="T33" fmla="*/ 924 h 1868"/>
                <a:gd name="T34" fmla="*/ 1524 w 2182"/>
                <a:gd name="T35" fmla="*/ 876 h 1868"/>
                <a:gd name="T36" fmla="*/ 1632 w 2182"/>
                <a:gd name="T37" fmla="*/ 776 h 1868"/>
                <a:gd name="T38" fmla="*/ 1798 w 2182"/>
                <a:gd name="T39" fmla="*/ 740 h 1868"/>
                <a:gd name="T40" fmla="*/ 1712 w 2182"/>
                <a:gd name="T41" fmla="*/ 614 h 1868"/>
                <a:gd name="T42" fmla="*/ 1586 w 2182"/>
                <a:gd name="T43" fmla="*/ 646 h 1868"/>
                <a:gd name="T44" fmla="*/ 1456 w 2182"/>
                <a:gd name="T45" fmla="*/ 650 h 1868"/>
                <a:gd name="T46" fmla="*/ 1480 w 2182"/>
                <a:gd name="T47" fmla="*/ 512 h 1868"/>
                <a:gd name="T48" fmla="*/ 1602 w 2182"/>
                <a:gd name="T49" fmla="*/ 428 h 1868"/>
                <a:gd name="T50" fmla="*/ 1698 w 2182"/>
                <a:gd name="T51" fmla="*/ 250 h 1868"/>
                <a:gd name="T52" fmla="*/ 1738 w 2182"/>
                <a:gd name="T53" fmla="*/ 108 h 1868"/>
                <a:gd name="T54" fmla="*/ 1736 w 2182"/>
                <a:gd name="T55" fmla="*/ 20 h 1868"/>
                <a:gd name="T56" fmla="*/ 1800 w 2182"/>
                <a:gd name="T57" fmla="*/ 42 h 1868"/>
                <a:gd name="T58" fmla="*/ 1848 w 2182"/>
                <a:gd name="T59" fmla="*/ 80 h 1868"/>
                <a:gd name="T60" fmla="*/ 1926 w 2182"/>
                <a:gd name="T61" fmla="*/ 178 h 1868"/>
                <a:gd name="T62" fmla="*/ 2052 w 2182"/>
                <a:gd name="T63" fmla="*/ 152 h 1868"/>
                <a:gd name="T64" fmla="*/ 2136 w 2182"/>
                <a:gd name="T65" fmla="*/ 246 h 1868"/>
                <a:gd name="T66" fmla="*/ 2136 w 2182"/>
                <a:gd name="T67" fmla="*/ 440 h 1868"/>
                <a:gd name="T68" fmla="*/ 2118 w 2182"/>
                <a:gd name="T69" fmla="*/ 476 h 1868"/>
                <a:gd name="T70" fmla="*/ 2064 w 2182"/>
                <a:gd name="T71" fmla="*/ 514 h 1868"/>
                <a:gd name="T72" fmla="*/ 2020 w 2182"/>
                <a:gd name="T73" fmla="*/ 674 h 1868"/>
                <a:gd name="T74" fmla="*/ 2068 w 2182"/>
                <a:gd name="T75" fmla="*/ 716 h 1868"/>
                <a:gd name="T76" fmla="*/ 2026 w 2182"/>
                <a:gd name="T77" fmla="*/ 796 h 1868"/>
                <a:gd name="T78" fmla="*/ 1968 w 2182"/>
                <a:gd name="T79" fmla="*/ 828 h 1868"/>
                <a:gd name="T80" fmla="*/ 2054 w 2182"/>
                <a:gd name="T81" fmla="*/ 986 h 1868"/>
                <a:gd name="T82" fmla="*/ 2154 w 2182"/>
                <a:gd name="T83" fmla="*/ 1034 h 1868"/>
                <a:gd name="T84" fmla="*/ 2156 w 2182"/>
                <a:gd name="T85" fmla="*/ 1130 h 1868"/>
                <a:gd name="T86" fmla="*/ 2054 w 2182"/>
                <a:gd name="T87" fmla="*/ 1170 h 1868"/>
                <a:gd name="T88" fmla="*/ 1920 w 2182"/>
                <a:gd name="T89" fmla="*/ 1272 h 1868"/>
                <a:gd name="T90" fmla="*/ 1850 w 2182"/>
                <a:gd name="T91" fmla="*/ 1260 h 1868"/>
                <a:gd name="T92" fmla="*/ 1786 w 2182"/>
                <a:gd name="T93" fmla="*/ 1338 h 1868"/>
                <a:gd name="T94" fmla="*/ 1696 w 2182"/>
                <a:gd name="T95" fmla="*/ 1206 h 1868"/>
                <a:gd name="T96" fmla="*/ 1524 w 2182"/>
                <a:gd name="T97" fmla="*/ 1346 h 1868"/>
                <a:gd name="T98" fmla="*/ 1494 w 2182"/>
                <a:gd name="T99" fmla="*/ 1334 h 1868"/>
                <a:gd name="T100" fmla="*/ 1424 w 2182"/>
                <a:gd name="T101" fmla="*/ 1310 h 1868"/>
                <a:gd name="T102" fmla="*/ 1392 w 2182"/>
                <a:gd name="T103" fmla="*/ 1430 h 1868"/>
                <a:gd name="T104" fmla="*/ 1288 w 2182"/>
                <a:gd name="T105" fmla="*/ 1520 h 1868"/>
                <a:gd name="T106" fmla="*/ 1140 w 2182"/>
                <a:gd name="T107" fmla="*/ 1612 h 1868"/>
                <a:gd name="T108" fmla="*/ 1076 w 2182"/>
                <a:gd name="T109" fmla="*/ 1650 h 1868"/>
                <a:gd name="T110" fmla="*/ 988 w 2182"/>
                <a:gd name="T111" fmla="*/ 1790 h 1868"/>
                <a:gd name="T112" fmla="*/ 838 w 2182"/>
                <a:gd name="T113" fmla="*/ 1810 h 1868"/>
                <a:gd name="T114" fmla="*/ 814 w 2182"/>
                <a:gd name="T115" fmla="*/ 1666 h 1868"/>
                <a:gd name="T116" fmla="*/ 732 w 2182"/>
                <a:gd name="T117" fmla="*/ 1678 h 1868"/>
                <a:gd name="T118" fmla="*/ 662 w 2182"/>
                <a:gd name="T119" fmla="*/ 1816 h 18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182" h="1868">
                  <a:moveTo>
                    <a:pt x="556" y="1868"/>
                  </a:moveTo>
                  <a:lnTo>
                    <a:pt x="556" y="1868"/>
                  </a:lnTo>
                  <a:lnTo>
                    <a:pt x="518" y="1832"/>
                  </a:lnTo>
                  <a:lnTo>
                    <a:pt x="498" y="1792"/>
                  </a:lnTo>
                  <a:lnTo>
                    <a:pt x="500" y="1764"/>
                  </a:lnTo>
                  <a:lnTo>
                    <a:pt x="502" y="1754"/>
                  </a:lnTo>
                  <a:lnTo>
                    <a:pt x="506" y="1744"/>
                  </a:lnTo>
                  <a:lnTo>
                    <a:pt x="512" y="1736"/>
                  </a:lnTo>
                  <a:lnTo>
                    <a:pt x="518" y="1728"/>
                  </a:lnTo>
                  <a:lnTo>
                    <a:pt x="528" y="1720"/>
                  </a:lnTo>
                  <a:lnTo>
                    <a:pt x="538" y="1714"/>
                  </a:lnTo>
                  <a:lnTo>
                    <a:pt x="556" y="1698"/>
                  </a:lnTo>
                  <a:lnTo>
                    <a:pt x="572" y="1674"/>
                  </a:lnTo>
                  <a:lnTo>
                    <a:pt x="570" y="1658"/>
                  </a:lnTo>
                  <a:lnTo>
                    <a:pt x="562" y="1646"/>
                  </a:lnTo>
                  <a:lnTo>
                    <a:pt x="556" y="1638"/>
                  </a:lnTo>
                  <a:lnTo>
                    <a:pt x="548" y="1634"/>
                  </a:lnTo>
                  <a:lnTo>
                    <a:pt x="542" y="1632"/>
                  </a:lnTo>
                  <a:lnTo>
                    <a:pt x="534" y="1630"/>
                  </a:lnTo>
                  <a:lnTo>
                    <a:pt x="526" y="1632"/>
                  </a:lnTo>
                  <a:lnTo>
                    <a:pt x="506" y="1638"/>
                  </a:lnTo>
                  <a:lnTo>
                    <a:pt x="482" y="1658"/>
                  </a:lnTo>
                  <a:lnTo>
                    <a:pt x="448" y="1674"/>
                  </a:lnTo>
                  <a:lnTo>
                    <a:pt x="442" y="1668"/>
                  </a:lnTo>
                  <a:lnTo>
                    <a:pt x="436" y="1664"/>
                  </a:lnTo>
                  <a:lnTo>
                    <a:pt x="426" y="1658"/>
                  </a:lnTo>
                  <a:lnTo>
                    <a:pt x="384" y="1658"/>
                  </a:lnTo>
                  <a:lnTo>
                    <a:pt x="370" y="1660"/>
                  </a:lnTo>
                  <a:lnTo>
                    <a:pt x="362" y="1664"/>
                  </a:lnTo>
                  <a:lnTo>
                    <a:pt x="356" y="1672"/>
                  </a:lnTo>
                  <a:lnTo>
                    <a:pt x="352" y="1682"/>
                  </a:lnTo>
                  <a:lnTo>
                    <a:pt x="350" y="1700"/>
                  </a:lnTo>
                  <a:lnTo>
                    <a:pt x="348" y="1722"/>
                  </a:lnTo>
                  <a:lnTo>
                    <a:pt x="342" y="1726"/>
                  </a:lnTo>
                  <a:lnTo>
                    <a:pt x="336" y="1726"/>
                  </a:lnTo>
                  <a:lnTo>
                    <a:pt x="330" y="1726"/>
                  </a:lnTo>
                  <a:lnTo>
                    <a:pt x="324" y="1724"/>
                  </a:lnTo>
                  <a:lnTo>
                    <a:pt x="314" y="1718"/>
                  </a:lnTo>
                  <a:lnTo>
                    <a:pt x="306" y="1716"/>
                  </a:lnTo>
                  <a:lnTo>
                    <a:pt x="286" y="1690"/>
                  </a:lnTo>
                  <a:lnTo>
                    <a:pt x="270" y="1674"/>
                  </a:lnTo>
                  <a:lnTo>
                    <a:pt x="262" y="1654"/>
                  </a:lnTo>
                  <a:lnTo>
                    <a:pt x="252" y="1638"/>
                  </a:lnTo>
                  <a:lnTo>
                    <a:pt x="248" y="1632"/>
                  </a:lnTo>
                  <a:lnTo>
                    <a:pt x="242" y="1626"/>
                  </a:lnTo>
                  <a:lnTo>
                    <a:pt x="234" y="1624"/>
                  </a:lnTo>
                  <a:lnTo>
                    <a:pt x="226" y="1620"/>
                  </a:lnTo>
                  <a:lnTo>
                    <a:pt x="190" y="1582"/>
                  </a:lnTo>
                  <a:lnTo>
                    <a:pt x="168" y="1576"/>
                  </a:lnTo>
                  <a:lnTo>
                    <a:pt x="170" y="1568"/>
                  </a:lnTo>
                  <a:lnTo>
                    <a:pt x="172" y="1560"/>
                  </a:lnTo>
                  <a:lnTo>
                    <a:pt x="178" y="1554"/>
                  </a:lnTo>
                  <a:lnTo>
                    <a:pt x="184" y="1548"/>
                  </a:lnTo>
                  <a:lnTo>
                    <a:pt x="198" y="1538"/>
                  </a:lnTo>
                  <a:lnTo>
                    <a:pt x="206" y="1532"/>
                  </a:lnTo>
                  <a:lnTo>
                    <a:pt x="212" y="1526"/>
                  </a:lnTo>
                  <a:lnTo>
                    <a:pt x="226" y="1496"/>
                  </a:lnTo>
                  <a:lnTo>
                    <a:pt x="226" y="1484"/>
                  </a:lnTo>
                  <a:lnTo>
                    <a:pt x="224" y="1474"/>
                  </a:lnTo>
                  <a:lnTo>
                    <a:pt x="220" y="1468"/>
                  </a:lnTo>
                  <a:lnTo>
                    <a:pt x="216" y="1464"/>
                  </a:lnTo>
                  <a:lnTo>
                    <a:pt x="182" y="1464"/>
                  </a:lnTo>
                  <a:lnTo>
                    <a:pt x="150" y="1468"/>
                  </a:lnTo>
                  <a:lnTo>
                    <a:pt x="120" y="1474"/>
                  </a:lnTo>
                  <a:lnTo>
                    <a:pt x="92" y="1484"/>
                  </a:lnTo>
                  <a:lnTo>
                    <a:pt x="84" y="1490"/>
                  </a:lnTo>
                  <a:lnTo>
                    <a:pt x="76" y="1492"/>
                  </a:lnTo>
                  <a:lnTo>
                    <a:pt x="70" y="1492"/>
                  </a:lnTo>
                  <a:lnTo>
                    <a:pt x="64" y="1492"/>
                  </a:lnTo>
                  <a:lnTo>
                    <a:pt x="66" y="1450"/>
                  </a:lnTo>
                  <a:lnTo>
                    <a:pt x="50" y="1428"/>
                  </a:lnTo>
                  <a:lnTo>
                    <a:pt x="14" y="1398"/>
                  </a:lnTo>
                  <a:lnTo>
                    <a:pt x="14" y="1386"/>
                  </a:lnTo>
                  <a:lnTo>
                    <a:pt x="18" y="1376"/>
                  </a:lnTo>
                  <a:lnTo>
                    <a:pt x="26" y="1358"/>
                  </a:lnTo>
                  <a:lnTo>
                    <a:pt x="24" y="1328"/>
                  </a:lnTo>
                  <a:lnTo>
                    <a:pt x="24" y="1316"/>
                  </a:lnTo>
                  <a:lnTo>
                    <a:pt x="20" y="1304"/>
                  </a:lnTo>
                  <a:lnTo>
                    <a:pt x="0" y="1278"/>
                  </a:lnTo>
                  <a:lnTo>
                    <a:pt x="0" y="1244"/>
                  </a:lnTo>
                  <a:lnTo>
                    <a:pt x="100" y="1268"/>
                  </a:lnTo>
                  <a:lnTo>
                    <a:pt x="274" y="1270"/>
                  </a:lnTo>
                  <a:lnTo>
                    <a:pt x="306" y="1278"/>
                  </a:lnTo>
                  <a:lnTo>
                    <a:pt x="326" y="1284"/>
                  </a:lnTo>
                  <a:lnTo>
                    <a:pt x="344" y="1290"/>
                  </a:lnTo>
                  <a:lnTo>
                    <a:pt x="400" y="1336"/>
                  </a:lnTo>
                  <a:lnTo>
                    <a:pt x="414" y="1342"/>
                  </a:lnTo>
                  <a:lnTo>
                    <a:pt x="466" y="1350"/>
                  </a:lnTo>
                  <a:lnTo>
                    <a:pt x="490" y="1366"/>
                  </a:lnTo>
                  <a:lnTo>
                    <a:pt x="556" y="1388"/>
                  </a:lnTo>
                  <a:lnTo>
                    <a:pt x="562" y="1392"/>
                  </a:lnTo>
                  <a:lnTo>
                    <a:pt x="568" y="1398"/>
                  </a:lnTo>
                  <a:lnTo>
                    <a:pt x="584" y="1412"/>
                  </a:lnTo>
                  <a:lnTo>
                    <a:pt x="594" y="1418"/>
                  </a:lnTo>
                  <a:lnTo>
                    <a:pt x="604" y="1420"/>
                  </a:lnTo>
                  <a:lnTo>
                    <a:pt x="614" y="1418"/>
                  </a:lnTo>
                  <a:lnTo>
                    <a:pt x="628" y="1412"/>
                  </a:lnTo>
                  <a:lnTo>
                    <a:pt x="632" y="1406"/>
                  </a:lnTo>
                  <a:lnTo>
                    <a:pt x="638" y="1400"/>
                  </a:lnTo>
                  <a:lnTo>
                    <a:pt x="650" y="1392"/>
                  </a:lnTo>
                  <a:lnTo>
                    <a:pt x="666" y="1386"/>
                  </a:lnTo>
                  <a:lnTo>
                    <a:pt x="680" y="1380"/>
                  </a:lnTo>
                  <a:lnTo>
                    <a:pt x="696" y="1368"/>
                  </a:lnTo>
                  <a:lnTo>
                    <a:pt x="708" y="1360"/>
                  </a:lnTo>
                  <a:lnTo>
                    <a:pt x="724" y="1354"/>
                  </a:lnTo>
                  <a:lnTo>
                    <a:pt x="746" y="1350"/>
                  </a:lnTo>
                  <a:lnTo>
                    <a:pt x="746" y="1346"/>
                  </a:lnTo>
                  <a:lnTo>
                    <a:pt x="750" y="1344"/>
                  </a:lnTo>
                  <a:lnTo>
                    <a:pt x="758" y="1340"/>
                  </a:lnTo>
                  <a:lnTo>
                    <a:pt x="768" y="1336"/>
                  </a:lnTo>
                  <a:lnTo>
                    <a:pt x="778" y="1332"/>
                  </a:lnTo>
                  <a:lnTo>
                    <a:pt x="784" y="1332"/>
                  </a:lnTo>
                  <a:lnTo>
                    <a:pt x="792" y="1328"/>
                  </a:lnTo>
                  <a:lnTo>
                    <a:pt x="806" y="1320"/>
                  </a:lnTo>
                  <a:lnTo>
                    <a:pt x="820" y="1310"/>
                  </a:lnTo>
                  <a:lnTo>
                    <a:pt x="828" y="1308"/>
                  </a:lnTo>
                  <a:lnTo>
                    <a:pt x="836" y="1306"/>
                  </a:lnTo>
                  <a:lnTo>
                    <a:pt x="848" y="1300"/>
                  </a:lnTo>
                  <a:lnTo>
                    <a:pt x="862" y="1296"/>
                  </a:lnTo>
                  <a:lnTo>
                    <a:pt x="876" y="1296"/>
                  </a:lnTo>
                  <a:lnTo>
                    <a:pt x="894" y="1296"/>
                  </a:lnTo>
                  <a:lnTo>
                    <a:pt x="918" y="1302"/>
                  </a:lnTo>
                  <a:lnTo>
                    <a:pt x="952" y="1306"/>
                  </a:lnTo>
                  <a:lnTo>
                    <a:pt x="970" y="1306"/>
                  </a:lnTo>
                  <a:lnTo>
                    <a:pt x="986" y="1306"/>
                  </a:lnTo>
                  <a:lnTo>
                    <a:pt x="1000" y="1302"/>
                  </a:lnTo>
                  <a:lnTo>
                    <a:pt x="1006" y="1300"/>
                  </a:lnTo>
                  <a:lnTo>
                    <a:pt x="1010" y="1296"/>
                  </a:lnTo>
                  <a:lnTo>
                    <a:pt x="1028" y="1294"/>
                  </a:lnTo>
                  <a:lnTo>
                    <a:pt x="1044" y="1286"/>
                  </a:lnTo>
                  <a:lnTo>
                    <a:pt x="1060" y="1278"/>
                  </a:lnTo>
                  <a:lnTo>
                    <a:pt x="1074" y="1266"/>
                  </a:lnTo>
                  <a:lnTo>
                    <a:pt x="1086" y="1254"/>
                  </a:lnTo>
                  <a:lnTo>
                    <a:pt x="1100" y="1240"/>
                  </a:lnTo>
                  <a:lnTo>
                    <a:pt x="1122" y="1212"/>
                  </a:lnTo>
                  <a:lnTo>
                    <a:pt x="1156" y="1182"/>
                  </a:lnTo>
                  <a:lnTo>
                    <a:pt x="1170" y="1170"/>
                  </a:lnTo>
                  <a:lnTo>
                    <a:pt x="1186" y="1158"/>
                  </a:lnTo>
                  <a:lnTo>
                    <a:pt x="1202" y="1150"/>
                  </a:lnTo>
                  <a:lnTo>
                    <a:pt x="1210" y="1146"/>
                  </a:lnTo>
                  <a:lnTo>
                    <a:pt x="1218" y="1138"/>
                  </a:lnTo>
                  <a:lnTo>
                    <a:pt x="1216" y="1112"/>
                  </a:lnTo>
                  <a:lnTo>
                    <a:pt x="1182" y="1080"/>
                  </a:lnTo>
                  <a:lnTo>
                    <a:pt x="1176" y="1058"/>
                  </a:lnTo>
                  <a:lnTo>
                    <a:pt x="1178" y="1032"/>
                  </a:lnTo>
                  <a:lnTo>
                    <a:pt x="1180" y="1020"/>
                  </a:lnTo>
                  <a:lnTo>
                    <a:pt x="1182" y="1010"/>
                  </a:lnTo>
                  <a:lnTo>
                    <a:pt x="1186" y="1002"/>
                  </a:lnTo>
                  <a:lnTo>
                    <a:pt x="1192" y="994"/>
                  </a:lnTo>
                  <a:lnTo>
                    <a:pt x="1200" y="986"/>
                  </a:lnTo>
                  <a:lnTo>
                    <a:pt x="1212" y="982"/>
                  </a:lnTo>
                  <a:lnTo>
                    <a:pt x="1214" y="978"/>
                  </a:lnTo>
                  <a:lnTo>
                    <a:pt x="1216" y="976"/>
                  </a:lnTo>
                  <a:lnTo>
                    <a:pt x="1220" y="978"/>
                  </a:lnTo>
                  <a:lnTo>
                    <a:pt x="1226" y="982"/>
                  </a:lnTo>
                  <a:lnTo>
                    <a:pt x="1260" y="1006"/>
                  </a:lnTo>
                  <a:lnTo>
                    <a:pt x="1286" y="1014"/>
                  </a:lnTo>
                  <a:lnTo>
                    <a:pt x="1314" y="1014"/>
                  </a:lnTo>
                  <a:lnTo>
                    <a:pt x="1326" y="1010"/>
                  </a:lnTo>
                  <a:lnTo>
                    <a:pt x="1336" y="1002"/>
                  </a:lnTo>
                  <a:lnTo>
                    <a:pt x="1348" y="992"/>
                  </a:lnTo>
                  <a:lnTo>
                    <a:pt x="1358" y="980"/>
                  </a:lnTo>
                  <a:lnTo>
                    <a:pt x="1380" y="956"/>
                  </a:lnTo>
                  <a:lnTo>
                    <a:pt x="1398" y="932"/>
                  </a:lnTo>
                  <a:lnTo>
                    <a:pt x="1404" y="928"/>
                  </a:lnTo>
                  <a:lnTo>
                    <a:pt x="1410" y="924"/>
                  </a:lnTo>
                  <a:lnTo>
                    <a:pt x="1416" y="924"/>
                  </a:lnTo>
                  <a:lnTo>
                    <a:pt x="1424" y="922"/>
                  </a:lnTo>
                  <a:lnTo>
                    <a:pt x="1438" y="924"/>
                  </a:lnTo>
                  <a:lnTo>
                    <a:pt x="1454" y="926"/>
                  </a:lnTo>
                  <a:lnTo>
                    <a:pt x="1464" y="918"/>
                  </a:lnTo>
                  <a:lnTo>
                    <a:pt x="1472" y="914"/>
                  </a:lnTo>
                  <a:lnTo>
                    <a:pt x="1492" y="906"/>
                  </a:lnTo>
                  <a:lnTo>
                    <a:pt x="1518" y="882"/>
                  </a:lnTo>
                  <a:lnTo>
                    <a:pt x="1522" y="880"/>
                  </a:lnTo>
                  <a:lnTo>
                    <a:pt x="1524" y="876"/>
                  </a:lnTo>
                  <a:lnTo>
                    <a:pt x="1530" y="866"/>
                  </a:lnTo>
                  <a:lnTo>
                    <a:pt x="1534" y="848"/>
                  </a:lnTo>
                  <a:lnTo>
                    <a:pt x="1540" y="832"/>
                  </a:lnTo>
                  <a:lnTo>
                    <a:pt x="1546" y="822"/>
                  </a:lnTo>
                  <a:lnTo>
                    <a:pt x="1554" y="816"/>
                  </a:lnTo>
                  <a:lnTo>
                    <a:pt x="1562" y="812"/>
                  </a:lnTo>
                  <a:lnTo>
                    <a:pt x="1580" y="806"/>
                  </a:lnTo>
                  <a:lnTo>
                    <a:pt x="1594" y="804"/>
                  </a:lnTo>
                  <a:lnTo>
                    <a:pt x="1610" y="798"/>
                  </a:lnTo>
                  <a:lnTo>
                    <a:pt x="1620" y="786"/>
                  </a:lnTo>
                  <a:lnTo>
                    <a:pt x="1632" y="776"/>
                  </a:lnTo>
                  <a:lnTo>
                    <a:pt x="1646" y="768"/>
                  </a:lnTo>
                  <a:lnTo>
                    <a:pt x="1660" y="760"/>
                  </a:lnTo>
                  <a:lnTo>
                    <a:pt x="1670" y="754"/>
                  </a:lnTo>
                  <a:lnTo>
                    <a:pt x="1680" y="752"/>
                  </a:lnTo>
                  <a:lnTo>
                    <a:pt x="1696" y="750"/>
                  </a:lnTo>
                  <a:lnTo>
                    <a:pt x="1712" y="750"/>
                  </a:lnTo>
                  <a:lnTo>
                    <a:pt x="1746" y="752"/>
                  </a:lnTo>
                  <a:lnTo>
                    <a:pt x="1776" y="756"/>
                  </a:lnTo>
                  <a:lnTo>
                    <a:pt x="1792" y="748"/>
                  </a:lnTo>
                  <a:lnTo>
                    <a:pt x="1798" y="740"/>
                  </a:lnTo>
                  <a:lnTo>
                    <a:pt x="1802" y="730"/>
                  </a:lnTo>
                  <a:lnTo>
                    <a:pt x="1804" y="720"/>
                  </a:lnTo>
                  <a:lnTo>
                    <a:pt x="1804" y="712"/>
                  </a:lnTo>
                  <a:lnTo>
                    <a:pt x="1802" y="702"/>
                  </a:lnTo>
                  <a:lnTo>
                    <a:pt x="1798" y="694"/>
                  </a:lnTo>
                  <a:lnTo>
                    <a:pt x="1790" y="680"/>
                  </a:lnTo>
                  <a:lnTo>
                    <a:pt x="1764" y="656"/>
                  </a:lnTo>
                  <a:lnTo>
                    <a:pt x="1718" y="628"/>
                  </a:lnTo>
                  <a:lnTo>
                    <a:pt x="1716" y="622"/>
                  </a:lnTo>
                  <a:lnTo>
                    <a:pt x="1712" y="614"/>
                  </a:lnTo>
                  <a:lnTo>
                    <a:pt x="1702" y="604"/>
                  </a:lnTo>
                  <a:lnTo>
                    <a:pt x="1688" y="590"/>
                  </a:lnTo>
                  <a:lnTo>
                    <a:pt x="1656" y="590"/>
                  </a:lnTo>
                  <a:lnTo>
                    <a:pt x="1640" y="608"/>
                  </a:lnTo>
                  <a:lnTo>
                    <a:pt x="1610" y="608"/>
                  </a:lnTo>
                  <a:lnTo>
                    <a:pt x="1604" y="644"/>
                  </a:lnTo>
                  <a:lnTo>
                    <a:pt x="1596" y="646"/>
                  </a:lnTo>
                  <a:lnTo>
                    <a:pt x="1586" y="646"/>
                  </a:lnTo>
                  <a:lnTo>
                    <a:pt x="1578" y="644"/>
                  </a:lnTo>
                  <a:lnTo>
                    <a:pt x="1570" y="642"/>
                  </a:lnTo>
                  <a:lnTo>
                    <a:pt x="1554" y="634"/>
                  </a:lnTo>
                  <a:lnTo>
                    <a:pt x="1544" y="630"/>
                  </a:lnTo>
                  <a:lnTo>
                    <a:pt x="1516" y="630"/>
                  </a:lnTo>
                  <a:lnTo>
                    <a:pt x="1504" y="634"/>
                  </a:lnTo>
                  <a:lnTo>
                    <a:pt x="1494" y="640"/>
                  </a:lnTo>
                  <a:lnTo>
                    <a:pt x="1476" y="654"/>
                  </a:lnTo>
                  <a:lnTo>
                    <a:pt x="1466" y="654"/>
                  </a:lnTo>
                  <a:lnTo>
                    <a:pt x="1456" y="650"/>
                  </a:lnTo>
                  <a:lnTo>
                    <a:pt x="1450" y="646"/>
                  </a:lnTo>
                  <a:lnTo>
                    <a:pt x="1446" y="640"/>
                  </a:lnTo>
                  <a:lnTo>
                    <a:pt x="1442" y="634"/>
                  </a:lnTo>
                  <a:lnTo>
                    <a:pt x="1440" y="628"/>
                  </a:lnTo>
                  <a:lnTo>
                    <a:pt x="1440" y="616"/>
                  </a:lnTo>
                  <a:lnTo>
                    <a:pt x="1470" y="588"/>
                  </a:lnTo>
                  <a:lnTo>
                    <a:pt x="1468" y="556"/>
                  </a:lnTo>
                  <a:lnTo>
                    <a:pt x="1470" y="544"/>
                  </a:lnTo>
                  <a:lnTo>
                    <a:pt x="1470" y="532"/>
                  </a:lnTo>
                  <a:lnTo>
                    <a:pt x="1480" y="512"/>
                  </a:lnTo>
                  <a:lnTo>
                    <a:pt x="1488" y="494"/>
                  </a:lnTo>
                  <a:lnTo>
                    <a:pt x="1488" y="472"/>
                  </a:lnTo>
                  <a:lnTo>
                    <a:pt x="1490" y="456"/>
                  </a:lnTo>
                  <a:lnTo>
                    <a:pt x="1494" y="440"/>
                  </a:lnTo>
                  <a:lnTo>
                    <a:pt x="1502" y="426"/>
                  </a:lnTo>
                  <a:lnTo>
                    <a:pt x="1522" y="426"/>
                  </a:lnTo>
                  <a:lnTo>
                    <a:pt x="1546" y="430"/>
                  </a:lnTo>
                  <a:lnTo>
                    <a:pt x="1574" y="432"/>
                  </a:lnTo>
                  <a:lnTo>
                    <a:pt x="1588" y="430"/>
                  </a:lnTo>
                  <a:lnTo>
                    <a:pt x="1602" y="428"/>
                  </a:lnTo>
                  <a:lnTo>
                    <a:pt x="1616" y="424"/>
                  </a:lnTo>
                  <a:lnTo>
                    <a:pt x="1628" y="416"/>
                  </a:lnTo>
                  <a:lnTo>
                    <a:pt x="1642" y="404"/>
                  </a:lnTo>
                  <a:lnTo>
                    <a:pt x="1658" y="390"/>
                  </a:lnTo>
                  <a:lnTo>
                    <a:pt x="1672" y="376"/>
                  </a:lnTo>
                  <a:lnTo>
                    <a:pt x="1684" y="362"/>
                  </a:lnTo>
                  <a:lnTo>
                    <a:pt x="1684" y="332"/>
                  </a:lnTo>
                  <a:lnTo>
                    <a:pt x="1686" y="296"/>
                  </a:lnTo>
                  <a:lnTo>
                    <a:pt x="1688" y="278"/>
                  </a:lnTo>
                  <a:lnTo>
                    <a:pt x="1692" y="262"/>
                  </a:lnTo>
                  <a:lnTo>
                    <a:pt x="1698" y="250"/>
                  </a:lnTo>
                  <a:lnTo>
                    <a:pt x="1702" y="246"/>
                  </a:lnTo>
                  <a:lnTo>
                    <a:pt x="1708" y="242"/>
                  </a:lnTo>
                  <a:lnTo>
                    <a:pt x="1714" y="232"/>
                  </a:lnTo>
                  <a:lnTo>
                    <a:pt x="1720" y="220"/>
                  </a:lnTo>
                  <a:lnTo>
                    <a:pt x="1724" y="198"/>
                  </a:lnTo>
                  <a:lnTo>
                    <a:pt x="1730" y="176"/>
                  </a:lnTo>
                  <a:lnTo>
                    <a:pt x="1736" y="166"/>
                  </a:lnTo>
                  <a:lnTo>
                    <a:pt x="1742" y="158"/>
                  </a:lnTo>
                  <a:lnTo>
                    <a:pt x="1742" y="116"/>
                  </a:lnTo>
                  <a:lnTo>
                    <a:pt x="1738" y="108"/>
                  </a:lnTo>
                  <a:lnTo>
                    <a:pt x="1716" y="82"/>
                  </a:lnTo>
                  <a:lnTo>
                    <a:pt x="1696" y="72"/>
                  </a:lnTo>
                  <a:lnTo>
                    <a:pt x="1696" y="62"/>
                  </a:lnTo>
                  <a:lnTo>
                    <a:pt x="1698" y="54"/>
                  </a:lnTo>
                  <a:lnTo>
                    <a:pt x="1702" y="46"/>
                  </a:lnTo>
                  <a:lnTo>
                    <a:pt x="1706" y="40"/>
                  </a:lnTo>
                  <a:lnTo>
                    <a:pt x="1712" y="34"/>
                  </a:lnTo>
                  <a:lnTo>
                    <a:pt x="1720" y="28"/>
                  </a:lnTo>
                  <a:lnTo>
                    <a:pt x="1736" y="20"/>
                  </a:lnTo>
                  <a:lnTo>
                    <a:pt x="1744" y="20"/>
                  </a:lnTo>
                  <a:lnTo>
                    <a:pt x="1750" y="16"/>
                  </a:lnTo>
                  <a:lnTo>
                    <a:pt x="1764" y="10"/>
                  </a:lnTo>
                  <a:lnTo>
                    <a:pt x="1778" y="4"/>
                  </a:lnTo>
                  <a:lnTo>
                    <a:pt x="1784" y="2"/>
                  </a:lnTo>
                  <a:lnTo>
                    <a:pt x="1794" y="0"/>
                  </a:lnTo>
                  <a:lnTo>
                    <a:pt x="1794" y="6"/>
                  </a:lnTo>
                  <a:lnTo>
                    <a:pt x="1796" y="8"/>
                  </a:lnTo>
                  <a:lnTo>
                    <a:pt x="1804" y="16"/>
                  </a:lnTo>
                  <a:lnTo>
                    <a:pt x="1800" y="42"/>
                  </a:lnTo>
                  <a:lnTo>
                    <a:pt x="1792" y="52"/>
                  </a:lnTo>
                  <a:lnTo>
                    <a:pt x="1786" y="58"/>
                  </a:lnTo>
                  <a:lnTo>
                    <a:pt x="1782" y="66"/>
                  </a:lnTo>
                  <a:lnTo>
                    <a:pt x="1780" y="78"/>
                  </a:lnTo>
                  <a:lnTo>
                    <a:pt x="1804" y="96"/>
                  </a:lnTo>
                  <a:lnTo>
                    <a:pt x="1810" y="104"/>
                  </a:lnTo>
                  <a:lnTo>
                    <a:pt x="1816" y="110"/>
                  </a:lnTo>
                  <a:lnTo>
                    <a:pt x="1826" y="114"/>
                  </a:lnTo>
                  <a:lnTo>
                    <a:pt x="1842" y="116"/>
                  </a:lnTo>
                  <a:lnTo>
                    <a:pt x="1848" y="80"/>
                  </a:lnTo>
                  <a:lnTo>
                    <a:pt x="1856" y="80"/>
                  </a:lnTo>
                  <a:lnTo>
                    <a:pt x="1866" y="80"/>
                  </a:lnTo>
                  <a:lnTo>
                    <a:pt x="1878" y="84"/>
                  </a:lnTo>
                  <a:lnTo>
                    <a:pt x="1892" y="92"/>
                  </a:lnTo>
                  <a:lnTo>
                    <a:pt x="1900" y="104"/>
                  </a:lnTo>
                  <a:lnTo>
                    <a:pt x="1904" y="122"/>
                  </a:lnTo>
                  <a:lnTo>
                    <a:pt x="1908" y="140"/>
                  </a:lnTo>
                  <a:lnTo>
                    <a:pt x="1914" y="160"/>
                  </a:lnTo>
                  <a:lnTo>
                    <a:pt x="1920" y="168"/>
                  </a:lnTo>
                  <a:lnTo>
                    <a:pt x="1926" y="178"/>
                  </a:lnTo>
                  <a:lnTo>
                    <a:pt x="1938" y="184"/>
                  </a:lnTo>
                  <a:lnTo>
                    <a:pt x="1968" y="182"/>
                  </a:lnTo>
                  <a:lnTo>
                    <a:pt x="1978" y="178"/>
                  </a:lnTo>
                  <a:lnTo>
                    <a:pt x="1988" y="174"/>
                  </a:lnTo>
                  <a:lnTo>
                    <a:pt x="2010" y="172"/>
                  </a:lnTo>
                  <a:lnTo>
                    <a:pt x="2022" y="168"/>
                  </a:lnTo>
                  <a:lnTo>
                    <a:pt x="2032" y="166"/>
                  </a:lnTo>
                  <a:lnTo>
                    <a:pt x="2042" y="160"/>
                  </a:lnTo>
                  <a:lnTo>
                    <a:pt x="2052" y="152"/>
                  </a:lnTo>
                  <a:lnTo>
                    <a:pt x="2060" y="138"/>
                  </a:lnTo>
                  <a:lnTo>
                    <a:pt x="2068" y="128"/>
                  </a:lnTo>
                  <a:lnTo>
                    <a:pt x="2076" y="122"/>
                  </a:lnTo>
                  <a:lnTo>
                    <a:pt x="2084" y="118"/>
                  </a:lnTo>
                  <a:lnTo>
                    <a:pt x="2094" y="120"/>
                  </a:lnTo>
                  <a:lnTo>
                    <a:pt x="2104" y="124"/>
                  </a:lnTo>
                  <a:lnTo>
                    <a:pt x="2114" y="132"/>
                  </a:lnTo>
                  <a:lnTo>
                    <a:pt x="2126" y="146"/>
                  </a:lnTo>
                  <a:lnTo>
                    <a:pt x="2146" y="200"/>
                  </a:lnTo>
                  <a:lnTo>
                    <a:pt x="2142" y="220"/>
                  </a:lnTo>
                  <a:lnTo>
                    <a:pt x="2136" y="246"/>
                  </a:lnTo>
                  <a:lnTo>
                    <a:pt x="2128" y="274"/>
                  </a:lnTo>
                  <a:lnTo>
                    <a:pt x="2118" y="296"/>
                  </a:lnTo>
                  <a:lnTo>
                    <a:pt x="2118" y="320"/>
                  </a:lnTo>
                  <a:lnTo>
                    <a:pt x="2142" y="366"/>
                  </a:lnTo>
                  <a:lnTo>
                    <a:pt x="2140" y="374"/>
                  </a:lnTo>
                  <a:lnTo>
                    <a:pt x="2138" y="384"/>
                  </a:lnTo>
                  <a:lnTo>
                    <a:pt x="2130" y="406"/>
                  </a:lnTo>
                  <a:lnTo>
                    <a:pt x="2128" y="418"/>
                  </a:lnTo>
                  <a:lnTo>
                    <a:pt x="2130" y="428"/>
                  </a:lnTo>
                  <a:lnTo>
                    <a:pt x="2136" y="440"/>
                  </a:lnTo>
                  <a:lnTo>
                    <a:pt x="2140" y="444"/>
                  </a:lnTo>
                  <a:lnTo>
                    <a:pt x="2148" y="450"/>
                  </a:lnTo>
                  <a:lnTo>
                    <a:pt x="2150" y="462"/>
                  </a:lnTo>
                  <a:lnTo>
                    <a:pt x="2150" y="476"/>
                  </a:lnTo>
                  <a:lnTo>
                    <a:pt x="2148" y="510"/>
                  </a:lnTo>
                  <a:lnTo>
                    <a:pt x="2126" y="514"/>
                  </a:lnTo>
                  <a:lnTo>
                    <a:pt x="2122" y="508"/>
                  </a:lnTo>
                  <a:lnTo>
                    <a:pt x="2118" y="502"/>
                  </a:lnTo>
                  <a:lnTo>
                    <a:pt x="2116" y="492"/>
                  </a:lnTo>
                  <a:lnTo>
                    <a:pt x="2118" y="476"/>
                  </a:lnTo>
                  <a:lnTo>
                    <a:pt x="2114" y="466"/>
                  </a:lnTo>
                  <a:lnTo>
                    <a:pt x="2108" y="458"/>
                  </a:lnTo>
                  <a:lnTo>
                    <a:pt x="2094" y="460"/>
                  </a:lnTo>
                  <a:lnTo>
                    <a:pt x="2086" y="462"/>
                  </a:lnTo>
                  <a:lnTo>
                    <a:pt x="2084" y="466"/>
                  </a:lnTo>
                  <a:lnTo>
                    <a:pt x="2082" y="470"/>
                  </a:lnTo>
                  <a:lnTo>
                    <a:pt x="2084" y="484"/>
                  </a:lnTo>
                  <a:lnTo>
                    <a:pt x="2082" y="492"/>
                  </a:lnTo>
                  <a:lnTo>
                    <a:pt x="2078" y="500"/>
                  </a:lnTo>
                  <a:lnTo>
                    <a:pt x="2064" y="514"/>
                  </a:lnTo>
                  <a:lnTo>
                    <a:pt x="2054" y="528"/>
                  </a:lnTo>
                  <a:lnTo>
                    <a:pt x="2046" y="544"/>
                  </a:lnTo>
                  <a:lnTo>
                    <a:pt x="2042" y="564"/>
                  </a:lnTo>
                  <a:lnTo>
                    <a:pt x="2034" y="576"/>
                  </a:lnTo>
                  <a:lnTo>
                    <a:pt x="2024" y="586"/>
                  </a:lnTo>
                  <a:lnTo>
                    <a:pt x="2012" y="598"/>
                  </a:lnTo>
                  <a:lnTo>
                    <a:pt x="2002" y="606"/>
                  </a:lnTo>
                  <a:lnTo>
                    <a:pt x="2000" y="642"/>
                  </a:lnTo>
                  <a:lnTo>
                    <a:pt x="2008" y="654"/>
                  </a:lnTo>
                  <a:lnTo>
                    <a:pt x="2020" y="674"/>
                  </a:lnTo>
                  <a:lnTo>
                    <a:pt x="2054" y="694"/>
                  </a:lnTo>
                  <a:lnTo>
                    <a:pt x="2078" y="692"/>
                  </a:lnTo>
                  <a:lnTo>
                    <a:pt x="2094" y="668"/>
                  </a:lnTo>
                  <a:lnTo>
                    <a:pt x="2100" y="680"/>
                  </a:lnTo>
                  <a:lnTo>
                    <a:pt x="2104" y="690"/>
                  </a:lnTo>
                  <a:lnTo>
                    <a:pt x="2106" y="702"/>
                  </a:lnTo>
                  <a:lnTo>
                    <a:pt x="2086" y="708"/>
                  </a:lnTo>
                  <a:lnTo>
                    <a:pt x="2068" y="716"/>
                  </a:lnTo>
                  <a:lnTo>
                    <a:pt x="2068" y="724"/>
                  </a:lnTo>
                  <a:lnTo>
                    <a:pt x="2070" y="732"/>
                  </a:lnTo>
                  <a:lnTo>
                    <a:pt x="2070" y="738"/>
                  </a:lnTo>
                  <a:lnTo>
                    <a:pt x="2074" y="742"/>
                  </a:lnTo>
                  <a:lnTo>
                    <a:pt x="2078" y="748"/>
                  </a:lnTo>
                  <a:lnTo>
                    <a:pt x="2084" y="750"/>
                  </a:lnTo>
                  <a:lnTo>
                    <a:pt x="2064" y="778"/>
                  </a:lnTo>
                  <a:lnTo>
                    <a:pt x="2052" y="790"/>
                  </a:lnTo>
                  <a:lnTo>
                    <a:pt x="2040" y="800"/>
                  </a:lnTo>
                  <a:lnTo>
                    <a:pt x="2026" y="796"/>
                  </a:lnTo>
                  <a:lnTo>
                    <a:pt x="1986" y="770"/>
                  </a:lnTo>
                  <a:lnTo>
                    <a:pt x="1968" y="770"/>
                  </a:lnTo>
                  <a:lnTo>
                    <a:pt x="1960" y="780"/>
                  </a:lnTo>
                  <a:lnTo>
                    <a:pt x="1958" y="786"/>
                  </a:lnTo>
                  <a:lnTo>
                    <a:pt x="1956" y="792"/>
                  </a:lnTo>
                  <a:lnTo>
                    <a:pt x="1958" y="818"/>
                  </a:lnTo>
                  <a:lnTo>
                    <a:pt x="1962" y="824"/>
                  </a:lnTo>
                  <a:lnTo>
                    <a:pt x="1968" y="828"/>
                  </a:lnTo>
                  <a:lnTo>
                    <a:pt x="1982" y="838"/>
                  </a:lnTo>
                  <a:lnTo>
                    <a:pt x="2000" y="852"/>
                  </a:lnTo>
                  <a:lnTo>
                    <a:pt x="2008" y="860"/>
                  </a:lnTo>
                  <a:lnTo>
                    <a:pt x="2016" y="870"/>
                  </a:lnTo>
                  <a:lnTo>
                    <a:pt x="2016" y="908"/>
                  </a:lnTo>
                  <a:lnTo>
                    <a:pt x="2024" y="920"/>
                  </a:lnTo>
                  <a:lnTo>
                    <a:pt x="2032" y="938"/>
                  </a:lnTo>
                  <a:lnTo>
                    <a:pt x="2046" y="976"/>
                  </a:lnTo>
                  <a:lnTo>
                    <a:pt x="2054" y="986"/>
                  </a:lnTo>
                  <a:lnTo>
                    <a:pt x="2070" y="986"/>
                  </a:lnTo>
                  <a:lnTo>
                    <a:pt x="2084" y="958"/>
                  </a:lnTo>
                  <a:lnTo>
                    <a:pt x="2110" y="940"/>
                  </a:lnTo>
                  <a:lnTo>
                    <a:pt x="2124" y="962"/>
                  </a:lnTo>
                  <a:lnTo>
                    <a:pt x="2134" y="976"/>
                  </a:lnTo>
                  <a:lnTo>
                    <a:pt x="2142" y="994"/>
                  </a:lnTo>
                  <a:lnTo>
                    <a:pt x="2144" y="1010"/>
                  </a:lnTo>
                  <a:lnTo>
                    <a:pt x="2150" y="1026"/>
                  </a:lnTo>
                  <a:lnTo>
                    <a:pt x="2154" y="1034"/>
                  </a:lnTo>
                  <a:lnTo>
                    <a:pt x="2160" y="1040"/>
                  </a:lnTo>
                  <a:lnTo>
                    <a:pt x="2168" y="1048"/>
                  </a:lnTo>
                  <a:lnTo>
                    <a:pt x="2178" y="1054"/>
                  </a:lnTo>
                  <a:lnTo>
                    <a:pt x="2182" y="1062"/>
                  </a:lnTo>
                  <a:lnTo>
                    <a:pt x="2180" y="1074"/>
                  </a:lnTo>
                  <a:lnTo>
                    <a:pt x="2180" y="1088"/>
                  </a:lnTo>
                  <a:lnTo>
                    <a:pt x="2180" y="1120"/>
                  </a:lnTo>
                  <a:lnTo>
                    <a:pt x="2168" y="1132"/>
                  </a:lnTo>
                  <a:lnTo>
                    <a:pt x="2156" y="1130"/>
                  </a:lnTo>
                  <a:lnTo>
                    <a:pt x="2150" y="1126"/>
                  </a:lnTo>
                  <a:lnTo>
                    <a:pt x="2138" y="1120"/>
                  </a:lnTo>
                  <a:lnTo>
                    <a:pt x="2108" y="1122"/>
                  </a:lnTo>
                  <a:lnTo>
                    <a:pt x="2096" y="1124"/>
                  </a:lnTo>
                  <a:lnTo>
                    <a:pt x="2088" y="1128"/>
                  </a:lnTo>
                  <a:lnTo>
                    <a:pt x="2080" y="1134"/>
                  </a:lnTo>
                  <a:lnTo>
                    <a:pt x="2074" y="1140"/>
                  </a:lnTo>
                  <a:lnTo>
                    <a:pt x="2062" y="1162"/>
                  </a:lnTo>
                  <a:lnTo>
                    <a:pt x="2058" y="1166"/>
                  </a:lnTo>
                  <a:lnTo>
                    <a:pt x="2054" y="1170"/>
                  </a:lnTo>
                  <a:lnTo>
                    <a:pt x="2052" y="1176"/>
                  </a:lnTo>
                  <a:lnTo>
                    <a:pt x="2046" y="1182"/>
                  </a:lnTo>
                  <a:lnTo>
                    <a:pt x="2028" y="1196"/>
                  </a:lnTo>
                  <a:lnTo>
                    <a:pt x="1994" y="1218"/>
                  </a:lnTo>
                  <a:lnTo>
                    <a:pt x="1988" y="1228"/>
                  </a:lnTo>
                  <a:lnTo>
                    <a:pt x="1974" y="1238"/>
                  </a:lnTo>
                  <a:lnTo>
                    <a:pt x="1948" y="1256"/>
                  </a:lnTo>
                  <a:lnTo>
                    <a:pt x="1938" y="1268"/>
                  </a:lnTo>
                  <a:lnTo>
                    <a:pt x="1920" y="1272"/>
                  </a:lnTo>
                  <a:lnTo>
                    <a:pt x="1902" y="1254"/>
                  </a:lnTo>
                  <a:lnTo>
                    <a:pt x="1894" y="1236"/>
                  </a:lnTo>
                  <a:lnTo>
                    <a:pt x="1890" y="1230"/>
                  </a:lnTo>
                  <a:lnTo>
                    <a:pt x="1884" y="1226"/>
                  </a:lnTo>
                  <a:lnTo>
                    <a:pt x="1880" y="1222"/>
                  </a:lnTo>
                  <a:lnTo>
                    <a:pt x="1874" y="1222"/>
                  </a:lnTo>
                  <a:lnTo>
                    <a:pt x="1860" y="1220"/>
                  </a:lnTo>
                  <a:lnTo>
                    <a:pt x="1856" y="1228"/>
                  </a:lnTo>
                  <a:lnTo>
                    <a:pt x="1854" y="1238"/>
                  </a:lnTo>
                  <a:lnTo>
                    <a:pt x="1852" y="1248"/>
                  </a:lnTo>
                  <a:lnTo>
                    <a:pt x="1850" y="1260"/>
                  </a:lnTo>
                  <a:lnTo>
                    <a:pt x="1852" y="1270"/>
                  </a:lnTo>
                  <a:lnTo>
                    <a:pt x="1854" y="1282"/>
                  </a:lnTo>
                  <a:lnTo>
                    <a:pt x="1860" y="1292"/>
                  </a:lnTo>
                  <a:lnTo>
                    <a:pt x="1868" y="1302"/>
                  </a:lnTo>
                  <a:lnTo>
                    <a:pt x="1872" y="1344"/>
                  </a:lnTo>
                  <a:lnTo>
                    <a:pt x="1846" y="1346"/>
                  </a:lnTo>
                  <a:lnTo>
                    <a:pt x="1824" y="1348"/>
                  </a:lnTo>
                  <a:lnTo>
                    <a:pt x="1812" y="1346"/>
                  </a:lnTo>
                  <a:lnTo>
                    <a:pt x="1802" y="1344"/>
                  </a:lnTo>
                  <a:lnTo>
                    <a:pt x="1794" y="1342"/>
                  </a:lnTo>
                  <a:lnTo>
                    <a:pt x="1786" y="1338"/>
                  </a:lnTo>
                  <a:lnTo>
                    <a:pt x="1782" y="1316"/>
                  </a:lnTo>
                  <a:lnTo>
                    <a:pt x="1776" y="1302"/>
                  </a:lnTo>
                  <a:lnTo>
                    <a:pt x="1768" y="1292"/>
                  </a:lnTo>
                  <a:lnTo>
                    <a:pt x="1758" y="1280"/>
                  </a:lnTo>
                  <a:lnTo>
                    <a:pt x="1732" y="1222"/>
                  </a:lnTo>
                  <a:lnTo>
                    <a:pt x="1720" y="1210"/>
                  </a:lnTo>
                  <a:lnTo>
                    <a:pt x="1712" y="1206"/>
                  </a:lnTo>
                  <a:lnTo>
                    <a:pt x="1706" y="1206"/>
                  </a:lnTo>
                  <a:lnTo>
                    <a:pt x="1696" y="1206"/>
                  </a:lnTo>
                  <a:lnTo>
                    <a:pt x="1684" y="1216"/>
                  </a:lnTo>
                  <a:lnTo>
                    <a:pt x="1670" y="1226"/>
                  </a:lnTo>
                  <a:lnTo>
                    <a:pt x="1658" y="1234"/>
                  </a:lnTo>
                  <a:lnTo>
                    <a:pt x="1646" y="1244"/>
                  </a:lnTo>
                  <a:lnTo>
                    <a:pt x="1642" y="1256"/>
                  </a:lnTo>
                  <a:lnTo>
                    <a:pt x="1640" y="1270"/>
                  </a:lnTo>
                  <a:lnTo>
                    <a:pt x="1640" y="1288"/>
                  </a:lnTo>
                  <a:lnTo>
                    <a:pt x="1644" y="1306"/>
                  </a:lnTo>
                  <a:lnTo>
                    <a:pt x="1580" y="1312"/>
                  </a:lnTo>
                  <a:lnTo>
                    <a:pt x="1524" y="1346"/>
                  </a:lnTo>
                  <a:lnTo>
                    <a:pt x="1516" y="1362"/>
                  </a:lnTo>
                  <a:lnTo>
                    <a:pt x="1510" y="1368"/>
                  </a:lnTo>
                  <a:lnTo>
                    <a:pt x="1508" y="1370"/>
                  </a:lnTo>
                  <a:lnTo>
                    <a:pt x="1504" y="1370"/>
                  </a:lnTo>
                  <a:lnTo>
                    <a:pt x="1492" y="1362"/>
                  </a:lnTo>
                  <a:lnTo>
                    <a:pt x="1486" y="1356"/>
                  </a:lnTo>
                  <a:lnTo>
                    <a:pt x="1484" y="1348"/>
                  </a:lnTo>
                  <a:lnTo>
                    <a:pt x="1482" y="1342"/>
                  </a:lnTo>
                  <a:lnTo>
                    <a:pt x="1494" y="1334"/>
                  </a:lnTo>
                  <a:lnTo>
                    <a:pt x="1492" y="1322"/>
                  </a:lnTo>
                  <a:lnTo>
                    <a:pt x="1490" y="1312"/>
                  </a:lnTo>
                  <a:lnTo>
                    <a:pt x="1486" y="1304"/>
                  </a:lnTo>
                  <a:lnTo>
                    <a:pt x="1480" y="1298"/>
                  </a:lnTo>
                  <a:lnTo>
                    <a:pt x="1474" y="1292"/>
                  </a:lnTo>
                  <a:lnTo>
                    <a:pt x="1466" y="1288"/>
                  </a:lnTo>
                  <a:lnTo>
                    <a:pt x="1458" y="1286"/>
                  </a:lnTo>
                  <a:lnTo>
                    <a:pt x="1450" y="1286"/>
                  </a:lnTo>
                  <a:lnTo>
                    <a:pt x="1440" y="1290"/>
                  </a:lnTo>
                  <a:lnTo>
                    <a:pt x="1434" y="1296"/>
                  </a:lnTo>
                  <a:lnTo>
                    <a:pt x="1428" y="1302"/>
                  </a:lnTo>
                  <a:lnTo>
                    <a:pt x="1424" y="1310"/>
                  </a:lnTo>
                  <a:lnTo>
                    <a:pt x="1424" y="1318"/>
                  </a:lnTo>
                  <a:lnTo>
                    <a:pt x="1424" y="1328"/>
                  </a:lnTo>
                  <a:lnTo>
                    <a:pt x="1428" y="1352"/>
                  </a:lnTo>
                  <a:lnTo>
                    <a:pt x="1408" y="1356"/>
                  </a:lnTo>
                  <a:lnTo>
                    <a:pt x="1404" y="1362"/>
                  </a:lnTo>
                  <a:lnTo>
                    <a:pt x="1402" y="1370"/>
                  </a:lnTo>
                  <a:lnTo>
                    <a:pt x="1392" y="1374"/>
                  </a:lnTo>
                  <a:lnTo>
                    <a:pt x="1392" y="1430"/>
                  </a:lnTo>
                  <a:lnTo>
                    <a:pt x="1412" y="1454"/>
                  </a:lnTo>
                  <a:lnTo>
                    <a:pt x="1412" y="1472"/>
                  </a:lnTo>
                  <a:lnTo>
                    <a:pt x="1402" y="1490"/>
                  </a:lnTo>
                  <a:lnTo>
                    <a:pt x="1380" y="1504"/>
                  </a:lnTo>
                  <a:lnTo>
                    <a:pt x="1356" y="1510"/>
                  </a:lnTo>
                  <a:lnTo>
                    <a:pt x="1336" y="1514"/>
                  </a:lnTo>
                  <a:lnTo>
                    <a:pt x="1314" y="1514"/>
                  </a:lnTo>
                  <a:lnTo>
                    <a:pt x="1298" y="1516"/>
                  </a:lnTo>
                  <a:lnTo>
                    <a:pt x="1288" y="1520"/>
                  </a:lnTo>
                  <a:lnTo>
                    <a:pt x="1280" y="1526"/>
                  </a:lnTo>
                  <a:lnTo>
                    <a:pt x="1270" y="1534"/>
                  </a:lnTo>
                  <a:lnTo>
                    <a:pt x="1256" y="1546"/>
                  </a:lnTo>
                  <a:lnTo>
                    <a:pt x="1244" y="1566"/>
                  </a:lnTo>
                  <a:lnTo>
                    <a:pt x="1228" y="1586"/>
                  </a:lnTo>
                  <a:lnTo>
                    <a:pt x="1192" y="1626"/>
                  </a:lnTo>
                  <a:lnTo>
                    <a:pt x="1168" y="1610"/>
                  </a:lnTo>
                  <a:lnTo>
                    <a:pt x="1140" y="1612"/>
                  </a:lnTo>
                  <a:lnTo>
                    <a:pt x="1136" y="1626"/>
                  </a:lnTo>
                  <a:lnTo>
                    <a:pt x="1132" y="1632"/>
                  </a:lnTo>
                  <a:lnTo>
                    <a:pt x="1128" y="1636"/>
                  </a:lnTo>
                  <a:lnTo>
                    <a:pt x="1124" y="1630"/>
                  </a:lnTo>
                  <a:lnTo>
                    <a:pt x="1118" y="1626"/>
                  </a:lnTo>
                  <a:lnTo>
                    <a:pt x="1108" y="1622"/>
                  </a:lnTo>
                  <a:lnTo>
                    <a:pt x="1100" y="1622"/>
                  </a:lnTo>
                  <a:lnTo>
                    <a:pt x="1092" y="1622"/>
                  </a:lnTo>
                  <a:lnTo>
                    <a:pt x="1088" y="1632"/>
                  </a:lnTo>
                  <a:lnTo>
                    <a:pt x="1082" y="1640"/>
                  </a:lnTo>
                  <a:lnTo>
                    <a:pt x="1076" y="1650"/>
                  </a:lnTo>
                  <a:lnTo>
                    <a:pt x="1066" y="1658"/>
                  </a:lnTo>
                  <a:lnTo>
                    <a:pt x="1056" y="1664"/>
                  </a:lnTo>
                  <a:lnTo>
                    <a:pt x="1046" y="1674"/>
                  </a:lnTo>
                  <a:lnTo>
                    <a:pt x="1038" y="1684"/>
                  </a:lnTo>
                  <a:lnTo>
                    <a:pt x="1030" y="1696"/>
                  </a:lnTo>
                  <a:lnTo>
                    <a:pt x="1014" y="1718"/>
                  </a:lnTo>
                  <a:lnTo>
                    <a:pt x="1004" y="1728"/>
                  </a:lnTo>
                  <a:lnTo>
                    <a:pt x="994" y="1736"/>
                  </a:lnTo>
                  <a:lnTo>
                    <a:pt x="990" y="1748"/>
                  </a:lnTo>
                  <a:lnTo>
                    <a:pt x="988" y="1760"/>
                  </a:lnTo>
                  <a:lnTo>
                    <a:pt x="988" y="1790"/>
                  </a:lnTo>
                  <a:lnTo>
                    <a:pt x="988" y="1798"/>
                  </a:lnTo>
                  <a:lnTo>
                    <a:pt x="988" y="1812"/>
                  </a:lnTo>
                  <a:lnTo>
                    <a:pt x="982" y="1836"/>
                  </a:lnTo>
                  <a:lnTo>
                    <a:pt x="976" y="1840"/>
                  </a:lnTo>
                  <a:lnTo>
                    <a:pt x="946" y="1838"/>
                  </a:lnTo>
                  <a:lnTo>
                    <a:pt x="920" y="1834"/>
                  </a:lnTo>
                  <a:lnTo>
                    <a:pt x="870" y="1826"/>
                  </a:lnTo>
                  <a:lnTo>
                    <a:pt x="838" y="1810"/>
                  </a:lnTo>
                  <a:lnTo>
                    <a:pt x="820" y="1790"/>
                  </a:lnTo>
                  <a:lnTo>
                    <a:pt x="784" y="1782"/>
                  </a:lnTo>
                  <a:lnTo>
                    <a:pt x="784" y="1752"/>
                  </a:lnTo>
                  <a:lnTo>
                    <a:pt x="796" y="1734"/>
                  </a:lnTo>
                  <a:lnTo>
                    <a:pt x="808" y="1716"/>
                  </a:lnTo>
                  <a:lnTo>
                    <a:pt x="816" y="1696"/>
                  </a:lnTo>
                  <a:lnTo>
                    <a:pt x="818" y="1686"/>
                  </a:lnTo>
                  <a:lnTo>
                    <a:pt x="818" y="1676"/>
                  </a:lnTo>
                  <a:lnTo>
                    <a:pt x="814" y="1666"/>
                  </a:lnTo>
                  <a:lnTo>
                    <a:pt x="810" y="1660"/>
                  </a:lnTo>
                  <a:lnTo>
                    <a:pt x="804" y="1656"/>
                  </a:lnTo>
                  <a:lnTo>
                    <a:pt x="798" y="1652"/>
                  </a:lnTo>
                  <a:lnTo>
                    <a:pt x="784" y="1652"/>
                  </a:lnTo>
                  <a:lnTo>
                    <a:pt x="772" y="1652"/>
                  </a:lnTo>
                  <a:lnTo>
                    <a:pt x="764" y="1656"/>
                  </a:lnTo>
                  <a:lnTo>
                    <a:pt x="758" y="1660"/>
                  </a:lnTo>
                  <a:lnTo>
                    <a:pt x="740" y="1662"/>
                  </a:lnTo>
                  <a:lnTo>
                    <a:pt x="734" y="1664"/>
                  </a:lnTo>
                  <a:lnTo>
                    <a:pt x="732" y="1668"/>
                  </a:lnTo>
                  <a:lnTo>
                    <a:pt x="732" y="1678"/>
                  </a:lnTo>
                  <a:lnTo>
                    <a:pt x="730" y="1700"/>
                  </a:lnTo>
                  <a:lnTo>
                    <a:pt x="722" y="1708"/>
                  </a:lnTo>
                  <a:lnTo>
                    <a:pt x="718" y="1720"/>
                  </a:lnTo>
                  <a:lnTo>
                    <a:pt x="698" y="1756"/>
                  </a:lnTo>
                  <a:lnTo>
                    <a:pt x="700" y="1796"/>
                  </a:lnTo>
                  <a:lnTo>
                    <a:pt x="688" y="1810"/>
                  </a:lnTo>
                  <a:lnTo>
                    <a:pt x="672" y="1814"/>
                  </a:lnTo>
                  <a:lnTo>
                    <a:pt x="662" y="1816"/>
                  </a:lnTo>
                  <a:lnTo>
                    <a:pt x="654" y="1822"/>
                  </a:lnTo>
                  <a:lnTo>
                    <a:pt x="644" y="1830"/>
                  </a:lnTo>
                  <a:lnTo>
                    <a:pt x="618" y="1836"/>
                  </a:lnTo>
                  <a:lnTo>
                    <a:pt x="590" y="1842"/>
                  </a:lnTo>
                  <a:lnTo>
                    <a:pt x="580" y="1850"/>
                  </a:lnTo>
                  <a:lnTo>
                    <a:pt x="572" y="1856"/>
                  </a:lnTo>
                  <a:lnTo>
                    <a:pt x="566" y="1864"/>
                  </a:lnTo>
                  <a:lnTo>
                    <a:pt x="556" y="1868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Freeform 35"/>
            <p:cNvSpPr/>
            <p:nvPr/>
          </p:nvSpPr>
          <p:spPr bwMode="auto">
            <a:xfrm>
              <a:off x="6346825" y="2600325"/>
              <a:ext cx="368300" cy="419100"/>
            </a:xfrm>
            <a:custGeom>
              <a:avLst/>
              <a:gdLst>
                <a:gd name="T0" fmla="*/ 196 w 232"/>
                <a:gd name="T1" fmla="*/ 264 h 264"/>
                <a:gd name="T2" fmla="*/ 170 w 232"/>
                <a:gd name="T3" fmla="*/ 248 h 264"/>
                <a:gd name="T4" fmla="*/ 158 w 232"/>
                <a:gd name="T5" fmla="*/ 238 h 264"/>
                <a:gd name="T6" fmla="*/ 148 w 232"/>
                <a:gd name="T7" fmla="*/ 218 h 264"/>
                <a:gd name="T8" fmla="*/ 144 w 232"/>
                <a:gd name="T9" fmla="*/ 186 h 264"/>
                <a:gd name="T10" fmla="*/ 140 w 232"/>
                <a:gd name="T11" fmla="*/ 178 h 264"/>
                <a:gd name="T12" fmla="*/ 136 w 232"/>
                <a:gd name="T13" fmla="*/ 166 h 264"/>
                <a:gd name="T14" fmla="*/ 116 w 232"/>
                <a:gd name="T15" fmla="*/ 148 h 264"/>
                <a:gd name="T16" fmla="*/ 100 w 232"/>
                <a:gd name="T17" fmla="*/ 140 h 264"/>
                <a:gd name="T18" fmla="*/ 82 w 232"/>
                <a:gd name="T19" fmla="*/ 140 h 264"/>
                <a:gd name="T20" fmla="*/ 62 w 232"/>
                <a:gd name="T21" fmla="*/ 144 h 264"/>
                <a:gd name="T22" fmla="*/ 50 w 232"/>
                <a:gd name="T23" fmla="*/ 158 h 264"/>
                <a:gd name="T24" fmla="*/ 0 w 232"/>
                <a:gd name="T25" fmla="*/ 160 h 264"/>
                <a:gd name="T26" fmla="*/ 0 w 232"/>
                <a:gd name="T27" fmla="*/ 146 h 264"/>
                <a:gd name="T28" fmla="*/ 2 w 232"/>
                <a:gd name="T29" fmla="*/ 130 h 264"/>
                <a:gd name="T30" fmla="*/ 10 w 232"/>
                <a:gd name="T31" fmla="*/ 124 h 264"/>
                <a:gd name="T32" fmla="*/ 18 w 232"/>
                <a:gd name="T33" fmla="*/ 122 h 264"/>
                <a:gd name="T34" fmla="*/ 40 w 232"/>
                <a:gd name="T35" fmla="*/ 104 h 264"/>
                <a:gd name="T36" fmla="*/ 44 w 232"/>
                <a:gd name="T37" fmla="*/ 88 h 264"/>
                <a:gd name="T38" fmla="*/ 42 w 232"/>
                <a:gd name="T39" fmla="*/ 76 h 264"/>
                <a:gd name="T40" fmla="*/ 34 w 232"/>
                <a:gd name="T41" fmla="*/ 60 h 264"/>
                <a:gd name="T42" fmla="*/ 34 w 232"/>
                <a:gd name="T43" fmla="*/ 56 h 264"/>
                <a:gd name="T44" fmla="*/ 70 w 232"/>
                <a:gd name="T45" fmla="*/ 32 h 264"/>
                <a:gd name="T46" fmla="*/ 82 w 232"/>
                <a:gd name="T47" fmla="*/ 22 h 264"/>
                <a:gd name="T48" fmla="*/ 86 w 232"/>
                <a:gd name="T49" fmla="*/ 6 h 264"/>
                <a:gd name="T50" fmla="*/ 100 w 232"/>
                <a:gd name="T51" fmla="*/ 0 h 264"/>
                <a:gd name="T52" fmla="*/ 118 w 232"/>
                <a:gd name="T53" fmla="*/ 16 h 264"/>
                <a:gd name="T54" fmla="*/ 154 w 232"/>
                <a:gd name="T55" fmla="*/ 20 h 264"/>
                <a:gd name="T56" fmla="*/ 150 w 232"/>
                <a:gd name="T57" fmla="*/ 32 h 264"/>
                <a:gd name="T58" fmla="*/ 150 w 232"/>
                <a:gd name="T59" fmla="*/ 74 h 264"/>
                <a:gd name="T60" fmla="*/ 156 w 232"/>
                <a:gd name="T61" fmla="*/ 94 h 264"/>
                <a:gd name="T62" fmla="*/ 174 w 232"/>
                <a:gd name="T63" fmla="*/ 96 h 264"/>
                <a:gd name="T64" fmla="*/ 186 w 232"/>
                <a:gd name="T65" fmla="*/ 104 h 264"/>
                <a:gd name="T66" fmla="*/ 184 w 232"/>
                <a:gd name="T67" fmla="*/ 124 h 264"/>
                <a:gd name="T68" fmla="*/ 186 w 232"/>
                <a:gd name="T69" fmla="*/ 140 h 264"/>
                <a:gd name="T70" fmla="*/ 194 w 232"/>
                <a:gd name="T71" fmla="*/ 154 h 264"/>
                <a:gd name="T72" fmla="*/ 212 w 232"/>
                <a:gd name="T73" fmla="*/ 170 h 264"/>
                <a:gd name="T74" fmla="*/ 232 w 232"/>
                <a:gd name="T75" fmla="*/ 196 h 264"/>
                <a:gd name="T76" fmla="*/ 208 w 232"/>
                <a:gd name="T77" fmla="*/ 208 h 264"/>
                <a:gd name="T78" fmla="*/ 194 w 232"/>
                <a:gd name="T79" fmla="*/ 224 h 264"/>
                <a:gd name="T80" fmla="*/ 196 w 232"/>
                <a:gd name="T81" fmla="*/ 264 h 2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32" h="264">
                  <a:moveTo>
                    <a:pt x="196" y="264"/>
                  </a:moveTo>
                  <a:lnTo>
                    <a:pt x="196" y="264"/>
                  </a:lnTo>
                  <a:lnTo>
                    <a:pt x="182" y="256"/>
                  </a:lnTo>
                  <a:lnTo>
                    <a:pt x="170" y="248"/>
                  </a:lnTo>
                  <a:lnTo>
                    <a:pt x="158" y="238"/>
                  </a:lnTo>
                  <a:lnTo>
                    <a:pt x="152" y="228"/>
                  </a:lnTo>
                  <a:lnTo>
                    <a:pt x="148" y="218"/>
                  </a:lnTo>
                  <a:lnTo>
                    <a:pt x="146" y="202"/>
                  </a:lnTo>
                  <a:lnTo>
                    <a:pt x="144" y="186"/>
                  </a:lnTo>
                  <a:lnTo>
                    <a:pt x="142" y="182"/>
                  </a:lnTo>
                  <a:lnTo>
                    <a:pt x="140" y="178"/>
                  </a:lnTo>
                  <a:lnTo>
                    <a:pt x="136" y="166"/>
                  </a:lnTo>
                  <a:lnTo>
                    <a:pt x="116" y="148"/>
                  </a:lnTo>
                  <a:lnTo>
                    <a:pt x="108" y="144"/>
                  </a:lnTo>
                  <a:lnTo>
                    <a:pt x="100" y="140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62" y="144"/>
                  </a:lnTo>
                  <a:lnTo>
                    <a:pt x="56" y="152"/>
                  </a:lnTo>
                  <a:lnTo>
                    <a:pt x="50" y="158"/>
                  </a:lnTo>
                  <a:lnTo>
                    <a:pt x="0" y="160"/>
                  </a:lnTo>
                  <a:lnTo>
                    <a:pt x="0" y="146"/>
                  </a:lnTo>
                  <a:lnTo>
                    <a:pt x="2" y="134"/>
                  </a:lnTo>
                  <a:lnTo>
                    <a:pt x="2" y="130"/>
                  </a:lnTo>
                  <a:lnTo>
                    <a:pt x="6" y="126"/>
                  </a:lnTo>
                  <a:lnTo>
                    <a:pt x="10" y="124"/>
                  </a:lnTo>
                  <a:lnTo>
                    <a:pt x="18" y="122"/>
                  </a:lnTo>
                  <a:lnTo>
                    <a:pt x="40" y="104"/>
                  </a:lnTo>
                  <a:lnTo>
                    <a:pt x="42" y="96"/>
                  </a:lnTo>
                  <a:lnTo>
                    <a:pt x="44" y="88"/>
                  </a:lnTo>
                  <a:lnTo>
                    <a:pt x="44" y="82"/>
                  </a:lnTo>
                  <a:lnTo>
                    <a:pt x="42" y="76"/>
                  </a:lnTo>
                  <a:lnTo>
                    <a:pt x="36" y="66"/>
                  </a:lnTo>
                  <a:lnTo>
                    <a:pt x="34" y="60"/>
                  </a:lnTo>
                  <a:lnTo>
                    <a:pt x="34" y="56"/>
                  </a:lnTo>
                  <a:lnTo>
                    <a:pt x="58" y="42"/>
                  </a:lnTo>
                  <a:lnTo>
                    <a:pt x="70" y="32"/>
                  </a:lnTo>
                  <a:lnTo>
                    <a:pt x="82" y="22"/>
                  </a:lnTo>
                  <a:lnTo>
                    <a:pt x="84" y="12"/>
                  </a:lnTo>
                  <a:lnTo>
                    <a:pt x="86" y="6"/>
                  </a:lnTo>
                  <a:lnTo>
                    <a:pt x="90" y="2"/>
                  </a:lnTo>
                  <a:lnTo>
                    <a:pt x="100" y="0"/>
                  </a:lnTo>
                  <a:lnTo>
                    <a:pt x="118" y="16"/>
                  </a:lnTo>
                  <a:lnTo>
                    <a:pt x="154" y="20"/>
                  </a:lnTo>
                  <a:lnTo>
                    <a:pt x="150" y="32"/>
                  </a:lnTo>
                  <a:lnTo>
                    <a:pt x="148" y="52"/>
                  </a:lnTo>
                  <a:lnTo>
                    <a:pt x="150" y="74"/>
                  </a:lnTo>
                  <a:lnTo>
                    <a:pt x="152" y="84"/>
                  </a:lnTo>
                  <a:lnTo>
                    <a:pt x="156" y="94"/>
                  </a:lnTo>
                  <a:lnTo>
                    <a:pt x="174" y="96"/>
                  </a:lnTo>
                  <a:lnTo>
                    <a:pt x="186" y="104"/>
                  </a:lnTo>
                  <a:lnTo>
                    <a:pt x="184" y="124"/>
                  </a:lnTo>
                  <a:lnTo>
                    <a:pt x="184" y="132"/>
                  </a:lnTo>
                  <a:lnTo>
                    <a:pt x="186" y="140"/>
                  </a:lnTo>
                  <a:lnTo>
                    <a:pt x="188" y="146"/>
                  </a:lnTo>
                  <a:lnTo>
                    <a:pt x="194" y="154"/>
                  </a:lnTo>
                  <a:lnTo>
                    <a:pt x="200" y="162"/>
                  </a:lnTo>
                  <a:lnTo>
                    <a:pt x="212" y="170"/>
                  </a:lnTo>
                  <a:lnTo>
                    <a:pt x="232" y="196"/>
                  </a:lnTo>
                  <a:lnTo>
                    <a:pt x="208" y="208"/>
                  </a:lnTo>
                  <a:lnTo>
                    <a:pt x="200" y="214"/>
                  </a:lnTo>
                  <a:lnTo>
                    <a:pt x="194" y="224"/>
                  </a:lnTo>
                  <a:lnTo>
                    <a:pt x="196" y="264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Freeform 37"/>
            <p:cNvSpPr/>
            <p:nvPr/>
          </p:nvSpPr>
          <p:spPr bwMode="auto">
            <a:xfrm>
              <a:off x="7004050" y="1552575"/>
              <a:ext cx="1330325" cy="844550"/>
            </a:xfrm>
            <a:custGeom>
              <a:avLst/>
              <a:gdLst>
                <a:gd name="T0" fmla="*/ 410 w 838"/>
                <a:gd name="T1" fmla="*/ 492 h 532"/>
                <a:gd name="T2" fmla="*/ 402 w 838"/>
                <a:gd name="T3" fmla="*/ 438 h 532"/>
                <a:gd name="T4" fmla="*/ 376 w 838"/>
                <a:gd name="T5" fmla="*/ 398 h 532"/>
                <a:gd name="T6" fmla="*/ 346 w 838"/>
                <a:gd name="T7" fmla="*/ 366 h 532"/>
                <a:gd name="T8" fmla="*/ 324 w 838"/>
                <a:gd name="T9" fmla="*/ 314 h 532"/>
                <a:gd name="T10" fmla="*/ 300 w 838"/>
                <a:gd name="T11" fmla="*/ 346 h 532"/>
                <a:gd name="T12" fmla="*/ 258 w 838"/>
                <a:gd name="T13" fmla="*/ 308 h 532"/>
                <a:gd name="T14" fmla="*/ 206 w 838"/>
                <a:gd name="T15" fmla="*/ 288 h 532"/>
                <a:gd name="T16" fmla="*/ 186 w 838"/>
                <a:gd name="T17" fmla="*/ 240 h 532"/>
                <a:gd name="T18" fmla="*/ 152 w 838"/>
                <a:gd name="T19" fmla="*/ 174 h 532"/>
                <a:gd name="T20" fmla="*/ 112 w 838"/>
                <a:gd name="T21" fmla="*/ 200 h 532"/>
                <a:gd name="T22" fmla="*/ 80 w 838"/>
                <a:gd name="T23" fmla="*/ 200 h 532"/>
                <a:gd name="T24" fmla="*/ 60 w 838"/>
                <a:gd name="T25" fmla="*/ 152 h 532"/>
                <a:gd name="T26" fmla="*/ 36 w 838"/>
                <a:gd name="T27" fmla="*/ 88 h 532"/>
                <a:gd name="T28" fmla="*/ 0 w 838"/>
                <a:gd name="T29" fmla="*/ 58 h 532"/>
                <a:gd name="T30" fmla="*/ 14 w 838"/>
                <a:gd name="T31" fmla="*/ 30 h 532"/>
                <a:gd name="T32" fmla="*/ 68 w 838"/>
                <a:gd name="T33" fmla="*/ 60 h 532"/>
                <a:gd name="T34" fmla="*/ 108 w 838"/>
                <a:gd name="T35" fmla="*/ 32 h 532"/>
                <a:gd name="T36" fmla="*/ 138 w 838"/>
                <a:gd name="T37" fmla="*/ 0 h 532"/>
                <a:gd name="T38" fmla="*/ 166 w 838"/>
                <a:gd name="T39" fmla="*/ 22 h 532"/>
                <a:gd name="T40" fmla="*/ 198 w 838"/>
                <a:gd name="T41" fmla="*/ 68 h 532"/>
                <a:gd name="T42" fmla="*/ 294 w 838"/>
                <a:gd name="T43" fmla="*/ 66 h 532"/>
                <a:gd name="T44" fmla="*/ 350 w 838"/>
                <a:gd name="T45" fmla="*/ 30 h 532"/>
                <a:gd name="T46" fmla="*/ 358 w 838"/>
                <a:gd name="T47" fmla="*/ 80 h 532"/>
                <a:gd name="T48" fmla="*/ 398 w 838"/>
                <a:gd name="T49" fmla="*/ 78 h 532"/>
                <a:gd name="T50" fmla="*/ 422 w 838"/>
                <a:gd name="T51" fmla="*/ 76 h 532"/>
                <a:gd name="T52" fmla="*/ 470 w 838"/>
                <a:gd name="T53" fmla="*/ 110 h 532"/>
                <a:gd name="T54" fmla="*/ 518 w 838"/>
                <a:gd name="T55" fmla="*/ 166 h 532"/>
                <a:gd name="T56" fmla="*/ 546 w 838"/>
                <a:gd name="T57" fmla="*/ 134 h 532"/>
                <a:gd name="T58" fmla="*/ 572 w 838"/>
                <a:gd name="T59" fmla="*/ 140 h 532"/>
                <a:gd name="T60" fmla="*/ 606 w 838"/>
                <a:gd name="T61" fmla="*/ 184 h 532"/>
                <a:gd name="T62" fmla="*/ 664 w 838"/>
                <a:gd name="T63" fmla="*/ 204 h 532"/>
                <a:gd name="T64" fmla="*/ 684 w 838"/>
                <a:gd name="T65" fmla="*/ 186 h 532"/>
                <a:gd name="T66" fmla="*/ 684 w 838"/>
                <a:gd name="T67" fmla="*/ 168 h 532"/>
                <a:gd name="T68" fmla="*/ 724 w 838"/>
                <a:gd name="T69" fmla="*/ 146 h 532"/>
                <a:gd name="T70" fmla="*/ 742 w 838"/>
                <a:gd name="T71" fmla="*/ 132 h 532"/>
                <a:gd name="T72" fmla="*/ 756 w 838"/>
                <a:gd name="T73" fmla="*/ 154 h 532"/>
                <a:gd name="T74" fmla="*/ 806 w 838"/>
                <a:gd name="T75" fmla="*/ 188 h 532"/>
                <a:gd name="T76" fmla="*/ 838 w 838"/>
                <a:gd name="T77" fmla="*/ 228 h 532"/>
                <a:gd name="T78" fmla="*/ 818 w 838"/>
                <a:gd name="T79" fmla="*/ 272 h 532"/>
                <a:gd name="T80" fmla="*/ 802 w 838"/>
                <a:gd name="T81" fmla="*/ 308 h 532"/>
                <a:gd name="T82" fmla="*/ 778 w 838"/>
                <a:gd name="T83" fmla="*/ 300 h 532"/>
                <a:gd name="T84" fmla="*/ 770 w 838"/>
                <a:gd name="T85" fmla="*/ 258 h 532"/>
                <a:gd name="T86" fmla="*/ 744 w 838"/>
                <a:gd name="T87" fmla="*/ 242 h 532"/>
                <a:gd name="T88" fmla="*/ 716 w 838"/>
                <a:gd name="T89" fmla="*/ 282 h 532"/>
                <a:gd name="T90" fmla="*/ 686 w 838"/>
                <a:gd name="T91" fmla="*/ 346 h 532"/>
                <a:gd name="T92" fmla="*/ 632 w 838"/>
                <a:gd name="T93" fmla="*/ 368 h 532"/>
                <a:gd name="T94" fmla="*/ 618 w 838"/>
                <a:gd name="T95" fmla="*/ 410 h 532"/>
                <a:gd name="T96" fmla="*/ 638 w 838"/>
                <a:gd name="T97" fmla="*/ 444 h 532"/>
                <a:gd name="T98" fmla="*/ 588 w 838"/>
                <a:gd name="T99" fmla="*/ 456 h 532"/>
                <a:gd name="T100" fmla="*/ 540 w 838"/>
                <a:gd name="T101" fmla="*/ 438 h 532"/>
                <a:gd name="T102" fmla="*/ 502 w 838"/>
                <a:gd name="T103" fmla="*/ 456 h 532"/>
                <a:gd name="T104" fmla="*/ 476 w 838"/>
                <a:gd name="T105" fmla="*/ 530 h 53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38" h="532">
                  <a:moveTo>
                    <a:pt x="464" y="532"/>
                  </a:moveTo>
                  <a:lnTo>
                    <a:pt x="464" y="532"/>
                  </a:lnTo>
                  <a:lnTo>
                    <a:pt x="452" y="520"/>
                  </a:lnTo>
                  <a:lnTo>
                    <a:pt x="436" y="508"/>
                  </a:lnTo>
                  <a:lnTo>
                    <a:pt x="410" y="492"/>
                  </a:lnTo>
                  <a:lnTo>
                    <a:pt x="402" y="482"/>
                  </a:lnTo>
                  <a:lnTo>
                    <a:pt x="404" y="450"/>
                  </a:lnTo>
                  <a:lnTo>
                    <a:pt x="402" y="438"/>
                  </a:lnTo>
                  <a:lnTo>
                    <a:pt x="398" y="426"/>
                  </a:lnTo>
                  <a:lnTo>
                    <a:pt x="388" y="416"/>
                  </a:lnTo>
                  <a:lnTo>
                    <a:pt x="382" y="410"/>
                  </a:lnTo>
                  <a:lnTo>
                    <a:pt x="376" y="398"/>
                  </a:lnTo>
                  <a:lnTo>
                    <a:pt x="348" y="368"/>
                  </a:lnTo>
                  <a:lnTo>
                    <a:pt x="346" y="366"/>
                  </a:lnTo>
                  <a:lnTo>
                    <a:pt x="344" y="326"/>
                  </a:lnTo>
                  <a:lnTo>
                    <a:pt x="336" y="318"/>
                  </a:lnTo>
                  <a:lnTo>
                    <a:pt x="330" y="314"/>
                  </a:lnTo>
                  <a:lnTo>
                    <a:pt x="324" y="314"/>
                  </a:lnTo>
                  <a:lnTo>
                    <a:pt x="318" y="314"/>
                  </a:lnTo>
                  <a:lnTo>
                    <a:pt x="312" y="322"/>
                  </a:lnTo>
                  <a:lnTo>
                    <a:pt x="308" y="328"/>
                  </a:lnTo>
                  <a:lnTo>
                    <a:pt x="300" y="346"/>
                  </a:lnTo>
                  <a:lnTo>
                    <a:pt x="296" y="346"/>
                  </a:lnTo>
                  <a:lnTo>
                    <a:pt x="270" y="320"/>
                  </a:lnTo>
                  <a:lnTo>
                    <a:pt x="258" y="308"/>
                  </a:lnTo>
                  <a:lnTo>
                    <a:pt x="246" y="300"/>
                  </a:lnTo>
                  <a:lnTo>
                    <a:pt x="228" y="296"/>
                  </a:lnTo>
                  <a:lnTo>
                    <a:pt x="216" y="292"/>
                  </a:lnTo>
                  <a:lnTo>
                    <a:pt x="206" y="288"/>
                  </a:lnTo>
                  <a:lnTo>
                    <a:pt x="200" y="280"/>
                  </a:lnTo>
                  <a:lnTo>
                    <a:pt x="194" y="274"/>
                  </a:lnTo>
                  <a:lnTo>
                    <a:pt x="192" y="264"/>
                  </a:lnTo>
                  <a:lnTo>
                    <a:pt x="186" y="240"/>
                  </a:lnTo>
                  <a:lnTo>
                    <a:pt x="180" y="224"/>
                  </a:lnTo>
                  <a:lnTo>
                    <a:pt x="170" y="210"/>
                  </a:lnTo>
                  <a:lnTo>
                    <a:pt x="156" y="190"/>
                  </a:lnTo>
                  <a:lnTo>
                    <a:pt x="152" y="174"/>
                  </a:lnTo>
                  <a:lnTo>
                    <a:pt x="144" y="172"/>
                  </a:lnTo>
                  <a:lnTo>
                    <a:pt x="112" y="200"/>
                  </a:lnTo>
                  <a:lnTo>
                    <a:pt x="98" y="226"/>
                  </a:lnTo>
                  <a:lnTo>
                    <a:pt x="90" y="220"/>
                  </a:lnTo>
                  <a:lnTo>
                    <a:pt x="86" y="214"/>
                  </a:lnTo>
                  <a:lnTo>
                    <a:pt x="80" y="200"/>
                  </a:lnTo>
                  <a:lnTo>
                    <a:pt x="76" y="186"/>
                  </a:lnTo>
                  <a:lnTo>
                    <a:pt x="74" y="182"/>
                  </a:lnTo>
                  <a:lnTo>
                    <a:pt x="72" y="178"/>
                  </a:lnTo>
                  <a:lnTo>
                    <a:pt x="60" y="152"/>
                  </a:lnTo>
                  <a:lnTo>
                    <a:pt x="60" y="116"/>
                  </a:lnTo>
                  <a:lnTo>
                    <a:pt x="48" y="100"/>
                  </a:lnTo>
                  <a:lnTo>
                    <a:pt x="36" y="88"/>
                  </a:lnTo>
                  <a:lnTo>
                    <a:pt x="12" y="68"/>
                  </a:lnTo>
                  <a:lnTo>
                    <a:pt x="6" y="66"/>
                  </a:lnTo>
                  <a:lnTo>
                    <a:pt x="2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4" y="38"/>
                  </a:lnTo>
                  <a:lnTo>
                    <a:pt x="8" y="32"/>
                  </a:lnTo>
                  <a:lnTo>
                    <a:pt x="14" y="30"/>
                  </a:lnTo>
                  <a:lnTo>
                    <a:pt x="28" y="40"/>
                  </a:lnTo>
                  <a:lnTo>
                    <a:pt x="42" y="50"/>
                  </a:lnTo>
                  <a:lnTo>
                    <a:pt x="58" y="56"/>
                  </a:lnTo>
                  <a:lnTo>
                    <a:pt x="68" y="60"/>
                  </a:lnTo>
                  <a:lnTo>
                    <a:pt x="78" y="60"/>
                  </a:lnTo>
                  <a:lnTo>
                    <a:pt x="88" y="52"/>
                  </a:lnTo>
                  <a:lnTo>
                    <a:pt x="98" y="42"/>
                  </a:lnTo>
                  <a:lnTo>
                    <a:pt x="108" y="32"/>
                  </a:lnTo>
                  <a:lnTo>
                    <a:pt x="118" y="24"/>
                  </a:lnTo>
                  <a:lnTo>
                    <a:pt x="128" y="8"/>
                  </a:lnTo>
                  <a:lnTo>
                    <a:pt x="134" y="4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52" y="4"/>
                  </a:lnTo>
                  <a:lnTo>
                    <a:pt x="158" y="10"/>
                  </a:lnTo>
                  <a:lnTo>
                    <a:pt x="166" y="22"/>
                  </a:lnTo>
                  <a:lnTo>
                    <a:pt x="168" y="32"/>
                  </a:lnTo>
                  <a:lnTo>
                    <a:pt x="172" y="42"/>
                  </a:lnTo>
                  <a:lnTo>
                    <a:pt x="180" y="52"/>
                  </a:lnTo>
                  <a:lnTo>
                    <a:pt x="188" y="60"/>
                  </a:lnTo>
                  <a:lnTo>
                    <a:pt x="198" y="68"/>
                  </a:lnTo>
                  <a:lnTo>
                    <a:pt x="210" y="74"/>
                  </a:lnTo>
                  <a:lnTo>
                    <a:pt x="224" y="78"/>
                  </a:lnTo>
                  <a:lnTo>
                    <a:pt x="238" y="82"/>
                  </a:lnTo>
                  <a:lnTo>
                    <a:pt x="294" y="66"/>
                  </a:lnTo>
                  <a:lnTo>
                    <a:pt x="340" y="26"/>
                  </a:lnTo>
                  <a:lnTo>
                    <a:pt x="350" y="30"/>
                  </a:lnTo>
                  <a:lnTo>
                    <a:pt x="348" y="46"/>
                  </a:lnTo>
                  <a:lnTo>
                    <a:pt x="348" y="54"/>
                  </a:lnTo>
                  <a:lnTo>
                    <a:pt x="348" y="64"/>
                  </a:lnTo>
                  <a:lnTo>
                    <a:pt x="352" y="72"/>
                  </a:lnTo>
                  <a:lnTo>
                    <a:pt x="358" y="80"/>
                  </a:lnTo>
                  <a:lnTo>
                    <a:pt x="366" y="84"/>
                  </a:lnTo>
                  <a:lnTo>
                    <a:pt x="380" y="86"/>
                  </a:lnTo>
                  <a:lnTo>
                    <a:pt x="388" y="82"/>
                  </a:lnTo>
                  <a:lnTo>
                    <a:pt x="398" y="78"/>
                  </a:lnTo>
                  <a:lnTo>
                    <a:pt x="404" y="74"/>
                  </a:lnTo>
                  <a:lnTo>
                    <a:pt x="410" y="72"/>
                  </a:lnTo>
                  <a:lnTo>
                    <a:pt x="416" y="74"/>
                  </a:lnTo>
                  <a:lnTo>
                    <a:pt x="422" y="76"/>
                  </a:lnTo>
                  <a:lnTo>
                    <a:pt x="434" y="88"/>
                  </a:lnTo>
                  <a:lnTo>
                    <a:pt x="446" y="102"/>
                  </a:lnTo>
                  <a:lnTo>
                    <a:pt x="470" y="110"/>
                  </a:lnTo>
                  <a:lnTo>
                    <a:pt x="478" y="122"/>
                  </a:lnTo>
                  <a:lnTo>
                    <a:pt x="488" y="136"/>
                  </a:lnTo>
                  <a:lnTo>
                    <a:pt x="500" y="152"/>
                  </a:lnTo>
                  <a:lnTo>
                    <a:pt x="518" y="166"/>
                  </a:lnTo>
                  <a:lnTo>
                    <a:pt x="526" y="166"/>
                  </a:lnTo>
                  <a:lnTo>
                    <a:pt x="536" y="156"/>
                  </a:lnTo>
                  <a:lnTo>
                    <a:pt x="542" y="144"/>
                  </a:lnTo>
                  <a:lnTo>
                    <a:pt x="546" y="134"/>
                  </a:lnTo>
                  <a:lnTo>
                    <a:pt x="550" y="122"/>
                  </a:lnTo>
                  <a:lnTo>
                    <a:pt x="568" y="128"/>
                  </a:lnTo>
                  <a:lnTo>
                    <a:pt x="572" y="140"/>
                  </a:lnTo>
                  <a:lnTo>
                    <a:pt x="580" y="154"/>
                  </a:lnTo>
                  <a:lnTo>
                    <a:pt x="592" y="168"/>
                  </a:lnTo>
                  <a:lnTo>
                    <a:pt x="606" y="180"/>
                  </a:lnTo>
                  <a:lnTo>
                    <a:pt x="606" y="184"/>
                  </a:lnTo>
                  <a:lnTo>
                    <a:pt x="632" y="206"/>
                  </a:lnTo>
                  <a:lnTo>
                    <a:pt x="664" y="204"/>
                  </a:lnTo>
                  <a:lnTo>
                    <a:pt x="670" y="196"/>
                  </a:lnTo>
                  <a:lnTo>
                    <a:pt x="678" y="190"/>
                  </a:lnTo>
                  <a:lnTo>
                    <a:pt x="680" y="188"/>
                  </a:lnTo>
                  <a:lnTo>
                    <a:pt x="684" y="186"/>
                  </a:lnTo>
                  <a:lnTo>
                    <a:pt x="690" y="180"/>
                  </a:lnTo>
                  <a:lnTo>
                    <a:pt x="690" y="172"/>
                  </a:lnTo>
                  <a:lnTo>
                    <a:pt x="684" y="168"/>
                  </a:lnTo>
                  <a:lnTo>
                    <a:pt x="684" y="164"/>
                  </a:lnTo>
                  <a:lnTo>
                    <a:pt x="688" y="160"/>
                  </a:lnTo>
                  <a:lnTo>
                    <a:pt x="700" y="154"/>
                  </a:lnTo>
                  <a:lnTo>
                    <a:pt x="724" y="146"/>
                  </a:lnTo>
                  <a:lnTo>
                    <a:pt x="730" y="142"/>
                  </a:lnTo>
                  <a:lnTo>
                    <a:pt x="734" y="140"/>
                  </a:lnTo>
                  <a:lnTo>
                    <a:pt x="742" y="132"/>
                  </a:lnTo>
                  <a:lnTo>
                    <a:pt x="744" y="134"/>
                  </a:lnTo>
                  <a:lnTo>
                    <a:pt x="746" y="136"/>
                  </a:lnTo>
                  <a:lnTo>
                    <a:pt x="750" y="144"/>
                  </a:lnTo>
                  <a:lnTo>
                    <a:pt x="756" y="154"/>
                  </a:lnTo>
                  <a:lnTo>
                    <a:pt x="762" y="158"/>
                  </a:lnTo>
                  <a:lnTo>
                    <a:pt x="770" y="162"/>
                  </a:lnTo>
                  <a:lnTo>
                    <a:pt x="806" y="188"/>
                  </a:lnTo>
                  <a:lnTo>
                    <a:pt x="838" y="194"/>
                  </a:lnTo>
                  <a:lnTo>
                    <a:pt x="838" y="204"/>
                  </a:lnTo>
                  <a:lnTo>
                    <a:pt x="838" y="220"/>
                  </a:lnTo>
                  <a:lnTo>
                    <a:pt x="838" y="228"/>
                  </a:lnTo>
                  <a:lnTo>
                    <a:pt x="836" y="236"/>
                  </a:lnTo>
                  <a:lnTo>
                    <a:pt x="834" y="242"/>
                  </a:lnTo>
                  <a:lnTo>
                    <a:pt x="828" y="246"/>
                  </a:lnTo>
                  <a:lnTo>
                    <a:pt x="818" y="272"/>
                  </a:lnTo>
                  <a:lnTo>
                    <a:pt x="812" y="306"/>
                  </a:lnTo>
                  <a:lnTo>
                    <a:pt x="802" y="308"/>
                  </a:lnTo>
                  <a:lnTo>
                    <a:pt x="800" y="302"/>
                  </a:lnTo>
                  <a:lnTo>
                    <a:pt x="796" y="300"/>
                  </a:lnTo>
                  <a:lnTo>
                    <a:pt x="792" y="298"/>
                  </a:lnTo>
                  <a:lnTo>
                    <a:pt x="788" y="298"/>
                  </a:lnTo>
                  <a:lnTo>
                    <a:pt x="778" y="300"/>
                  </a:lnTo>
                  <a:lnTo>
                    <a:pt x="774" y="302"/>
                  </a:lnTo>
                  <a:lnTo>
                    <a:pt x="770" y="300"/>
                  </a:lnTo>
                  <a:lnTo>
                    <a:pt x="770" y="258"/>
                  </a:lnTo>
                  <a:lnTo>
                    <a:pt x="762" y="248"/>
                  </a:lnTo>
                  <a:lnTo>
                    <a:pt x="756" y="244"/>
                  </a:lnTo>
                  <a:lnTo>
                    <a:pt x="750" y="242"/>
                  </a:lnTo>
                  <a:lnTo>
                    <a:pt x="744" y="242"/>
                  </a:lnTo>
                  <a:lnTo>
                    <a:pt x="738" y="244"/>
                  </a:lnTo>
                  <a:lnTo>
                    <a:pt x="732" y="250"/>
                  </a:lnTo>
                  <a:lnTo>
                    <a:pt x="722" y="264"/>
                  </a:lnTo>
                  <a:lnTo>
                    <a:pt x="716" y="282"/>
                  </a:lnTo>
                  <a:lnTo>
                    <a:pt x="708" y="302"/>
                  </a:lnTo>
                  <a:lnTo>
                    <a:pt x="698" y="320"/>
                  </a:lnTo>
                  <a:lnTo>
                    <a:pt x="690" y="340"/>
                  </a:lnTo>
                  <a:lnTo>
                    <a:pt x="686" y="346"/>
                  </a:lnTo>
                  <a:lnTo>
                    <a:pt x="680" y="354"/>
                  </a:lnTo>
                  <a:lnTo>
                    <a:pt x="666" y="362"/>
                  </a:lnTo>
                  <a:lnTo>
                    <a:pt x="652" y="366"/>
                  </a:lnTo>
                  <a:lnTo>
                    <a:pt x="632" y="368"/>
                  </a:lnTo>
                  <a:lnTo>
                    <a:pt x="624" y="372"/>
                  </a:lnTo>
                  <a:lnTo>
                    <a:pt x="622" y="374"/>
                  </a:lnTo>
                  <a:lnTo>
                    <a:pt x="620" y="378"/>
                  </a:lnTo>
                  <a:lnTo>
                    <a:pt x="618" y="390"/>
                  </a:lnTo>
                  <a:lnTo>
                    <a:pt x="618" y="410"/>
                  </a:lnTo>
                  <a:lnTo>
                    <a:pt x="644" y="432"/>
                  </a:lnTo>
                  <a:lnTo>
                    <a:pt x="642" y="438"/>
                  </a:lnTo>
                  <a:lnTo>
                    <a:pt x="638" y="444"/>
                  </a:lnTo>
                  <a:lnTo>
                    <a:pt x="628" y="454"/>
                  </a:lnTo>
                  <a:lnTo>
                    <a:pt x="620" y="456"/>
                  </a:lnTo>
                  <a:lnTo>
                    <a:pt x="610" y="456"/>
                  </a:lnTo>
                  <a:lnTo>
                    <a:pt x="588" y="456"/>
                  </a:lnTo>
                  <a:lnTo>
                    <a:pt x="570" y="452"/>
                  </a:lnTo>
                  <a:lnTo>
                    <a:pt x="556" y="448"/>
                  </a:lnTo>
                  <a:lnTo>
                    <a:pt x="548" y="442"/>
                  </a:lnTo>
                  <a:lnTo>
                    <a:pt x="540" y="438"/>
                  </a:lnTo>
                  <a:lnTo>
                    <a:pt x="532" y="436"/>
                  </a:lnTo>
                  <a:lnTo>
                    <a:pt x="526" y="438"/>
                  </a:lnTo>
                  <a:lnTo>
                    <a:pt x="520" y="440"/>
                  </a:lnTo>
                  <a:lnTo>
                    <a:pt x="514" y="446"/>
                  </a:lnTo>
                  <a:lnTo>
                    <a:pt x="502" y="456"/>
                  </a:lnTo>
                  <a:lnTo>
                    <a:pt x="480" y="520"/>
                  </a:lnTo>
                  <a:lnTo>
                    <a:pt x="476" y="530"/>
                  </a:lnTo>
                  <a:lnTo>
                    <a:pt x="464" y="532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Freeform 38"/>
            <p:cNvSpPr/>
            <p:nvPr/>
          </p:nvSpPr>
          <p:spPr bwMode="auto">
            <a:xfrm>
              <a:off x="6723175" y="293801"/>
              <a:ext cx="1768475" cy="1581150"/>
            </a:xfrm>
            <a:custGeom>
              <a:avLst/>
              <a:gdLst>
                <a:gd name="T0" fmla="*/ 750 w 1114"/>
                <a:gd name="T1" fmla="*/ 920 h 996"/>
                <a:gd name="T2" fmla="*/ 698 w 1114"/>
                <a:gd name="T3" fmla="*/ 952 h 996"/>
                <a:gd name="T4" fmla="*/ 656 w 1114"/>
                <a:gd name="T5" fmla="*/ 908 h 996"/>
                <a:gd name="T6" fmla="*/ 614 w 1114"/>
                <a:gd name="T7" fmla="*/ 872 h 996"/>
                <a:gd name="T8" fmla="*/ 568 w 1114"/>
                <a:gd name="T9" fmla="*/ 866 h 996"/>
                <a:gd name="T10" fmla="*/ 534 w 1114"/>
                <a:gd name="T11" fmla="*/ 824 h 996"/>
                <a:gd name="T12" fmla="*/ 488 w 1114"/>
                <a:gd name="T13" fmla="*/ 834 h 996"/>
                <a:gd name="T14" fmla="*/ 442 w 1114"/>
                <a:gd name="T15" fmla="*/ 860 h 996"/>
                <a:gd name="T16" fmla="*/ 360 w 1114"/>
                <a:gd name="T17" fmla="*/ 840 h 996"/>
                <a:gd name="T18" fmla="*/ 320 w 1114"/>
                <a:gd name="T19" fmla="*/ 790 h 996"/>
                <a:gd name="T20" fmla="*/ 288 w 1114"/>
                <a:gd name="T21" fmla="*/ 776 h 996"/>
                <a:gd name="T22" fmla="*/ 324 w 1114"/>
                <a:gd name="T23" fmla="*/ 756 h 996"/>
                <a:gd name="T24" fmla="*/ 288 w 1114"/>
                <a:gd name="T25" fmla="*/ 712 h 996"/>
                <a:gd name="T26" fmla="*/ 244 w 1114"/>
                <a:gd name="T27" fmla="*/ 716 h 996"/>
                <a:gd name="T28" fmla="*/ 220 w 1114"/>
                <a:gd name="T29" fmla="*/ 662 h 996"/>
                <a:gd name="T30" fmla="*/ 268 w 1114"/>
                <a:gd name="T31" fmla="*/ 592 h 996"/>
                <a:gd name="T32" fmla="*/ 304 w 1114"/>
                <a:gd name="T33" fmla="*/ 516 h 996"/>
                <a:gd name="T34" fmla="*/ 314 w 1114"/>
                <a:gd name="T35" fmla="*/ 550 h 996"/>
                <a:gd name="T36" fmla="*/ 358 w 1114"/>
                <a:gd name="T37" fmla="*/ 568 h 996"/>
                <a:gd name="T38" fmla="*/ 358 w 1114"/>
                <a:gd name="T39" fmla="*/ 484 h 996"/>
                <a:gd name="T40" fmla="*/ 360 w 1114"/>
                <a:gd name="T41" fmla="*/ 428 h 996"/>
                <a:gd name="T42" fmla="*/ 338 w 1114"/>
                <a:gd name="T43" fmla="*/ 348 h 996"/>
                <a:gd name="T44" fmla="*/ 362 w 1114"/>
                <a:gd name="T45" fmla="*/ 252 h 996"/>
                <a:gd name="T46" fmla="*/ 314 w 1114"/>
                <a:gd name="T47" fmla="*/ 158 h 996"/>
                <a:gd name="T48" fmla="*/ 252 w 1114"/>
                <a:gd name="T49" fmla="*/ 188 h 996"/>
                <a:gd name="T50" fmla="*/ 166 w 1114"/>
                <a:gd name="T51" fmla="*/ 218 h 996"/>
                <a:gd name="T52" fmla="*/ 130 w 1114"/>
                <a:gd name="T53" fmla="*/ 192 h 996"/>
                <a:gd name="T54" fmla="*/ 102 w 1114"/>
                <a:gd name="T55" fmla="*/ 126 h 996"/>
                <a:gd name="T56" fmla="*/ 44 w 1114"/>
                <a:gd name="T57" fmla="*/ 140 h 996"/>
                <a:gd name="T58" fmla="*/ 20 w 1114"/>
                <a:gd name="T59" fmla="*/ 96 h 996"/>
                <a:gd name="T60" fmla="*/ 72 w 1114"/>
                <a:gd name="T61" fmla="*/ 10 h 996"/>
                <a:gd name="T62" fmla="*/ 168 w 1114"/>
                <a:gd name="T63" fmla="*/ 16 h 996"/>
                <a:gd name="T64" fmla="*/ 282 w 1114"/>
                <a:gd name="T65" fmla="*/ 26 h 996"/>
                <a:gd name="T66" fmla="*/ 392 w 1114"/>
                <a:gd name="T67" fmla="*/ 184 h 996"/>
                <a:gd name="T68" fmla="*/ 458 w 1114"/>
                <a:gd name="T69" fmla="*/ 278 h 996"/>
                <a:gd name="T70" fmla="*/ 498 w 1114"/>
                <a:gd name="T71" fmla="*/ 330 h 996"/>
                <a:gd name="T72" fmla="*/ 570 w 1114"/>
                <a:gd name="T73" fmla="*/ 354 h 996"/>
                <a:gd name="T74" fmla="*/ 638 w 1114"/>
                <a:gd name="T75" fmla="*/ 366 h 996"/>
                <a:gd name="T76" fmla="*/ 716 w 1114"/>
                <a:gd name="T77" fmla="*/ 396 h 996"/>
                <a:gd name="T78" fmla="*/ 770 w 1114"/>
                <a:gd name="T79" fmla="*/ 448 h 996"/>
                <a:gd name="T80" fmla="*/ 814 w 1114"/>
                <a:gd name="T81" fmla="*/ 512 h 996"/>
                <a:gd name="T82" fmla="*/ 912 w 1114"/>
                <a:gd name="T83" fmla="*/ 486 h 996"/>
                <a:gd name="T84" fmla="*/ 990 w 1114"/>
                <a:gd name="T85" fmla="*/ 404 h 996"/>
                <a:gd name="T86" fmla="*/ 1084 w 1114"/>
                <a:gd name="T87" fmla="*/ 340 h 996"/>
                <a:gd name="T88" fmla="*/ 1084 w 1114"/>
                <a:gd name="T89" fmla="*/ 412 h 996"/>
                <a:gd name="T90" fmla="*/ 1112 w 1114"/>
                <a:gd name="T91" fmla="*/ 498 h 996"/>
                <a:gd name="T92" fmla="*/ 1096 w 1114"/>
                <a:gd name="T93" fmla="*/ 584 h 996"/>
                <a:gd name="T94" fmla="*/ 1088 w 1114"/>
                <a:gd name="T95" fmla="*/ 732 h 996"/>
                <a:gd name="T96" fmla="*/ 1028 w 1114"/>
                <a:gd name="T97" fmla="*/ 748 h 996"/>
                <a:gd name="T98" fmla="*/ 974 w 1114"/>
                <a:gd name="T99" fmla="*/ 772 h 996"/>
                <a:gd name="T100" fmla="*/ 942 w 1114"/>
                <a:gd name="T101" fmla="*/ 800 h 996"/>
                <a:gd name="T102" fmla="*/ 984 w 1114"/>
                <a:gd name="T103" fmla="*/ 910 h 996"/>
                <a:gd name="T104" fmla="*/ 972 w 1114"/>
                <a:gd name="T105" fmla="*/ 968 h 996"/>
                <a:gd name="T106" fmla="*/ 928 w 1114"/>
                <a:gd name="T107" fmla="*/ 924 h 996"/>
                <a:gd name="T108" fmla="*/ 904 w 1114"/>
                <a:gd name="T109" fmla="*/ 930 h 996"/>
                <a:gd name="T110" fmla="*/ 848 w 1114"/>
                <a:gd name="T111" fmla="*/ 972 h 996"/>
                <a:gd name="T112" fmla="*/ 812 w 1114"/>
                <a:gd name="T113" fmla="*/ 996 h 9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114" h="996">
                  <a:moveTo>
                    <a:pt x="812" y="996"/>
                  </a:moveTo>
                  <a:lnTo>
                    <a:pt x="812" y="996"/>
                  </a:lnTo>
                  <a:lnTo>
                    <a:pt x="772" y="958"/>
                  </a:lnTo>
                  <a:lnTo>
                    <a:pt x="760" y="936"/>
                  </a:lnTo>
                  <a:lnTo>
                    <a:pt x="754" y="926"/>
                  </a:lnTo>
                  <a:lnTo>
                    <a:pt x="750" y="920"/>
                  </a:lnTo>
                  <a:lnTo>
                    <a:pt x="742" y="916"/>
                  </a:lnTo>
                  <a:lnTo>
                    <a:pt x="736" y="912"/>
                  </a:lnTo>
                  <a:lnTo>
                    <a:pt x="726" y="910"/>
                  </a:lnTo>
                  <a:lnTo>
                    <a:pt x="716" y="912"/>
                  </a:lnTo>
                  <a:lnTo>
                    <a:pt x="698" y="952"/>
                  </a:lnTo>
                  <a:lnTo>
                    <a:pt x="692" y="950"/>
                  </a:lnTo>
                  <a:lnTo>
                    <a:pt x="684" y="946"/>
                  </a:lnTo>
                  <a:lnTo>
                    <a:pt x="672" y="932"/>
                  </a:lnTo>
                  <a:lnTo>
                    <a:pt x="664" y="918"/>
                  </a:lnTo>
                  <a:lnTo>
                    <a:pt x="660" y="910"/>
                  </a:lnTo>
                  <a:lnTo>
                    <a:pt x="656" y="908"/>
                  </a:lnTo>
                  <a:lnTo>
                    <a:pt x="654" y="904"/>
                  </a:lnTo>
                  <a:lnTo>
                    <a:pt x="650" y="896"/>
                  </a:lnTo>
                  <a:lnTo>
                    <a:pt x="628" y="892"/>
                  </a:lnTo>
                  <a:lnTo>
                    <a:pt x="620" y="880"/>
                  </a:lnTo>
                  <a:lnTo>
                    <a:pt x="614" y="872"/>
                  </a:lnTo>
                  <a:lnTo>
                    <a:pt x="608" y="868"/>
                  </a:lnTo>
                  <a:lnTo>
                    <a:pt x="602" y="864"/>
                  </a:lnTo>
                  <a:lnTo>
                    <a:pt x="588" y="862"/>
                  </a:lnTo>
                  <a:lnTo>
                    <a:pt x="572" y="860"/>
                  </a:lnTo>
                  <a:lnTo>
                    <a:pt x="568" y="866"/>
                  </a:lnTo>
                  <a:lnTo>
                    <a:pt x="554" y="870"/>
                  </a:lnTo>
                  <a:lnTo>
                    <a:pt x="544" y="870"/>
                  </a:lnTo>
                  <a:lnTo>
                    <a:pt x="538" y="866"/>
                  </a:lnTo>
                  <a:lnTo>
                    <a:pt x="536" y="860"/>
                  </a:lnTo>
                  <a:lnTo>
                    <a:pt x="534" y="852"/>
                  </a:lnTo>
                  <a:lnTo>
                    <a:pt x="534" y="842"/>
                  </a:lnTo>
                  <a:lnTo>
                    <a:pt x="534" y="824"/>
                  </a:lnTo>
                  <a:lnTo>
                    <a:pt x="526" y="816"/>
                  </a:lnTo>
                  <a:lnTo>
                    <a:pt x="520" y="814"/>
                  </a:lnTo>
                  <a:lnTo>
                    <a:pt x="514" y="812"/>
                  </a:lnTo>
                  <a:lnTo>
                    <a:pt x="506" y="812"/>
                  </a:lnTo>
                  <a:lnTo>
                    <a:pt x="488" y="834"/>
                  </a:lnTo>
                  <a:lnTo>
                    <a:pt x="474" y="842"/>
                  </a:lnTo>
                  <a:lnTo>
                    <a:pt x="468" y="848"/>
                  </a:lnTo>
                  <a:lnTo>
                    <a:pt x="460" y="852"/>
                  </a:lnTo>
                  <a:lnTo>
                    <a:pt x="452" y="858"/>
                  </a:lnTo>
                  <a:lnTo>
                    <a:pt x="442" y="860"/>
                  </a:lnTo>
                  <a:lnTo>
                    <a:pt x="422" y="866"/>
                  </a:lnTo>
                  <a:lnTo>
                    <a:pt x="404" y="868"/>
                  </a:lnTo>
                  <a:lnTo>
                    <a:pt x="380" y="858"/>
                  </a:lnTo>
                  <a:lnTo>
                    <a:pt x="372" y="852"/>
                  </a:lnTo>
                  <a:lnTo>
                    <a:pt x="364" y="846"/>
                  </a:lnTo>
                  <a:lnTo>
                    <a:pt x="360" y="840"/>
                  </a:lnTo>
                  <a:lnTo>
                    <a:pt x="354" y="832"/>
                  </a:lnTo>
                  <a:lnTo>
                    <a:pt x="348" y="814"/>
                  </a:lnTo>
                  <a:lnTo>
                    <a:pt x="336" y="796"/>
                  </a:lnTo>
                  <a:lnTo>
                    <a:pt x="332" y="792"/>
                  </a:lnTo>
                  <a:lnTo>
                    <a:pt x="330" y="790"/>
                  </a:lnTo>
                  <a:lnTo>
                    <a:pt x="320" y="790"/>
                  </a:lnTo>
                  <a:lnTo>
                    <a:pt x="304" y="788"/>
                  </a:lnTo>
                  <a:lnTo>
                    <a:pt x="302" y="790"/>
                  </a:lnTo>
                  <a:lnTo>
                    <a:pt x="294" y="786"/>
                  </a:lnTo>
                  <a:lnTo>
                    <a:pt x="290" y="782"/>
                  </a:lnTo>
                  <a:lnTo>
                    <a:pt x="288" y="776"/>
                  </a:lnTo>
                  <a:lnTo>
                    <a:pt x="286" y="770"/>
                  </a:lnTo>
                  <a:lnTo>
                    <a:pt x="294" y="768"/>
                  </a:lnTo>
                  <a:lnTo>
                    <a:pt x="304" y="766"/>
                  </a:lnTo>
                  <a:lnTo>
                    <a:pt x="314" y="762"/>
                  </a:lnTo>
                  <a:lnTo>
                    <a:pt x="324" y="756"/>
                  </a:lnTo>
                  <a:lnTo>
                    <a:pt x="322" y="736"/>
                  </a:lnTo>
                  <a:lnTo>
                    <a:pt x="318" y="722"/>
                  </a:lnTo>
                  <a:lnTo>
                    <a:pt x="310" y="708"/>
                  </a:lnTo>
                  <a:lnTo>
                    <a:pt x="296" y="708"/>
                  </a:lnTo>
                  <a:lnTo>
                    <a:pt x="288" y="712"/>
                  </a:lnTo>
                  <a:lnTo>
                    <a:pt x="284" y="720"/>
                  </a:lnTo>
                  <a:lnTo>
                    <a:pt x="278" y="732"/>
                  </a:lnTo>
                  <a:lnTo>
                    <a:pt x="270" y="732"/>
                  </a:lnTo>
                  <a:lnTo>
                    <a:pt x="264" y="730"/>
                  </a:lnTo>
                  <a:lnTo>
                    <a:pt x="252" y="724"/>
                  </a:lnTo>
                  <a:lnTo>
                    <a:pt x="244" y="716"/>
                  </a:lnTo>
                  <a:lnTo>
                    <a:pt x="234" y="712"/>
                  </a:lnTo>
                  <a:lnTo>
                    <a:pt x="232" y="702"/>
                  </a:lnTo>
                  <a:lnTo>
                    <a:pt x="228" y="696"/>
                  </a:lnTo>
                  <a:lnTo>
                    <a:pt x="220" y="686"/>
                  </a:lnTo>
                  <a:lnTo>
                    <a:pt x="220" y="662"/>
                  </a:lnTo>
                  <a:lnTo>
                    <a:pt x="232" y="650"/>
                  </a:lnTo>
                  <a:lnTo>
                    <a:pt x="244" y="640"/>
                  </a:lnTo>
                  <a:lnTo>
                    <a:pt x="260" y="616"/>
                  </a:lnTo>
                  <a:lnTo>
                    <a:pt x="264" y="602"/>
                  </a:lnTo>
                  <a:lnTo>
                    <a:pt x="268" y="592"/>
                  </a:lnTo>
                  <a:lnTo>
                    <a:pt x="274" y="582"/>
                  </a:lnTo>
                  <a:lnTo>
                    <a:pt x="280" y="572"/>
                  </a:lnTo>
                  <a:lnTo>
                    <a:pt x="292" y="556"/>
                  </a:lnTo>
                  <a:lnTo>
                    <a:pt x="298" y="546"/>
                  </a:lnTo>
                  <a:lnTo>
                    <a:pt x="302" y="536"/>
                  </a:lnTo>
                  <a:lnTo>
                    <a:pt x="304" y="516"/>
                  </a:lnTo>
                  <a:lnTo>
                    <a:pt x="308" y="518"/>
                  </a:lnTo>
                  <a:lnTo>
                    <a:pt x="312" y="520"/>
                  </a:lnTo>
                  <a:lnTo>
                    <a:pt x="316" y="528"/>
                  </a:lnTo>
                  <a:lnTo>
                    <a:pt x="316" y="538"/>
                  </a:lnTo>
                  <a:lnTo>
                    <a:pt x="314" y="550"/>
                  </a:lnTo>
                  <a:lnTo>
                    <a:pt x="316" y="556"/>
                  </a:lnTo>
                  <a:lnTo>
                    <a:pt x="318" y="562"/>
                  </a:lnTo>
                  <a:lnTo>
                    <a:pt x="322" y="568"/>
                  </a:lnTo>
                  <a:lnTo>
                    <a:pt x="330" y="572"/>
                  </a:lnTo>
                  <a:lnTo>
                    <a:pt x="348" y="572"/>
                  </a:lnTo>
                  <a:lnTo>
                    <a:pt x="358" y="568"/>
                  </a:lnTo>
                  <a:lnTo>
                    <a:pt x="366" y="562"/>
                  </a:lnTo>
                  <a:lnTo>
                    <a:pt x="368" y="524"/>
                  </a:lnTo>
                  <a:lnTo>
                    <a:pt x="368" y="508"/>
                  </a:lnTo>
                  <a:lnTo>
                    <a:pt x="366" y="494"/>
                  </a:lnTo>
                  <a:lnTo>
                    <a:pt x="358" y="484"/>
                  </a:lnTo>
                  <a:lnTo>
                    <a:pt x="352" y="474"/>
                  </a:lnTo>
                  <a:lnTo>
                    <a:pt x="348" y="466"/>
                  </a:lnTo>
                  <a:lnTo>
                    <a:pt x="348" y="458"/>
                  </a:lnTo>
                  <a:lnTo>
                    <a:pt x="350" y="452"/>
                  </a:lnTo>
                  <a:lnTo>
                    <a:pt x="352" y="444"/>
                  </a:lnTo>
                  <a:lnTo>
                    <a:pt x="360" y="428"/>
                  </a:lnTo>
                  <a:lnTo>
                    <a:pt x="358" y="410"/>
                  </a:lnTo>
                  <a:lnTo>
                    <a:pt x="352" y="392"/>
                  </a:lnTo>
                  <a:lnTo>
                    <a:pt x="346" y="380"/>
                  </a:lnTo>
                  <a:lnTo>
                    <a:pt x="340" y="372"/>
                  </a:lnTo>
                  <a:lnTo>
                    <a:pt x="338" y="348"/>
                  </a:lnTo>
                  <a:lnTo>
                    <a:pt x="350" y="320"/>
                  </a:lnTo>
                  <a:lnTo>
                    <a:pt x="352" y="306"/>
                  </a:lnTo>
                  <a:lnTo>
                    <a:pt x="354" y="294"/>
                  </a:lnTo>
                  <a:lnTo>
                    <a:pt x="364" y="268"/>
                  </a:lnTo>
                  <a:lnTo>
                    <a:pt x="362" y="252"/>
                  </a:lnTo>
                  <a:lnTo>
                    <a:pt x="360" y="236"/>
                  </a:lnTo>
                  <a:lnTo>
                    <a:pt x="356" y="218"/>
                  </a:lnTo>
                  <a:lnTo>
                    <a:pt x="350" y="202"/>
                  </a:lnTo>
                  <a:lnTo>
                    <a:pt x="342" y="188"/>
                  </a:lnTo>
                  <a:lnTo>
                    <a:pt x="334" y="174"/>
                  </a:lnTo>
                  <a:lnTo>
                    <a:pt x="324" y="164"/>
                  </a:lnTo>
                  <a:lnTo>
                    <a:pt x="314" y="158"/>
                  </a:lnTo>
                  <a:lnTo>
                    <a:pt x="296" y="158"/>
                  </a:lnTo>
                  <a:lnTo>
                    <a:pt x="284" y="160"/>
                  </a:lnTo>
                  <a:lnTo>
                    <a:pt x="272" y="164"/>
                  </a:lnTo>
                  <a:lnTo>
                    <a:pt x="262" y="172"/>
                  </a:lnTo>
                  <a:lnTo>
                    <a:pt x="252" y="188"/>
                  </a:lnTo>
                  <a:lnTo>
                    <a:pt x="244" y="198"/>
                  </a:lnTo>
                  <a:lnTo>
                    <a:pt x="234" y="204"/>
                  </a:lnTo>
                  <a:lnTo>
                    <a:pt x="216" y="208"/>
                  </a:lnTo>
                  <a:lnTo>
                    <a:pt x="198" y="210"/>
                  </a:lnTo>
                  <a:lnTo>
                    <a:pt x="182" y="214"/>
                  </a:lnTo>
                  <a:lnTo>
                    <a:pt x="166" y="218"/>
                  </a:lnTo>
                  <a:lnTo>
                    <a:pt x="152" y="222"/>
                  </a:lnTo>
                  <a:lnTo>
                    <a:pt x="144" y="218"/>
                  </a:lnTo>
                  <a:lnTo>
                    <a:pt x="138" y="212"/>
                  </a:lnTo>
                  <a:lnTo>
                    <a:pt x="134" y="208"/>
                  </a:lnTo>
                  <a:lnTo>
                    <a:pt x="132" y="202"/>
                  </a:lnTo>
                  <a:lnTo>
                    <a:pt x="130" y="192"/>
                  </a:lnTo>
                  <a:lnTo>
                    <a:pt x="128" y="184"/>
                  </a:lnTo>
                  <a:lnTo>
                    <a:pt x="124" y="164"/>
                  </a:lnTo>
                  <a:lnTo>
                    <a:pt x="118" y="148"/>
                  </a:lnTo>
                  <a:lnTo>
                    <a:pt x="110" y="136"/>
                  </a:lnTo>
                  <a:lnTo>
                    <a:pt x="102" y="126"/>
                  </a:lnTo>
                  <a:lnTo>
                    <a:pt x="86" y="120"/>
                  </a:lnTo>
                  <a:lnTo>
                    <a:pt x="72" y="116"/>
                  </a:lnTo>
                  <a:lnTo>
                    <a:pt x="62" y="114"/>
                  </a:lnTo>
                  <a:lnTo>
                    <a:pt x="54" y="116"/>
                  </a:lnTo>
                  <a:lnTo>
                    <a:pt x="48" y="122"/>
                  </a:lnTo>
                  <a:lnTo>
                    <a:pt x="46" y="130"/>
                  </a:lnTo>
                  <a:lnTo>
                    <a:pt x="44" y="140"/>
                  </a:lnTo>
                  <a:lnTo>
                    <a:pt x="44" y="156"/>
                  </a:lnTo>
                  <a:lnTo>
                    <a:pt x="0" y="124"/>
                  </a:lnTo>
                  <a:lnTo>
                    <a:pt x="0" y="118"/>
                  </a:lnTo>
                  <a:lnTo>
                    <a:pt x="20" y="96"/>
                  </a:lnTo>
                  <a:lnTo>
                    <a:pt x="24" y="58"/>
                  </a:lnTo>
                  <a:lnTo>
                    <a:pt x="10" y="46"/>
                  </a:lnTo>
                  <a:lnTo>
                    <a:pt x="72" y="10"/>
                  </a:lnTo>
                  <a:lnTo>
                    <a:pt x="88" y="4"/>
                  </a:lnTo>
                  <a:lnTo>
                    <a:pt x="104" y="0"/>
                  </a:lnTo>
                  <a:lnTo>
                    <a:pt x="122" y="0"/>
                  </a:lnTo>
                  <a:lnTo>
                    <a:pt x="142" y="2"/>
                  </a:lnTo>
                  <a:lnTo>
                    <a:pt x="156" y="10"/>
                  </a:lnTo>
                  <a:lnTo>
                    <a:pt x="168" y="16"/>
                  </a:lnTo>
                  <a:lnTo>
                    <a:pt x="184" y="18"/>
                  </a:lnTo>
                  <a:lnTo>
                    <a:pt x="204" y="20"/>
                  </a:lnTo>
                  <a:lnTo>
                    <a:pt x="224" y="16"/>
                  </a:lnTo>
                  <a:lnTo>
                    <a:pt x="240" y="14"/>
                  </a:lnTo>
                  <a:lnTo>
                    <a:pt x="258" y="18"/>
                  </a:lnTo>
                  <a:lnTo>
                    <a:pt x="282" y="26"/>
                  </a:lnTo>
                  <a:lnTo>
                    <a:pt x="324" y="78"/>
                  </a:lnTo>
                  <a:lnTo>
                    <a:pt x="348" y="106"/>
                  </a:lnTo>
                  <a:lnTo>
                    <a:pt x="374" y="136"/>
                  </a:lnTo>
                  <a:lnTo>
                    <a:pt x="392" y="184"/>
                  </a:lnTo>
                  <a:lnTo>
                    <a:pt x="436" y="222"/>
                  </a:lnTo>
                  <a:lnTo>
                    <a:pt x="446" y="236"/>
                  </a:lnTo>
                  <a:lnTo>
                    <a:pt x="452" y="246"/>
                  </a:lnTo>
                  <a:lnTo>
                    <a:pt x="456" y="258"/>
                  </a:lnTo>
                  <a:lnTo>
                    <a:pt x="458" y="278"/>
                  </a:lnTo>
                  <a:lnTo>
                    <a:pt x="464" y="284"/>
                  </a:lnTo>
                  <a:lnTo>
                    <a:pt x="470" y="290"/>
                  </a:lnTo>
                  <a:lnTo>
                    <a:pt x="492" y="306"/>
                  </a:lnTo>
                  <a:lnTo>
                    <a:pt x="496" y="314"/>
                  </a:lnTo>
                  <a:lnTo>
                    <a:pt x="498" y="330"/>
                  </a:lnTo>
                  <a:lnTo>
                    <a:pt x="504" y="354"/>
                  </a:lnTo>
                  <a:lnTo>
                    <a:pt x="514" y="358"/>
                  </a:lnTo>
                  <a:lnTo>
                    <a:pt x="532" y="358"/>
                  </a:lnTo>
                  <a:lnTo>
                    <a:pt x="552" y="356"/>
                  </a:lnTo>
                  <a:lnTo>
                    <a:pt x="570" y="354"/>
                  </a:lnTo>
                  <a:lnTo>
                    <a:pt x="580" y="354"/>
                  </a:lnTo>
                  <a:lnTo>
                    <a:pt x="588" y="354"/>
                  </a:lnTo>
                  <a:lnTo>
                    <a:pt x="600" y="358"/>
                  </a:lnTo>
                  <a:lnTo>
                    <a:pt x="614" y="366"/>
                  </a:lnTo>
                  <a:lnTo>
                    <a:pt x="638" y="366"/>
                  </a:lnTo>
                  <a:lnTo>
                    <a:pt x="642" y="362"/>
                  </a:lnTo>
                  <a:lnTo>
                    <a:pt x="646" y="360"/>
                  </a:lnTo>
                  <a:lnTo>
                    <a:pt x="662" y="358"/>
                  </a:lnTo>
                  <a:lnTo>
                    <a:pt x="704" y="396"/>
                  </a:lnTo>
                  <a:lnTo>
                    <a:pt x="716" y="396"/>
                  </a:lnTo>
                  <a:lnTo>
                    <a:pt x="728" y="396"/>
                  </a:lnTo>
                  <a:lnTo>
                    <a:pt x="740" y="400"/>
                  </a:lnTo>
                  <a:lnTo>
                    <a:pt x="748" y="404"/>
                  </a:lnTo>
                  <a:lnTo>
                    <a:pt x="754" y="410"/>
                  </a:lnTo>
                  <a:lnTo>
                    <a:pt x="770" y="448"/>
                  </a:lnTo>
                  <a:lnTo>
                    <a:pt x="772" y="458"/>
                  </a:lnTo>
                  <a:lnTo>
                    <a:pt x="778" y="470"/>
                  </a:lnTo>
                  <a:lnTo>
                    <a:pt x="784" y="484"/>
                  </a:lnTo>
                  <a:lnTo>
                    <a:pt x="792" y="496"/>
                  </a:lnTo>
                  <a:lnTo>
                    <a:pt x="802" y="506"/>
                  </a:lnTo>
                  <a:lnTo>
                    <a:pt x="808" y="510"/>
                  </a:lnTo>
                  <a:lnTo>
                    <a:pt x="814" y="512"/>
                  </a:lnTo>
                  <a:lnTo>
                    <a:pt x="822" y="514"/>
                  </a:lnTo>
                  <a:lnTo>
                    <a:pt x="830" y="512"/>
                  </a:lnTo>
                  <a:lnTo>
                    <a:pt x="838" y="510"/>
                  </a:lnTo>
                  <a:lnTo>
                    <a:pt x="846" y="506"/>
                  </a:lnTo>
                  <a:lnTo>
                    <a:pt x="878" y="498"/>
                  </a:lnTo>
                  <a:lnTo>
                    <a:pt x="912" y="486"/>
                  </a:lnTo>
                  <a:lnTo>
                    <a:pt x="928" y="476"/>
                  </a:lnTo>
                  <a:lnTo>
                    <a:pt x="942" y="454"/>
                  </a:lnTo>
                  <a:lnTo>
                    <a:pt x="956" y="436"/>
                  </a:lnTo>
                  <a:lnTo>
                    <a:pt x="972" y="420"/>
                  </a:lnTo>
                  <a:lnTo>
                    <a:pt x="990" y="404"/>
                  </a:lnTo>
                  <a:lnTo>
                    <a:pt x="1016" y="376"/>
                  </a:lnTo>
                  <a:lnTo>
                    <a:pt x="1064" y="336"/>
                  </a:lnTo>
                  <a:lnTo>
                    <a:pt x="1078" y="338"/>
                  </a:lnTo>
                  <a:lnTo>
                    <a:pt x="1084" y="340"/>
                  </a:lnTo>
                  <a:lnTo>
                    <a:pt x="1086" y="342"/>
                  </a:lnTo>
                  <a:lnTo>
                    <a:pt x="1088" y="346"/>
                  </a:lnTo>
                  <a:lnTo>
                    <a:pt x="1086" y="350"/>
                  </a:lnTo>
                  <a:lnTo>
                    <a:pt x="1084" y="370"/>
                  </a:lnTo>
                  <a:lnTo>
                    <a:pt x="1084" y="412"/>
                  </a:lnTo>
                  <a:lnTo>
                    <a:pt x="1100" y="428"/>
                  </a:lnTo>
                  <a:lnTo>
                    <a:pt x="1108" y="442"/>
                  </a:lnTo>
                  <a:lnTo>
                    <a:pt x="1112" y="448"/>
                  </a:lnTo>
                  <a:lnTo>
                    <a:pt x="1114" y="456"/>
                  </a:lnTo>
                  <a:lnTo>
                    <a:pt x="1112" y="498"/>
                  </a:lnTo>
                  <a:lnTo>
                    <a:pt x="1102" y="524"/>
                  </a:lnTo>
                  <a:lnTo>
                    <a:pt x="1098" y="530"/>
                  </a:lnTo>
                  <a:lnTo>
                    <a:pt x="1094" y="536"/>
                  </a:lnTo>
                  <a:lnTo>
                    <a:pt x="1092" y="550"/>
                  </a:lnTo>
                  <a:lnTo>
                    <a:pt x="1094" y="566"/>
                  </a:lnTo>
                  <a:lnTo>
                    <a:pt x="1096" y="584"/>
                  </a:lnTo>
                  <a:lnTo>
                    <a:pt x="1096" y="650"/>
                  </a:lnTo>
                  <a:lnTo>
                    <a:pt x="1086" y="690"/>
                  </a:lnTo>
                  <a:lnTo>
                    <a:pt x="1088" y="732"/>
                  </a:lnTo>
                  <a:lnTo>
                    <a:pt x="1080" y="742"/>
                  </a:lnTo>
                  <a:lnTo>
                    <a:pt x="1074" y="746"/>
                  </a:lnTo>
                  <a:lnTo>
                    <a:pt x="1068" y="750"/>
                  </a:lnTo>
                  <a:lnTo>
                    <a:pt x="1046" y="752"/>
                  </a:lnTo>
                  <a:lnTo>
                    <a:pt x="1028" y="748"/>
                  </a:lnTo>
                  <a:lnTo>
                    <a:pt x="1014" y="746"/>
                  </a:lnTo>
                  <a:lnTo>
                    <a:pt x="990" y="744"/>
                  </a:lnTo>
                  <a:lnTo>
                    <a:pt x="986" y="752"/>
                  </a:lnTo>
                  <a:lnTo>
                    <a:pt x="982" y="758"/>
                  </a:lnTo>
                  <a:lnTo>
                    <a:pt x="978" y="764"/>
                  </a:lnTo>
                  <a:lnTo>
                    <a:pt x="974" y="772"/>
                  </a:lnTo>
                  <a:lnTo>
                    <a:pt x="964" y="774"/>
                  </a:lnTo>
                  <a:lnTo>
                    <a:pt x="956" y="778"/>
                  </a:lnTo>
                  <a:lnTo>
                    <a:pt x="950" y="782"/>
                  </a:lnTo>
                  <a:lnTo>
                    <a:pt x="946" y="788"/>
                  </a:lnTo>
                  <a:lnTo>
                    <a:pt x="944" y="794"/>
                  </a:lnTo>
                  <a:lnTo>
                    <a:pt x="942" y="800"/>
                  </a:lnTo>
                  <a:lnTo>
                    <a:pt x="944" y="820"/>
                  </a:lnTo>
                  <a:lnTo>
                    <a:pt x="960" y="846"/>
                  </a:lnTo>
                  <a:lnTo>
                    <a:pt x="964" y="866"/>
                  </a:lnTo>
                  <a:lnTo>
                    <a:pt x="972" y="888"/>
                  </a:lnTo>
                  <a:lnTo>
                    <a:pt x="984" y="910"/>
                  </a:lnTo>
                  <a:lnTo>
                    <a:pt x="996" y="936"/>
                  </a:lnTo>
                  <a:lnTo>
                    <a:pt x="1006" y="976"/>
                  </a:lnTo>
                  <a:lnTo>
                    <a:pt x="992" y="976"/>
                  </a:lnTo>
                  <a:lnTo>
                    <a:pt x="982" y="972"/>
                  </a:lnTo>
                  <a:lnTo>
                    <a:pt x="972" y="968"/>
                  </a:lnTo>
                  <a:lnTo>
                    <a:pt x="962" y="962"/>
                  </a:lnTo>
                  <a:lnTo>
                    <a:pt x="948" y="950"/>
                  </a:lnTo>
                  <a:lnTo>
                    <a:pt x="936" y="942"/>
                  </a:lnTo>
                  <a:lnTo>
                    <a:pt x="934" y="934"/>
                  </a:lnTo>
                  <a:lnTo>
                    <a:pt x="932" y="928"/>
                  </a:lnTo>
                  <a:lnTo>
                    <a:pt x="928" y="924"/>
                  </a:lnTo>
                  <a:lnTo>
                    <a:pt x="924" y="920"/>
                  </a:lnTo>
                  <a:lnTo>
                    <a:pt x="918" y="920"/>
                  </a:lnTo>
                  <a:lnTo>
                    <a:pt x="914" y="918"/>
                  </a:lnTo>
                  <a:lnTo>
                    <a:pt x="910" y="920"/>
                  </a:lnTo>
                  <a:lnTo>
                    <a:pt x="906" y="922"/>
                  </a:lnTo>
                  <a:lnTo>
                    <a:pt x="904" y="930"/>
                  </a:lnTo>
                  <a:lnTo>
                    <a:pt x="888" y="934"/>
                  </a:lnTo>
                  <a:lnTo>
                    <a:pt x="874" y="940"/>
                  </a:lnTo>
                  <a:lnTo>
                    <a:pt x="848" y="954"/>
                  </a:lnTo>
                  <a:lnTo>
                    <a:pt x="848" y="972"/>
                  </a:lnTo>
                  <a:lnTo>
                    <a:pt x="852" y="976"/>
                  </a:lnTo>
                  <a:lnTo>
                    <a:pt x="840" y="982"/>
                  </a:lnTo>
                  <a:lnTo>
                    <a:pt x="832" y="992"/>
                  </a:lnTo>
                  <a:lnTo>
                    <a:pt x="812" y="996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Freeform 39"/>
            <p:cNvSpPr/>
            <p:nvPr/>
          </p:nvSpPr>
          <p:spPr bwMode="auto">
            <a:xfrm>
              <a:off x="3181350" y="2301875"/>
              <a:ext cx="2238375" cy="1905000"/>
            </a:xfrm>
            <a:custGeom>
              <a:avLst/>
              <a:gdLst>
                <a:gd name="T0" fmla="*/ 1230 w 1410"/>
                <a:gd name="T1" fmla="*/ 918 h 1200"/>
                <a:gd name="T2" fmla="*/ 1196 w 1410"/>
                <a:gd name="T3" fmla="*/ 976 h 1200"/>
                <a:gd name="T4" fmla="*/ 1214 w 1410"/>
                <a:gd name="T5" fmla="*/ 1092 h 1200"/>
                <a:gd name="T6" fmla="*/ 1172 w 1410"/>
                <a:gd name="T7" fmla="*/ 1136 h 1200"/>
                <a:gd name="T8" fmla="*/ 1124 w 1410"/>
                <a:gd name="T9" fmla="*/ 1194 h 1200"/>
                <a:gd name="T10" fmla="*/ 1036 w 1410"/>
                <a:gd name="T11" fmla="*/ 1182 h 1200"/>
                <a:gd name="T12" fmla="*/ 972 w 1410"/>
                <a:gd name="T13" fmla="*/ 1096 h 1200"/>
                <a:gd name="T14" fmla="*/ 908 w 1410"/>
                <a:gd name="T15" fmla="*/ 1054 h 1200"/>
                <a:gd name="T16" fmla="*/ 834 w 1410"/>
                <a:gd name="T17" fmla="*/ 1030 h 1200"/>
                <a:gd name="T18" fmla="*/ 826 w 1410"/>
                <a:gd name="T19" fmla="*/ 1080 h 1200"/>
                <a:gd name="T20" fmla="*/ 788 w 1410"/>
                <a:gd name="T21" fmla="*/ 1120 h 1200"/>
                <a:gd name="T22" fmla="*/ 696 w 1410"/>
                <a:gd name="T23" fmla="*/ 1046 h 1200"/>
                <a:gd name="T24" fmla="*/ 764 w 1410"/>
                <a:gd name="T25" fmla="*/ 1022 h 1200"/>
                <a:gd name="T26" fmla="*/ 812 w 1410"/>
                <a:gd name="T27" fmla="*/ 1010 h 1200"/>
                <a:gd name="T28" fmla="*/ 818 w 1410"/>
                <a:gd name="T29" fmla="*/ 922 h 1200"/>
                <a:gd name="T30" fmla="*/ 878 w 1410"/>
                <a:gd name="T31" fmla="*/ 860 h 1200"/>
                <a:gd name="T32" fmla="*/ 876 w 1410"/>
                <a:gd name="T33" fmla="*/ 776 h 1200"/>
                <a:gd name="T34" fmla="*/ 846 w 1410"/>
                <a:gd name="T35" fmla="*/ 662 h 1200"/>
                <a:gd name="T36" fmla="*/ 760 w 1410"/>
                <a:gd name="T37" fmla="*/ 608 h 1200"/>
                <a:gd name="T38" fmla="*/ 638 w 1410"/>
                <a:gd name="T39" fmla="*/ 510 h 1200"/>
                <a:gd name="T40" fmla="*/ 506 w 1410"/>
                <a:gd name="T41" fmla="*/ 456 h 1200"/>
                <a:gd name="T42" fmla="*/ 412 w 1410"/>
                <a:gd name="T43" fmla="*/ 428 h 1200"/>
                <a:gd name="T44" fmla="*/ 356 w 1410"/>
                <a:gd name="T45" fmla="*/ 460 h 1200"/>
                <a:gd name="T46" fmla="*/ 318 w 1410"/>
                <a:gd name="T47" fmla="*/ 494 h 1200"/>
                <a:gd name="T48" fmla="*/ 182 w 1410"/>
                <a:gd name="T49" fmla="*/ 398 h 1200"/>
                <a:gd name="T50" fmla="*/ 42 w 1410"/>
                <a:gd name="T51" fmla="*/ 378 h 1200"/>
                <a:gd name="T52" fmla="*/ 8 w 1410"/>
                <a:gd name="T53" fmla="*/ 326 h 1200"/>
                <a:gd name="T54" fmla="*/ 12 w 1410"/>
                <a:gd name="T55" fmla="*/ 278 h 1200"/>
                <a:gd name="T56" fmla="*/ 100 w 1410"/>
                <a:gd name="T57" fmla="*/ 232 h 1200"/>
                <a:gd name="T58" fmla="*/ 156 w 1410"/>
                <a:gd name="T59" fmla="*/ 146 h 1200"/>
                <a:gd name="T60" fmla="*/ 274 w 1410"/>
                <a:gd name="T61" fmla="*/ 120 h 1200"/>
                <a:gd name="T62" fmla="*/ 308 w 1410"/>
                <a:gd name="T63" fmla="*/ 38 h 1200"/>
                <a:gd name="T64" fmla="*/ 346 w 1410"/>
                <a:gd name="T65" fmla="*/ 4 h 1200"/>
                <a:gd name="T66" fmla="*/ 450 w 1410"/>
                <a:gd name="T67" fmla="*/ 90 h 1200"/>
                <a:gd name="T68" fmla="*/ 446 w 1410"/>
                <a:gd name="T69" fmla="*/ 180 h 1200"/>
                <a:gd name="T70" fmla="*/ 506 w 1410"/>
                <a:gd name="T71" fmla="*/ 280 h 1200"/>
                <a:gd name="T72" fmla="*/ 652 w 1410"/>
                <a:gd name="T73" fmla="*/ 252 h 1200"/>
                <a:gd name="T74" fmla="*/ 626 w 1410"/>
                <a:gd name="T75" fmla="*/ 314 h 1200"/>
                <a:gd name="T76" fmla="*/ 632 w 1410"/>
                <a:gd name="T77" fmla="*/ 372 h 1200"/>
                <a:gd name="T78" fmla="*/ 702 w 1410"/>
                <a:gd name="T79" fmla="*/ 456 h 1200"/>
                <a:gd name="T80" fmla="*/ 780 w 1410"/>
                <a:gd name="T81" fmla="*/ 514 h 1200"/>
                <a:gd name="T82" fmla="*/ 808 w 1410"/>
                <a:gd name="T83" fmla="*/ 456 h 1200"/>
                <a:gd name="T84" fmla="*/ 868 w 1410"/>
                <a:gd name="T85" fmla="*/ 450 h 1200"/>
                <a:gd name="T86" fmla="*/ 938 w 1410"/>
                <a:gd name="T87" fmla="*/ 438 h 1200"/>
                <a:gd name="T88" fmla="*/ 1002 w 1410"/>
                <a:gd name="T89" fmla="*/ 440 h 1200"/>
                <a:gd name="T90" fmla="*/ 940 w 1410"/>
                <a:gd name="T91" fmla="*/ 512 h 1200"/>
                <a:gd name="T92" fmla="*/ 974 w 1410"/>
                <a:gd name="T93" fmla="*/ 642 h 1200"/>
                <a:gd name="T94" fmla="*/ 1024 w 1410"/>
                <a:gd name="T95" fmla="*/ 652 h 1200"/>
                <a:gd name="T96" fmla="*/ 1106 w 1410"/>
                <a:gd name="T97" fmla="*/ 762 h 1200"/>
                <a:gd name="T98" fmla="*/ 1152 w 1410"/>
                <a:gd name="T99" fmla="*/ 868 h 1200"/>
                <a:gd name="T100" fmla="*/ 1230 w 1410"/>
                <a:gd name="T101" fmla="*/ 850 h 1200"/>
                <a:gd name="T102" fmla="*/ 1250 w 1410"/>
                <a:gd name="T103" fmla="*/ 792 h 1200"/>
                <a:gd name="T104" fmla="*/ 1214 w 1410"/>
                <a:gd name="T105" fmla="*/ 742 h 1200"/>
                <a:gd name="T106" fmla="*/ 1258 w 1410"/>
                <a:gd name="T107" fmla="*/ 678 h 1200"/>
                <a:gd name="T108" fmla="*/ 1278 w 1410"/>
                <a:gd name="T109" fmla="*/ 688 h 1200"/>
                <a:gd name="T110" fmla="*/ 1344 w 1410"/>
                <a:gd name="T111" fmla="*/ 736 h 1200"/>
                <a:gd name="T112" fmla="*/ 1404 w 1410"/>
                <a:gd name="T113" fmla="*/ 860 h 1200"/>
                <a:gd name="T114" fmla="*/ 1360 w 1410"/>
                <a:gd name="T115" fmla="*/ 880 h 1200"/>
                <a:gd name="T116" fmla="*/ 1324 w 1410"/>
                <a:gd name="T117" fmla="*/ 938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10" h="1200">
                  <a:moveTo>
                    <a:pt x="1314" y="940"/>
                  </a:moveTo>
                  <a:lnTo>
                    <a:pt x="1314" y="940"/>
                  </a:lnTo>
                  <a:lnTo>
                    <a:pt x="1302" y="932"/>
                  </a:lnTo>
                  <a:lnTo>
                    <a:pt x="1290" y="926"/>
                  </a:lnTo>
                  <a:lnTo>
                    <a:pt x="1280" y="922"/>
                  </a:lnTo>
                  <a:lnTo>
                    <a:pt x="1270" y="918"/>
                  </a:lnTo>
                  <a:lnTo>
                    <a:pt x="1250" y="916"/>
                  </a:lnTo>
                  <a:lnTo>
                    <a:pt x="1230" y="918"/>
                  </a:lnTo>
                  <a:lnTo>
                    <a:pt x="1220" y="920"/>
                  </a:lnTo>
                  <a:lnTo>
                    <a:pt x="1208" y="924"/>
                  </a:lnTo>
                  <a:lnTo>
                    <a:pt x="1202" y="936"/>
                  </a:lnTo>
                  <a:lnTo>
                    <a:pt x="1198" y="950"/>
                  </a:lnTo>
                  <a:lnTo>
                    <a:pt x="1196" y="962"/>
                  </a:lnTo>
                  <a:lnTo>
                    <a:pt x="1196" y="976"/>
                  </a:lnTo>
                  <a:lnTo>
                    <a:pt x="1200" y="990"/>
                  </a:lnTo>
                  <a:lnTo>
                    <a:pt x="1204" y="1006"/>
                  </a:lnTo>
                  <a:lnTo>
                    <a:pt x="1216" y="1036"/>
                  </a:lnTo>
                  <a:lnTo>
                    <a:pt x="1218" y="1062"/>
                  </a:lnTo>
                  <a:lnTo>
                    <a:pt x="1218" y="1076"/>
                  </a:lnTo>
                  <a:lnTo>
                    <a:pt x="1214" y="1092"/>
                  </a:lnTo>
                  <a:lnTo>
                    <a:pt x="1164" y="1092"/>
                  </a:lnTo>
                  <a:lnTo>
                    <a:pt x="1154" y="1098"/>
                  </a:lnTo>
                  <a:lnTo>
                    <a:pt x="1152" y="1102"/>
                  </a:lnTo>
                  <a:lnTo>
                    <a:pt x="1150" y="1120"/>
                  </a:lnTo>
                  <a:lnTo>
                    <a:pt x="1172" y="1136"/>
                  </a:lnTo>
                  <a:lnTo>
                    <a:pt x="1172" y="1150"/>
                  </a:lnTo>
                  <a:lnTo>
                    <a:pt x="1166" y="1166"/>
                  </a:lnTo>
                  <a:lnTo>
                    <a:pt x="1160" y="1182"/>
                  </a:lnTo>
                  <a:lnTo>
                    <a:pt x="1144" y="1184"/>
                  </a:lnTo>
                  <a:lnTo>
                    <a:pt x="1134" y="1188"/>
                  </a:lnTo>
                  <a:lnTo>
                    <a:pt x="1124" y="1194"/>
                  </a:lnTo>
                  <a:lnTo>
                    <a:pt x="1112" y="1198"/>
                  </a:lnTo>
                  <a:lnTo>
                    <a:pt x="1056" y="1200"/>
                  </a:lnTo>
                  <a:lnTo>
                    <a:pt x="1050" y="1198"/>
                  </a:lnTo>
                  <a:lnTo>
                    <a:pt x="1044" y="1188"/>
                  </a:lnTo>
                  <a:lnTo>
                    <a:pt x="1036" y="1182"/>
                  </a:lnTo>
                  <a:lnTo>
                    <a:pt x="1030" y="1178"/>
                  </a:lnTo>
                  <a:lnTo>
                    <a:pt x="1024" y="1176"/>
                  </a:lnTo>
                  <a:lnTo>
                    <a:pt x="1018" y="1160"/>
                  </a:lnTo>
                  <a:lnTo>
                    <a:pt x="996" y="1116"/>
                  </a:lnTo>
                  <a:lnTo>
                    <a:pt x="972" y="1096"/>
                  </a:lnTo>
                  <a:lnTo>
                    <a:pt x="968" y="1090"/>
                  </a:lnTo>
                  <a:lnTo>
                    <a:pt x="962" y="1084"/>
                  </a:lnTo>
                  <a:lnTo>
                    <a:pt x="950" y="1074"/>
                  </a:lnTo>
                  <a:lnTo>
                    <a:pt x="938" y="1070"/>
                  </a:lnTo>
                  <a:lnTo>
                    <a:pt x="928" y="1066"/>
                  </a:lnTo>
                  <a:lnTo>
                    <a:pt x="908" y="1054"/>
                  </a:lnTo>
                  <a:lnTo>
                    <a:pt x="900" y="1036"/>
                  </a:lnTo>
                  <a:lnTo>
                    <a:pt x="892" y="1024"/>
                  </a:lnTo>
                  <a:lnTo>
                    <a:pt x="884" y="1016"/>
                  </a:lnTo>
                  <a:lnTo>
                    <a:pt x="876" y="1014"/>
                  </a:lnTo>
                  <a:lnTo>
                    <a:pt x="868" y="1014"/>
                  </a:lnTo>
                  <a:lnTo>
                    <a:pt x="858" y="1016"/>
                  </a:lnTo>
                  <a:lnTo>
                    <a:pt x="834" y="1030"/>
                  </a:lnTo>
                  <a:lnTo>
                    <a:pt x="826" y="1038"/>
                  </a:lnTo>
                  <a:lnTo>
                    <a:pt x="820" y="1044"/>
                  </a:lnTo>
                  <a:lnTo>
                    <a:pt x="818" y="1052"/>
                  </a:lnTo>
                  <a:lnTo>
                    <a:pt x="818" y="1066"/>
                  </a:lnTo>
                  <a:lnTo>
                    <a:pt x="822" y="1074"/>
                  </a:lnTo>
                  <a:lnTo>
                    <a:pt x="826" y="1080"/>
                  </a:lnTo>
                  <a:lnTo>
                    <a:pt x="828" y="1090"/>
                  </a:lnTo>
                  <a:lnTo>
                    <a:pt x="830" y="1104"/>
                  </a:lnTo>
                  <a:lnTo>
                    <a:pt x="818" y="1112"/>
                  </a:lnTo>
                  <a:lnTo>
                    <a:pt x="812" y="1116"/>
                  </a:lnTo>
                  <a:lnTo>
                    <a:pt x="804" y="1118"/>
                  </a:lnTo>
                  <a:lnTo>
                    <a:pt x="788" y="1120"/>
                  </a:lnTo>
                  <a:lnTo>
                    <a:pt x="764" y="1104"/>
                  </a:lnTo>
                  <a:lnTo>
                    <a:pt x="742" y="1090"/>
                  </a:lnTo>
                  <a:lnTo>
                    <a:pt x="724" y="1074"/>
                  </a:lnTo>
                  <a:lnTo>
                    <a:pt x="708" y="1058"/>
                  </a:lnTo>
                  <a:lnTo>
                    <a:pt x="702" y="1052"/>
                  </a:lnTo>
                  <a:lnTo>
                    <a:pt x="696" y="1046"/>
                  </a:lnTo>
                  <a:lnTo>
                    <a:pt x="692" y="1036"/>
                  </a:lnTo>
                  <a:lnTo>
                    <a:pt x="690" y="1028"/>
                  </a:lnTo>
                  <a:lnTo>
                    <a:pt x="688" y="1010"/>
                  </a:lnTo>
                  <a:lnTo>
                    <a:pt x="688" y="998"/>
                  </a:lnTo>
                  <a:lnTo>
                    <a:pt x="730" y="1000"/>
                  </a:lnTo>
                  <a:lnTo>
                    <a:pt x="764" y="1022"/>
                  </a:lnTo>
                  <a:lnTo>
                    <a:pt x="776" y="1022"/>
                  </a:lnTo>
                  <a:lnTo>
                    <a:pt x="788" y="1022"/>
                  </a:lnTo>
                  <a:lnTo>
                    <a:pt x="794" y="1022"/>
                  </a:lnTo>
                  <a:lnTo>
                    <a:pt x="800" y="1020"/>
                  </a:lnTo>
                  <a:lnTo>
                    <a:pt x="806" y="1016"/>
                  </a:lnTo>
                  <a:lnTo>
                    <a:pt x="812" y="1010"/>
                  </a:lnTo>
                  <a:lnTo>
                    <a:pt x="812" y="994"/>
                  </a:lnTo>
                  <a:lnTo>
                    <a:pt x="790" y="974"/>
                  </a:lnTo>
                  <a:lnTo>
                    <a:pt x="782" y="966"/>
                  </a:lnTo>
                  <a:lnTo>
                    <a:pt x="778" y="958"/>
                  </a:lnTo>
                  <a:lnTo>
                    <a:pt x="798" y="944"/>
                  </a:lnTo>
                  <a:lnTo>
                    <a:pt x="818" y="922"/>
                  </a:lnTo>
                  <a:lnTo>
                    <a:pt x="836" y="900"/>
                  </a:lnTo>
                  <a:lnTo>
                    <a:pt x="842" y="888"/>
                  </a:lnTo>
                  <a:lnTo>
                    <a:pt x="846" y="878"/>
                  </a:lnTo>
                  <a:lnTo>
                    <a:pt x="862" y="870"/>
                  </a:lnTo>
                  <a:lnTo>
                    <a:pt x="874" y="862"/>
                  </a:lnTo>
                  <a:lnTo>
                    <a:pt x="878" y="860"/>
                  </a:lnTo>
                  <a:lnTo>
                    <a:pt x="884" y="856"/>
                  </a:lnTo>
                  <a:lnTo>
                    <a:pt x="892" y="846"/>
                  </a:lnTo>
                  <a:lnTo>
                    <a:pt x="890" y="804"/>
                  </a:lnTo>
                  <a:lnTo>
                    <a:pt x="884" y="796"/>
                  </a:lnTo>
                  <a:lnTo>
                    <a:pt x="878" y="786"/>
                  </a:lnTo>
                  <a:lnTo>
                    <a:pt x="876" y="776"/>
                  </a:lnTo>
                  <a:lnTo>
                    <a:pt x="874" y="768"/>
                  </a:lnTo>
                  <a:lnTo>
                    <a:pt x="874" y="754"/>
                  </a:lnTo>
                  <a:lnTo>
                    <a:pt x="874" y="748"/>
                  </a:lnTo>
                  <a:lnTo>
                    <a:pt x="872" y="746"/>
                  </a:lnTo>
                  <a:lnTo>
                    <a:pt x="852" y="696"/>
                  </a:lnTo>
                  <a:lnTo>
                    <a:pt x="846" y="662"/>
                  </a:lnTo>
                  <a:lnTo>
                    <a:pt x="830" y="630"/>
                  </a:lnTo>
                  <a:lnTo>
                    <a:pt x="824" y="618"/>
                  </a:lnTo>
                  <a:lnTo>
                    <a:pt x="818" y="612"/>
                  </a:lnTo>
                  <a:lnTo>
                    <a:pt x="770" y="612"/>
                  </a:lnTo>
                  <a:lnTo>
                    <a:pt x="760" y="608"/>
                  </a:lnTo>
                  <a:lnTo>
                    <a:pt x="748" y="602"/>
                  </a:lnTo>
                  <a:lnTo>
                    <a:pt x="728" y="588"/>
                  </a:lnTo>
                  <a:lnTo>
                    <a:pt x="710" y="576"/>
                  </a:lnTo>
                  <a:lnTo>
                    <a:pt x="696" y="566"/>
                  </a:lnTo>
                  <a:lnTo>
                    <a:pt x="648" y="510"/>
                  </a:lnTo>
                  <a:lnTo>
                    <a:pt x="638" y="510"/>
                  </a:lnTo>
                  <a:lnTo>
                    <a:pt x="630" y="512"/>
                  </a:lnTo>
                  <a:lnTo>
                    <a:pt x="618" y="516"/>
                  </a:lnTo>
                  <a:lnTo>
                    <a:pt x="594" y="514"/>
                  </a:lnTo>
                  <a:lnTo>
                    <a:pt x="548" y="476"/>
                  </a:lnTo>
                  <a:lnTo>
                    <a:pt x="506" y="456"/>
                  </a:lnTo>
                  <a:lnTo>
                    <a:pt x="486" y="454"/>
                  </a:lnTo>
                  <a:lnTo>
                    <a:pt x="470" y="452"/>
                  </a:lnTo>
                  <a:lnTo>
                    <a:pt x="442" y="446"/>
                  </a:lnTo>
                  <a:lnTo>
                    <a:pt x="430" y="436"/>
                  </a:lnTo>
                  <a:lnTo>
                    <a:pt x="422" y="432"/>
                  </a:lnTo>
                  <a:lnTo>
                    <a:pt x="412" y="428"/>
                  </a:lnTo>
                  <a:lnTo>
                    <a:pt x="406" y="426"/>
                  </a:lnTo>
                  <a:lnTo>
                    <a:pt x="390" y="426"/>
                  </a:lnTo>
                  <a:lnTo>
                    <a:pt x="370" y="426"/>
                  </a:lnTo>
                  <a:lnTo>
                    <a:pt x="352" y="436"/>
                  </a:lnTo>
                  <a:lnTo>
                    <a:pt x="354" y="448"/>
                  </a:lnTo>
                  <a:lnTo>
                    <a:pt x="356" y="460"/>
                  </a:lnTo>
                  <a:lnTo>
                    <a:pt x="358" y="472"/>
                  </a:lnTo>
                  <a:lnTo>
                    <a:pt x="356" y="490"/>
                  </a:lnTo>
                  <a:lnTo>
                    <a:pt x="352" y="494"/>
                  </a:lnTo>
                  <a:lnTo>
                    <a:pt x="346" y="496"/>
                  </a:lnTo>
                  <a:lnTo>
                    <a:pt x="338" y="498"/>
                  </a:lnTo>
                  <a:lnTo>
                    <a:pt x="332" y="498"/>
                  </a:lnTo>
                  <a:lnTo>
                    <a:pt x="318" y="494"/>
                  </a:lnTo>
                  <a:lnTo>
                    <a:pt x="304" y="486"/>
                  </a:lnTo>
                  <a:lnTo>
                    <a:pt x="290" y="478"/>
                  </a:lnTo>
                  <a:lnTo>
                    <a:pt x="278" y="468"/>
                  </a:lnTo>
                  <a:lnTo>
                    <a:pt x="262" y="452"/>
                  </a:lnTo>
                  <a:lnTo>
                    <a:pt x="222" y="420"/>
                  </a:lnTo>
                  <a:lnTo>
                    <a:pt x="182" y="398"/>
                  </a:lnTo>
                  <a:lnTo>
                    <a:pt x="164" y="390"/>
                  </a:lnTo>
                  <a:lnTo>
                    <a:pt x="148" y="384"/>
                  </a:lnTo>
                  <a:lnTo>
                    <a:pt x="116" y="384"/>
                  </a:lnTo>
                  <a:lnTo>
                    <a:pt x="86" y="384"/>
                  </a:lnTo>
                  <a:lnTo>
                    <a:pt x="70" y="384"/>
                  </a:lnTo>
                  <a:lnTo>
                    <a:pt x="56" y="382"/>
                  </a:lnTo>
                  <a:lnTo>
                    <a:pt x="42" y="378"/>
                  </a:lnTo>
                  <a:lnTo>
                    <a:pt x="30" y="374"/>
                  </a:lnTo>
                  <a:lnTo>
                    <a:pt x="20" y="372"/>
                  </a:lnTo>
                  <a:lnTo>
                    <a:pt x="18" y="358"/>
                  </a:lnTo>
                  <a:lnTo>
                    <a:pt x="14" y="344"/>
                  </a:lnTo>
                  <a:lnTo>
                    <a:pt x="12" y="332"/>
                  </a:lnTo>
                  <a:lnTo>
                    <a:pt x="8" y="326"/>
                  </a:lnTo>
                  <a:lnTo>
                    <a:pt x="4" y="310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12" y="278"/>
                  </a:lnTo>
                  <a:lnTo>
                    <a:pt x="20" y="262"/>
                  </a:lnTo>
                  <a:lnTo>
                    <a:pt x="28" y="246"/>
                  </a:lnTo>
                  <a:lnTo>
                    <a:pt x="46" y="246"/>
                  </a:lnTo>
                  <a:lnTo>
                    <a:pt x="68" y="244"/>
                  </a:lnTo>
                  <a:lnTo>
                    <a:pt x="80" y="242"/>
                  </a:lnTo>
                  <a:lnTo>
                    <a:pt x="90" y="238"/>
                  </a:lnTo>
                  <a:lnTo>
                    <a:pt x="100" y="232"/>
                  </a:lnTo>
                  <a:lnTo>
                    <a:pt x="108" y="226"/>
                  </a:lnTo>
                  <a:lnTo>
                    <a:pt x="120" y="200"/>
                  </a:lnTo>
                  <a:lnTo>
                    <a:pt x="142" y="176"/>
                  </a:lnTo>
                  <a:lnTo>
                    <a:pt x="150" y="158"/>
                  </a:lnTo>
                  <a:lnTo>
                    <a:pt x="156" y="146"/>
                  </a:lnTo>
                  <a:lnTo>
                    <a:pt x="166" y="136"/>
                  </a:lnTo>
                  <a:lnTo>
                    <a:pt x="176" y="130"/>
                  </a:lnTo>
                  <a:lnTo>
                    <a:pt x="188" y="126"/>
                  </a:lnTo>
                  <a:lnTo>
                    <a:pt x="202" y="124"/>
                  </a:lnTo>
                  <a:lnTo>
                    <a:pt x="238" y="120"/>
                  </a:lnTo>
                  <a:lnTo>
                    <a:pt x="252" y="120"/>
                  </a:lnTo>
                  <a:lnTo>
                    <a:pt x="274" y="120"/>
                  </a:lnTo>
                  <a:lnTo>
                    <a:pt x="286" y="120"/>
                  </a:lnTo>
                  <a:lnTo>
                    <a:pt x="298" y="118"/>
                  </a:lnTo>
                  <a:lnTo>
                    <a:pt x="308" y="114"/>
                  </a:lnTo>
                  <a:lnTo>
                    <a:pt x="316" y="108"/>
                  </a:lnTo>
                  <a:lnTo>
                    <a:pt x="308" y="62"/>
                  </a:lnTo>
                  <a:lnTo>
                    <a:pt x="308" y="38"/>
                  </a:lnTo>
                  <a:lnTo>
                    <a:pt x="310" y="26"/>
                  </a:lnTo>
                  <a:lnTo>
                    <a:pt x="312" y="16"/>
                  </a:lnTo>
                  <a:lnTo>
                    <a:pt x="318" y="8"/>
                  </a:lnTo>
                  <a:lnTo>
                    <a:pt x="324" y="2"/>
                  </a:lnTo>
                  <a:lnTo>
                    <a:pt x="328" y="0"/>
                  </a:lnTo>
                  <a:lnTo>
                    <a:pt x="334" y="0"/>
                  </a:lnTo>
                  <a:lnTo>
                    <a:pt x="346" y="4"/>
                  </a:lnTo>
                  <a:lnTo>
                    <a:pt x="434" y="16"/>
                  </a:lnTo>
                  <a:lnTo>
                    <a:pt x="432" y="24"/>
                  </a:lnTo>
                  <a:lnTo>
                    <a:pt x="430" y="36"/>
                  </a:lnTo>
                  <a:lnTo>
                    <a:pt x="432" y="60"/>
                  </a:lnTo>
                  <a:lnTo>
                    <a:pt x="444" y="80"/>
                  </a:lnTo>
                  <a:lnTo>
                    <a:pt x="450" y="90"/>
                  </a:lnTo>
                  <a:lnTo>
                    <a:pt x="456" y="106"/>
                  </a:lnTo>
                  <a:lnTo>
                    <a:pt x="456" y="130"/>
                  </a:lnTo>
                  <a:lnTo>
                    <a:pt x="448" y="152"/>
                  </a:lnTo>
                  <a:lnTo>
                    <a:pt x="444" y="166"/>
                  </a:lnTo>
                  <a:lnTo>
                    <a:pt x="446" y="180"/>
                  </a:lnTo>
                  <a:lnTo>
                    <a:pt x="490" y="222"/>
                  </a:lnTo>
                  <a:lnTo>
                    <a:pt x="496" y="234"/>
                  </a:lnTo>
                  <a:lnTo>
                    <a:pt x="496" y="276"/>
                  </a:lnTo>
                  <a:lnTo>
                    <a:pt x="500" y="278"/>
                  </a:lnTo>
                  <a:lnTo>
                    <a:pt x="506" y="280"/>
                  </a:lnTo>
                  <a:lnTo>
                    <a:pt x="526" y="282"/>
                  </a:lnTo>
                  <a:lnTo>
                    <a:pt x="538" y="274"/>
                  </a:lnTo>
                  <a:lnTo>
                    <a:pt x="552" y="266"/>
                  </a:lnTo>
                  <a:lnTo>
                    <a:pt x="566" y="262"/>
                  </a:lnTo>
                  <a:lnTo>
                    <a:pt x="582" y="258"/>
                  </a:lnTo>
                  <a:lnTo>
                    <a:pt x="618" y="254"/>
                  </a:lnTo>
                  <a:lnTo>
                    <a:pt x="652" y="252"/>
                  </a:lnTo>
                  <a:lnTo>
                    <a:pt x="658" y="268"/>
                  </a:lnTo>
                  <a:lnTo>
                    <a:pt x="650" y="284"/>
                  </a:lnTo>
                  <a:lnTo>
                    <a:pt x="644" y="298"/>
                  </a:lnTo>
                  <a:lnTo>
                    <a:pt x="636" y="308"/>
                  </a:lnTo>
                  <a:lnTo>
                    <a:pt x="626" y="314"/>
                  </a:lnTo>
                  <a:lnTo>
                    <a:pt x="612" y="324"/>
                  </a:lnTo>
                  <a:lnTo>
                    <a:pt x="606" y="330"/>
                  </a:lnTo>
                  <a:lnTo>
                    <a:pt x="602" y="338"/>
                  </a:lnTo>
                  <a:lnTo>
                    <a:pt x="600" y="348"/>
                  </a:lnTo>
                  <a:lnTo>
                    <a:pt x="600" y="360"/>
                  </a:lnTo>
                  <a:lnTo>
                    <a:pt x="632" y="372"/>
                  </a:lnTo>
                  <a:lnTo>
                    <a:pt x="640" y="384"/>
                  </a:lnTo>
                  <a:lnTo>
                    <a:pt x="652" y="396"/>
                  </a:lnTo>
                  <a:lnTo>
                    <a:pt x="664" y="406"/>
                  </a:lnTo>
                  <a:lnTo>
                    <a:pt x="680" y="416"/>
                  </a:lnTo>
                  <a:lnTo>
                    <a:pt x="686" y="428"/>
                  </a:lnTo>
                  <a:lnTo>
                    <a:pt x="692" y="442"/>
                  </a:lnTo>
                  <a:lnTo>
                    <a:pt x="702" y="456"/>
                  </a:lnTo>
                  <a:lnTo>
                    <a:pt x="706" y="460"/>
                  </a:lnTo>
                  <a:lnTo>
                    <a:pt x="714" y="464"/>
                  </a:lnTo>
                  <a:lnTo>
                    <a:pt x="744" y="504"/>
                  </a:lnTo>
                  <a:lnTo>
                    <a:pt x="754" y="508"/>
                  </a:lnTo>
                  <a:lnTo>
                    <a:pt x="772" y="514"/>
                  </a:lnTo>
                  <a:lnTo>
                    <a:pt x="780" y="514"/>
                  </a:lnTo>
                  <a:lnTo>
                    <a:pt x="788" y="514"/>
                  </a:lnTo>
                  <a:lnTo>
                    <a:pt x="796" y="510"/>
                  </a:lnTo>
                  <a:lnTo>
                    <a:pt x="802" y="504"/>
                  </a:lnTo>
                  <a:lnTo>
                    <a:pt x="802" y="476"/>
                  </a:lnTo>
                  <a:lnTo>
                    <a:pt x="802" y="468"/>
                  </a:lnTo>
                  <a:lnTo>
                    <a:pt x="804" y="460"/>
                  </a:lnTo>
                  <a:lnTo>
                    <a:pt x="808" y="456"/>
                  </a:lnTo>
                  <a:lnTo>
                    <a:pt x="812" y="452"/>
                  </a:lnTo>
                  <a:lnTo>
                    <a:pt x="822" y="448"/>
                  </a:lnTo>
                  <a:lnTo>
                    <a:pt x="834" y="446"/>
                  </a:lnTo>
                  <a:lnTo>
                    <a:pt x="846" y="446"/>
                  </a:lnTo>
                  <a:lnTo>
                    <a:pt x="856" y="446"/>
                  </a:lnTo>
                  <a:lnTo>
                    <a:pt x="862" y="448"/>
                  </a:lnTo>
                  <a:lnTo>
                    <a:pt x="868" y="450"/>
                  </a:lnTo>
                  <a:lnTo>
                    <a:pt x="876" y="454"/>
                  </a:lnTo>
                  <a:lnTo>
                    <a:pt x="882" y="460"/>
                  </a:lnTo>
                  <a:lnTo>
                    <a:pt x="898" y="462"/>
                  </a:lnTo>
                  <a:lnTo>
                    <a:pt x="912" y="454"/>
                  </a:lnTo>
                  <a:lnTo>
                    <a:pt x="926" y="446"/>
                  </a:lnTo>
                  <a:lnTo>
                    <a:pt x="938" y="438"/>
                  </a:lnTo>
                  <a:lnTo>
                    <a:pt x="950" y="430"/>
                  </a:lnTo>
                  <a:lnTo>
                    <a:pt x="956" y="424"/>
                  </a:lnTo>
                  <a:lnTo>
                    <a:pt x="964" y="422"/>
                  </a:lnTo>
                  <a:lnTo>
                    <a:pt x="988" y="420"/>
                  </a:lnTo>
                  <a:lnTo>
                    <a:pt x="1002" y="440"/>
                  </a:lnTo>
                  <a:lnTo>
                    <a:pt x="1000" y="448"/>
                  </a:lnTo>
                  <a:lnTo>
                    <a:pt x="996" y="456"/>
                  </a:lnTo>
                  <a:lnTo>
                    <a:pt x="990" y="464"/>
                  </a:lnTo>
                  <a:lnTo>
                    <a:pt x="984" y="472"/>
                  </a:lnTo>
                  <a:lnTo>
                    <a:pt x="968" y="484"/>
                  </a:lnTo>
                  <a:lnTo>
                    <a:pt x="952" y="496"/>
                  </a:lnTo>
                  <a:lnTo>
                    <a:pt x="940" y="512"/>
                  </a:lnTo>
                  <a:lnTo>
                    <a:pt x="934" y="530"/>
                  </a:lnTo>
                  <a:lnTo>
                    <a:pt x="932" y="550"/>
                  </a:lnTo>
                  <a:lnTo>
                    <a:pt x="930" y="574"/>
                  </a:lnTo>
                  <a:lnTo>
                    <a:pt x="954" y="618"/>
                  </a:lnTo>
                  <a:lnTo>
                    <a:pt x="962" y="630"/>
                  </a:lnTo>
                  <a:lnTo>
                    <a:pt x="974" y="642"/>
                  </a:lnTo>
                  <a:lnTo>
                    <a:pt x="982" y="648"/>
                  </a:lnTo>
                  <a:lnTo>
                    <a:pt x="990" y="652"/>
                  </a:lnTo>
                  <a:lnTo>
                    <a:pt x="1000" y="656"/>
                  </a:lnTo>
                  <a:lnTo>
                    <a:pt x="1010" y="656"/>
                  </a:lnTo>
                  <a:lnTo>
                    <a:pt x="1012" y="652"/>
                  </a:lnTo>
                  <a:lnTo>
                    <a:pt x="1024" y="652"/>
                  </a:lnTo>
                  <a:lnTo>
                    <a:pt x="1032" y="656"/>
                  </a:lnTo>
                  <a:lnTo>
                    <a:pt x="1040" y="662"/>
                  </a:lnTo>
                  <a:lnTo>
                    <a:pt x="1060" y="680"/>
                  </a:lnTo>
                  <a:lnTo>
                    <a:pt x="1082" y="704"/>
                  </a:lnTo>
                  <a:lnTo>
                    <a:pt x="1098" y="726"/>
                  </a:lnTo>
                  <a:lnTo>
                    <a:pt x="1106" y="762"/>
                  </a:lnTo>
                  <a:lnTo>
                    <a:pt x="1108" y="784"/>
                  </a:lnTo>
                  <a:lnTo>
                    <a:pt x="1112" y="810"/>
                  </a:lnTo>
                  <a:lnTo>
                    <a:pt x="1118" y="840"/>
                  </a:lnTo>
                  <a:lnTo>
                    <a:pt x="1130" y="852"/>
                  </a:lnTo>
                  <a:lnTo>
                    <a:pt x="1140" y="860"/>
                  </a:lnTo>
                  <a:lnTo>
                    <a:pt x="1152" y="868"/>
                  </a:lnTo>
                  <a:lnTo>
                    <a:pt x="1172" y="882"/>
                  </a:lnTo>
                  <a:lnTo>
                    <a:pt x="1188" y="876"/>
                  </a:lnTo>
                  <a:lnTo>
                    <a:pt x="1214" y="866"/>
                  </a:lnTo>
                  <a:lnTo>
                    <a:pt x="1216" y="858"/>
                  </a:lnTo>
                  <a:lnTo>
                    <a:pt x="1220" y="854"/>
                  </a:lnTo>
                  <a:lnTo>
                    <a:pt x="1230" y="850"/>
                  </a:lnTo>
                  <a:lnTo>
                    <a:pt x="1246" y="846"/>
                  </a:lnTo>
                  <a:lnTo>
                    <a:pt x="1252" y="836"/>
                  </a:lnTo>
                  <a:lnTo>
                    <a:pt x="1258" y="826"/>
                  </a:lnTo>
                  <a:lnTo>
                    <a:pt x="1258" y="818"/>
                  </a:lnTo>
                  <a:lnTo>
                    <a:pt x="1258" y="808"/>
                  </a:lnTo>
                  <a:lnTo>
                    <a:pt x="1254" y="800"/>
                  </a:lnTo>
                  <a:lnTo>
                    <a:pt x="1250" y="792"/>
                  </a:lnTo>
                  <a:lnTo>
                    <a:pt x="1240" y="780"/>
                  </a:lnTo>
                  <a:lnTo>
                    <a:pt x="1222" y="774"/>
                  </a:lnTo>
                  <a:lnTo>
                    <a:pt x="1216" y="770"/>
                  </a:lnTo>
                  <a:lnTo>
                    <a:pt x="1214" y="766"/>
                  </a:lnTo>
                  <a:lnTo>
                    <a:pt x="1212" y="762"/>
                  </a:lnTo>
                  <a:lnTo>
                    <a:pt x="1212" y="756"/>
                  </a:lnTo>
                  <a:lnTo>
                    <a:pt x="1214" y="742"/>
                  </a:lnTo>
                  <a:lnTo>
                    <a:pt x="1234" y="712"/>
                  </a:lnTo>
                  <a:lnTo>
                    <a:pt x="1234" y="682"/>
                  </a:lnTo>
                  <a:lnTo>
                    <a:pt x="1240" y="678"/>
                  </a:lnTo>
                  <a:lnTo>
                    <a:pt x="1244" y="678"/>
                  </a:lnTo>
                  <a:lnTo>
                    <a:pt x="1258" y="678"/>
                  </a:lnTo>
                  <a:lnTo>
                    <a:pt x="1270" y="664"/>
                  </a:lnTo>
                  <a:lnTo>
                    <a:pt x="1284" y="656"/>
                  </a:lnTo>
                  <a:lnTo>
                    <a:pt x="1286" y="670"/>
                  </a:lnTo>
                  <a:lnTo>
                    <a:pt x="1284" y="678"/>
                  </a:lnTo>
                  <a:lnTo>
                    <a:pt x="1280" y="684"/>
                  </a:lnTo>
                  <a:lnTo>
                    <a:pt x="1278" y="688"/>
                  </a:lnTo>
                  <a:lnTo>
                    <a:pt x="1276" y="708"/>
                  </a:lnTo>
                  <a:lnTo>
                    <a:pt x="1280" y="714"/>
                  </a:lnTo>
                  <a:lnTo>
                    <a:pt x="1288" y="718"/>
                  </a:lnTo>
                  <a:lnTo>
                    <a:pt x="1304" y="726"/>
                  </a:lnTo>
                  <a:lnTo>
                    <a:pt x="1344" y="736"/>
                  </a:lnTo>
                  <a:lnTo>
                    <a:pt x="1394" y="770"/>
                  </a:lnTo>
                  <a:lnTo>
                    <a:pt x="1410" y="770"/>
                  </a:lnTo>
                  <a:lnTo>
                    <a:pt x="1404" y="784"/>
                  </a:lnTo>
                  <a:lnTo>
                    <a:pt x="1396" y="800"/>
                  </a:lnTo>
                  <a:lnTo>
                    <a:pt x="1404" y="860"/>
                  </a:lnTo>
                  <a:lnTo>
                    <a:pt x="1394" y="888"/>
                  </a:lnTo>
                  <a:lnTo>
                    <a:pt x="1386" y="888"/>
                  </a:lnTo>
                  <a:lnTo>
                    <a:pt x="1382" y="886"/>
                  </a:lnTo>
                  <a:lnTo>
                    <a:pt x="1376" y="884"/>
                  </a:lnTo>
                  <a:lnTo>
                    <a:pt x="1360" y="880"/>
                  </a:lnTo>
                  <a:lnTo>
                    <a:pt x="1346" y="882"/>
                  </a:lnTo>
                  <a:lnTo>
                    <a:pt x="1340" y="884"/>
                  </a:lnTo>
                  <a:lnTo>
                    <a:pt x="1334" y="886"/>
                  </a:lnTo>
                  <a:lnTo>
                    <a:pt x="1328" y="892"/>
                  </a:lnTo>
                  <a:lnTo>
                    <a:pt x="1324" y="898"/>
                  </a:lnTo>
                  <a:lnTo>
                    <a:pt x="1324" y="938"/>
                  </a:lnTo>
                  <a:lnTo>
                    <a:pt x="1314" y="940"/>
                  </a:lnTo>
                  <a:close/>
                </a:path>
              </a:pathLst>
            </a:custGeom>
            <a:grpFill/>
            <a:ln w="9525">
              <a:solidFill>
                <a:srgbClr val="FF7C80"/>
              </a:solidFill>
              <a:round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87440" y="1333500"/>
            <a:ext cx="442595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张图+内容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75501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3" hasCustomPrompt="1"/>
          </p:nvPr>
        </p:nvSpPr>
        <p:spPr>
          <a:xfrm>
            <a:off x="4002405" y="13227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24" hasCustomPrompt="1"/>
          </p:nvPr>
        </p:nvSpPr>
        <p:spPr>
          <a:xfrm>
            <a:off x="75501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5" hasCustomPrompt="1"/>
          </p:nvPr>
        </p:nvSpPr>
        <p:spPr>
          <a:xfrm>
            <a:off x="4002405" y="3545205"/>
            <a:ext cx="3247200" cy="2222500"/>
          </a:xfrm>
          <a:prstGeom prst="flowChartProcess">
            <a:avLst/>
          </a:prstGeom>
          <a:ln w="12700">
            <a:noFill/>
          </a:ln>
        </p:spPr>
        <p:txBody>
          <a:bodyPr/>
          <a:lstStyle>
            <a:lvl1pPr algn="l" eaLnBrk="1" fontAlgn="base" latinLnBrk="0" hangingPunct="1"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 algn="l"/>
            <a:r>
              <a:rPr lang="zh-CN" altLang="en-US" dirty="0"/>
              <a:t>添加图片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6"/>
          </p:nvPr>
        </p:nvSpPr>
        <p:spPr>
          <a:xfrm>
            <a:off x="7249795" y="1322705"/>
            <a:ext cx="4186555" cy="444563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9" name="流程图: 可选过程 8"/>
          <p:cNvSpPr/>
          <p:nvPr userDrawn="1"/>
        </p:nvSpPr>
        <p:spPr>
          <a:xfrm>
            <a:off x="763905" y="710565"/>
            <a:ext cx="10663555" cy="5280660"/>
          </a:xfrm>
          <a:prstGeom prst="flowChartAlternateProcess">
            <a:avLst/>
          </a:prstGeom>
          <a:noFill/>
          <a:ln>
            <a:solidFill>
              <a:srgbClr val="FF5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 userDrawn="1"/>
        </p:nvSpPr>
        <p:spPr>
          <a:xfrm>
            <a:off x="1760855" y="360045"/>
            <a:ext cx="1584325" cy="759460"/>
          </a:xfrm>
          <a:prstGeom prst="flowChartAlternateProcess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4" hasCustomPrompt="1"/>
          </p:nvPr>
        </p:nvSpPr>
        <p:spPr>
          <a:xfrm>
            <a:off x="8247380" y="1278890"/>
            <a:ext cx="2550795" cy="192913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3" hasCustomPrompt="1"/>
          </p:nvPr>
        </p:nvSpPr>
        <p:spPr>
          <a:xfrm>
            <a:off x="8247380" y="3470910"/>
            <a:ext cx="2550795" cy="1953260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添加图片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5" hasCustomPrompt="1"/>
          </p:nvPr>
        </p:nvSpPr>
        <p:spPr>
          <a:xfrm>
            <a:off x="1838325" y="520065"/>
            <a:ext cx="1407795" cy="384810"/>
          </a:xfrm>
          <a:ln>
            <a:noFill/>
          </a:ln>
        </p:spPr>
        <p:txBody>
          <a:bodyPr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412875" y="1278890"/>
            <a:ext cx="6594475" cy="414528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方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38250" y="133350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986905" y="1376680"/>
            <a:ext cx="3855720" cy="423545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endParaRPr lang="zh-CN" altLang="en-US"/>
          </a:p>
        </p:txBody>
      </p:sp>
      <p:sp>
        <p:nvSpPr>
          <p:cNvPr id="10" name="直接连接符 10"/>
          <p:cNvSpPr>
            <a:spLocks noChangeShapeType="1"/>
          </p:cNvSpPr>
          <p:nvPr userDrawn="1"/>
        </p:nvSpPr>
        <p:spPr bwMode="auto">
          <a:xfrm>
            <a:off x="5948680" y="1333500"/>
            <a:ext cx="34925" cy="4321810"/>
          </a:xfrm>
          <a:prstGeom prst="line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>
            <a:spLocks noChangeArrowheads="1"/>
          </p:cNvSpPr>
          <p:nvPr userDrawn="1"/>
        </p:nvSpPr>
        <p:spPr bwMode="auto">
          <a:xfrm>
            <a:off x="5542280" y="2850991"/>
            <a:ext cx="847725" cy="847725"/>
          </a:xfrm>
          <a:prstGeom prst="ellipse">
            <a:avLst/>
          </a:prstGeom>
          <a:solidFill>
            <a:srgbClr val="FF5050"/>
          </a:solidFill>
          <a:ln w="25400" cap="flat" cmpd="sng">
            <a:solidFill>
              <a:srgbClr val="F86251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TextBox 28"/>
          <p:cNvSpPr>
            <a:spLocks noChangeArrowheads="1"/>
          </p:cNvSpPr>
          <p:nvPr userDrawn="1"/>
        </p:nvSpPr>
        <p:spPr bwMode="auto">
          <a:xfrm>
            <a:off x="5692829" y="3013869"/>
            <a:ext cx="546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方正兰亭粗黑_GBK" panose="02000000000000000000" charset="-122"/>
                <a:ea typeface="方正兰亭粗黑_GBK" panose="02000000000000000000" charset="-122"/>
                <a:sym typeface="方正兰亭粗黑_GBK" panose="02000000000000000000" charset="-122"/>
              </a:rPr>
              <a:t>VS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 autoUpdateAnimBg="0"/>
      <p:bldP spid="21" grpId="0" bldLvl="0" autoUpdateAnimBg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44220" y="591820"/>
            <a:ext cx="10725785" cy="501078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468995" y="2464054"/>
            <a:ext cx="812800" cy="472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7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218450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468995" y="2552117"/>
            <a:ext cx="754380" cy="43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115071" y="3542819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THANKS</a:t>
            </a:r>
          </a:p>
        </p:txBody>
      </p:sp>
      <p:pic>
        <p:nvPicPr>
          <p:cNvPr id="9" name="图片 8" descr="创客学院订阅号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3945" y="1402715"/>
            <a:ext cx="2139950" cy="2139950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725545" y="3542665"/>
            <a:ext cx="1936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海量视频 贴身学习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198534" y="3542863"/>
            <a:ext cx="206934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超多干货 实时更新</a:t>
            </a:r>
          </a:p>
        </p:txBody>
      </p:sp>
      <p:pic>
        <p:nvPicPr>
          <p:cNvPr id="2" name="图片 1" descr="华清远见官方微信二维码50cm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63945" y="1403985"/>
            <a:ext cx="2138416" cy="21384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24" name="TextBox 4"/>
          <p:cNvSpPr txBox="1"/>
          <p:nvPr userDrawn="1"/>
        </p:nvSpPr>
        <p:spPr>
          <a:xfrm>
            <a:off x="5614773" y="-35790"/>
            <a:ext cx="11079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弦形 1"/>
          <p:cNvSpPr/>
          <p:nvPr userDrawn="1"/>
        </p:nvSpPr>
        <p:spPr>
          <a:xfrm rot="17580000">
            <a:off x="5162550" y="-568325"/>
            <a:ext cx="1671955" cy="1697355"/>
          </a:xfrm>
          <a:prstGeom prst="chord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28"/>
          <p:cNvSpPr>
            <a:spLocks noChangeArrowheads="1"/>
          </p:cNvSpPr>
          <p:nvPr userDrawn="1"/>
        </p:nvSpPr>
        <p:spPr bwMode="auto">
          <a:xfrm>
            <a:off x="5497830" y="164465"/>
            <a:ext cx="10007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粗黑_GBK" panose="02000000000000000000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3472180" y="171069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472815" y="24796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3472180" y="322072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3472180" y="394208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3472815" y="468312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6"/>
          </p:nvPr>
        </p:nvSpPr>
        <p:spPr>
          <a:xfrm>
            <a:off x="3472180" y="541337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algn="ctr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板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5122" name="椭圆 13"/>
          <p:cNvSpPr/>
          <p:nvPr userDrawn="1"/>
        </p:nvSpPr>
        <p:spPr>
          <a:xfrm>
            <a:off x="1294130" y="2268855"/>
            <a:ext cx="2136775" cy="1995170"/>
          </a:xfrm>
          <a:prstGeom prst="ellipse">
            <a:avLst/>
          </a:prstGeom>
          <a:solidFill>
            <a:srgbClr val="FF5050"/>
          </a:solidFill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5133" name="文本框 23"/>
          <p:cNvSpPr txBox="1"/>
          <p:nvPr userDrawn="1"/>
        </p:nvSpPr>
        <p:spPr>
          <a:xfrm>
            <a:off x="1750060" y="2909570"/>
            <a:ext cx="12249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1"/>
          </p:nvPr>
        </p:nvSpPr>
        <p:spPr>
          <a:xfrm>
            <a:off x="4138295" y="174180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138295" y="24923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2"/>
          </p:nvPr>
        </p:nvSpPr>
        <p:spPr>
          <a:xfrm>
            <a:off x="4138295" y="322008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3"/>
          </p:nvPr>
        </p:nvSpPr>
        <p:spPr>
          <a:xfrm>
            <a:off x="4138295" y="3939540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4"/>
          </p:nvPr>
        </p:nvSpPr>
        <p:spPr>
          <a:xfrm>
            <a:off x="4138295" y="4664075"/>
            <a:ext cx="5247005" cy="417195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4138295" y="991235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6"/>
          </p:nvPr>
        </p:nvSpPr>
        <p:spPr>
          <a:xfrm>
            <a:off x="4138295" y="5424170"/>
            <a:ext cx="5247005" cy="439420"/>
          </a:xfrm>
          <a:prstGeom prst="roundRect">
            <a:avLst/>
          </a:prstGeom>
          <a:ln>
            <a:solidFill>
              <a:srgbClr val="FF5050"/>
            </a:solidFill>
          </a:ln>
        </p:spPr>
        <p:txBody>
          <a:bodyPr/>
          <a:lstStyle>
            <a:lvl1pPr indent="0" eaLnBrk="1" fontAlgn="base" latinLnBrk="0" hangingPunct="1">
              <a:lnSpc>
                <a:spcPct val="10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33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6" name="椭圆 5"/>
          <p:cNvSpPr/>
          <p:nvPr userDrawn="1"/>
        </p:nvSpPr>
        <p:spPr>
          <a:xfrm>
            <a:off x="5161280" y="1643380"/>
            <a:ext cx="1461770" cy="1472565"/>
          </a:xfrm>
          <a:prstGeom prst="ellipse">
            <a:avLst/>
          </a:prstGeom>
          <a:solidFill>
            <a:srgbClr val="FF5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5284470" y="2128520"/>
            <a:ext cx="1214755" cy="501650"/>
          </a:xfrm>
          <a:ln>
            <a:noFill/>
          </a:ln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序号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2945" y="3298190"/>
            <a:ext cx="2757805" cy="449580"/>
          </a:xfrm>
        </p:spPr>
        <p:txBody>
          <a:bodyPr/>
          <a:lstStyle>
            <a:lvl1pPr algn="ctr"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3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3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0" cy="68976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5775" y="248285"/>
            <a:ext cx="5581650" cy="410845"/>
          </a:xfrm>
        </p:spPr>
        <p:txBody>
          <a:bodyPr/>
          <a:lstStyle>
            <a:lvl1pPr algn="ctr">
              <a:defRPr sz="2400"/>
            </a:lvl1pPr>
          </a:lstStyle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2"/>
          </p:nvPr>
        </p:nvSpPr>
        <p:spPr>
          <a:xfrm>
            <a:off x="4093210" y="800100"/>
            <a:ext cx="3446780" cy="33655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90220" y="1670685"/>
            <a:ext cx="345630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241165" y="1670685"/>
            <a:ext cx="3566795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4"/>
          </p:nvPr>
        </p:nvSpPr>
        <p:spPr>
          <a:xfrm>
            <a:off x="8101965" y="1670685"/>
            <a:ext cx="3434080" cy="424116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7" presetClass="entr" presetSubtype="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540"/>
            <a:ext cx="12193290" cy="6897651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648970" y="1152525"/>
            <a:ext cx="5179060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6275070" y="1152525"/>
            <a:ext cx="5274945" cy="499999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7020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latin typeface="+mn-ea"/>
                <a:ea typeface="+mn-ea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 algn="l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755650" y="467360"/>
            <a:ext cx="10681335" cy="449580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3565" y="549275"/>
            <a:ext cx="76200" cy="33401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8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8" presetClass="entr" presetSubtype="16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8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amond(in)">
                      <p:cBhvr>
                        <p:cTn dur="2000"/>
                        <p:tgtEl>
                          <p:spTgt spid="9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23495"/>
            <a:ext cx="12193290" cy="689765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 userDrawn="1"/>
        </p:nvSpPr>
        <p:spPr>
          <a:xfrm>
            <a:off x="836930" y="1316990"/>
            <a:ext cx="3819525" cy="67183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endParaRPr lang="zh-CN" altLang="en-US" sz="1800" dirty="0" smtClean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273675" y="741045"/>
            <a:ext cx="5962650" cy="48101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marL="0" lvl="0" algn="l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>
          <a:xfrm>
            <a:off x="522605" y="1311910"/>
            <a:ext cx="4645025" cy="4234180"/>
          </a:xfrm>
        </p:spPr>
        <p:txBody>
          <a:bodyPr/>
          <a:lstStyle>
            <a:lvl1pPr marL="0" indent="0" eaLnBrk="1" fontAlgn="base" latinLnBrk="0" hangingPunct="1">
              <a:lnSpc>
                <a:spcPct val="140000"/>
              </a:lnSpc>
              <a:buNone/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9035" indent="0">
              <a:buNone/>
              <a:defRPr sz="1200"/>
            </a:lvl5pPr>
            <a:lvl6pPr marL="3048635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22605" y="741045"/>
            <a:ext cx="4644390" cy="40449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1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1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heel(1)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2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3" build="p">
        <p:tmplLst>
          <p:tmpl lvl="1">
            <p:tnLst>
              <p:par>
                <p:cTn presetID="2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edge">
                      <p:cBhvr>
                        <p:cTn dur="2000"/>
                        <p:tgtEl>
                          <p:spTgt spid="7">
                            <p:txEl>
                              <p:pRg st="4" end="4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/>
                        <p:tgtEl>
                          <p:spTgt spid="8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+标题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795" y="28575"/>
            <a:ext cx="12193290" cy="689765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1280" y="29210"/>
            <a:ext cx="12029440" cy="3053715"/>
          </a:xfrm>
        </p:spPr>
        <p:txBody>
          <a:bodyPr/>
          <a:lstStyle>
            <a:lvl1pPr eaLnBrk="1" fontAlgn="base" latinLnBrk="0" hangingPunct="1">
              <a:lnSpc>
                <a:spcPct val="140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/>
            </a:lvl2pPr>
            <a:lvl3pPr>
              <a:defRPr sz="2135"/>
            </a:lvl3pPr>
            <a:lvl4pPr>
              <a:defRPr sz="1865"/>
            </a:lvl4pPr>
            <a:lvl5pPr>
              <a:defRPr sz="18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dirty="0"/>
              <a:t>单击图标添加图片、表格等等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785235" y="3478530"/>
            <a:ext cx="7529830" cy="2549525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defRPr kumimoji="0" lang="zh-CN" altLang="en-US" sz="1600" b="0" i="0" u="none" strike="noStrike" kern="1200" cap="none" spc="0" normalizeH="0" baseline="0" noProof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04495" y="3478530"/>
            <a:ext cx="2846705" cy="338455"/>
          </a:xfrm>
        </p:spPr>
        <p:txBody>
          <a:bodyPr/>
          <a:lstStyle>
            <a:lvl1pPr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9" presetClass="entr" presetSubtype="0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9672769" y="5954374"/>
            <a:ext cx="2468148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华清远见教育集团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zh-CN" altLang="en-US" sz="67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www.farsight.com.cn</a:t>
            </a:r>
          </a:p>
        </p:txBody>
      </p:sp>
      <p:pic>
        <p:nvPicPr>
          <p:cNvPr id="7" name="图片 6" descr="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8997097" y="113465"/>
            <a:ext cx="2880134" cy="896747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015" y="467360"/>
            <a:ext cx="10681335" cy="416560"/>
          </a:xfrm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lang="zh-CN" altLang="en-US" sz="2400" b="1" i="0" u="none" strike="noStrike" kern="1200" cap="none" spc="0" normalizeH="0" baseline="0" noProof="0" dirty="0" smtClean="0">
          <a:ln>
            <a:noFill/>
          </a:ln>
          <a:solidFill>
            <a:srgbClr val="FF5050"/>
          </a:solidFill>
          <a:effectLst/>
          <a:uLnTx/>
          <a:uFillTx/>
          <a:latin typeface="华文细黑" panose="02010600040101010101" pitchFamily="2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" indent="0" algn="l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/>
        </a:buClr>
        <a:buSzPct val="76000"/>
        <a:buFont typeface="Wingdings" panose="05000000000000000000" pitchFamily="2" charset="2"/>
        <a:buNone/>
        <a:defRPr lang="zh-CN" altLang="en-US" sz="1800" kern="1200" dirty="0" smtClean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30885" indent="-360680" algn="l" rtl="0" eaLnBrk="1" fontAlgn="base" hangingPunct="1">
        <a:spcBef>
          <a:spcPct val="1340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1865">
          <a:solidFill>
            <a:schemeClr val="tx1"/>
          </a:solidFill>
          <a:latin typeface="+mn-lt"/>
          <a:ea typeface="+mn-ea"/>
        </a:defRPr>
      </a:lvl2pPr>
      <a:lvl3pPr marL="1096010" indent="-300990" algn="l" rtl="0" eaLnBrk="1" fontAlgn="base" hangingPunct="1">
        <a:spcBef>
          <a:spcPct val="1340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>
          <a:solidFill>
            <a:schemeClr val="tx1"/>
          </a:solidFill>
          <a:latin typeface="+mn-lt"/>
          <a:ea typeface="+mn-ea"/>
        </a:defRPr>
      </a:lvl3pPr>
      <a:lvl4pPr marL="1463040" indent="-300990" algn="l" rtl="0" eaLnBrk="1" fontAlgn="base" hangingPunct="1">
        <a:spcBef>
          <a:spcPct val="1070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1465">
          <a:solidFill>
            <a:schemeClr val="tx1"/>
          </a:solidFill>
          <a:latin typeface="+mn-lt"/>
          <a:ea typeface="+mn-ea"/>
        </a:defRPr>
      </a:lvl4pPr>
      <a:lvl5pPr marL="182880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200">
          <a:solidFill>
            <a:schemeClr val="tx1"/>
          </a:solidFill>
          <a:latin typeface="+mn-lt"/>
          <a:ea typeface="+mn-ea"/>
        </a:defRPr>
      </a:lvl5pPr>
      <a:lvl6pPr marL="24390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6pPr>
      <a:lvl7pPr marL="3048635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7pPr>
      <a:lvl8pPr marL="36588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8pPr>
      <a:lvl9pPr marL="4268470" indent="-30099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213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/>
          <p:cNvSpPr>
            <a:spLocks noGrp="1"/>
          </p:cNvSpPr>
          <p:nvPr>
            <p:ph type="ctrTitle"/>
          </p:nvPr>
        </p:nvSpPr>
        <p:spPr>
          <a:xfrm>
            <a:off x="666115" y="2559050"/>
            <a:ext cx="7273290" cy="787400"/>
          </a:xfrm>
          <a:ln>
            <a:noFill/>
          </a:ln>
        </p:spPr>
        <p:txBody>
          <a:bodyPr/>
          <a:lstStyle/>
          <a:p>
            <a:r>
              <a:rPr kumimoji="1" lang="zh-CN" altLang="en-US" sz="4000" b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华</a:t>
            </a:r>
            <a:r>
              <a:rPr kumimoji="1" lang="zh-CN" altLang="en-US" sz="4000" b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清非</a:t>
            </a:r>
            <a:r>
              <a:rPr kumimoji="1" lang="zh-CN" altLang="en-US" sz="4000" b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读</a:t>
            </a:r>
            <a:r>
              <a:rPr kumimoji="1" lang="en-US" altLang="zh-CN" sz="4000" b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BOOK</a:t>
            </a:r>
            <a:r>
              <a:rPr kumimoji="1" lang="zh-CN" altLang="en-US" sz="4000" b="0" smtClean="0">
                <a:solidFill>
                  <a:schemeClr val="tx1"/>
                </a:solidFill>
                <a:latin typeface="微软雅黑" panose="020B0503020204020204" pitchFamily="34" charset="-122"/>
                <a:sym typeface="+mn-ea"/>
              </a:rPr>
              <a:t>项目</a:t>
            </a:r>
            <a:endParaRPr kumimoji="1" altLang="zh-CN" sz="4000" b="0" dirty="0">
              <a:solidFill>
                <a:schemeClr val="tx1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73730" y="3724910"/>
            <a:ext cx="4074398" cy="792480"/>
          </a:xfrm>
        </p:spPr>
        <p:txBody>
          <a:bodyPr/>
          <a:lstStyle/>
          <a:p>
            <a:r>
              <a:rPr smtClean="0">
                <a:solidFill>
                  <a:schemeClr val="tx1"/>
                </a:solidFill>
              </a:rPr>
              <a:t>姓名 </a:t>
            </a:r>
            <a:r>
              <a:rPr lang="zh-CN" altLang="en-US" smtClean="0">
                <a:solidFill>
                  <a:schemeClr val="tx1"/>
                </a:solidFill>
              </a:rPr>
              <a:t>张立  王伟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项目背景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站得更高，看得更远，并且你会发现：书中真的有黄金屋，真的有颜如玉。</a:t>
            </a:r>
            <a:br>
              <a:rPr lang="zh-CN" altLang="en-US"/>
            </a:br>
            <a:r>
              <a:rPr lang="zh-CN" altLang="en-US"/>
              <a:t>多读书</a:t>
            </a:r>
            <a:r>
              <a:rPr lang="en-US" altLang="zh-CN"/>
              <a:t>,</a:t>
            </a:r>
            <a:r>
              <a:rPr lang="zh-CN" altLang="en-US"/>
              <a:t>增加一点书卷气</a:t>
            </a:r>
            <a:r>
              <a:rPr lang="en-US" altLang="zh-CN"/>
              <a:t>,</a:t>
            </a:r>
            <a:r>
              <a:rPr lang="zh-CN" altLang="en-US"/>
              <a:t>保持心静如水的心境</a:t>
            </a:r>
            <a:r>
              <a:rPr lang="en-US" altLang="zh-CN"/>
              <a:t>.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>书是获取知识的渠道，提高人素质的有效途径，也是涵养静气的摇篮。</a:t>
            </a:r>
            <a:br>
              <a:rPr lang="zh-CN" altLang="en-US"/>
            </a:br>
            <a:r>
              <a:rPr lang="zh-CN" altLang="en-US"/>
              <a:t>读书至少可以滋润心灵，开启心智，由琐碎杂乱的现实提升到一个较为超然的境界，一切焦虑、烦忧、气恼、悲愁可以瞬间云消雾散。</a:t>
            </a:r>
            <a:br>
              <a:rPr lang="zh-CN" altLang="en-US"/>
            </a:br>
            <a:r>
              <a:rPr lang="zh-CN" altLang="en-US"/>
              <a:t>读书至少可以增长知识，去除无知；提高素养，除去愚昧；充实生活，丰富精神；滋润心灵，减少空虚；让人欣赏到不同的生命风景</a:t>
            </a:r>
            <a:r>
              <a:rPr lang="en-US" altLang="zh-CN"/>
              <a:t>,</a:t>
            </a:r>
            <a:r>
              <a:rPr lang="zh-CN" altLang="en-US"/>
              <a:t>从而使自己灵魂欢畅</a:t>
            </a:r>
            <a:r>
              <a:rPr lang="en-US" altLang="zh-CN"/>
              <a:t>,</a:t>
            </a:r>
            <a:r>
              <a:rPr lang="zh-CN" altLang="en-US"/>
              <a:t>精神饱满而丰盈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项目概述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是一个各分类图书的交流网站和手机</a:t>
            </a:r>
            <a:r>
              <a:rPr lang="en-US" altLang="zh-CN" smtClean="0"/>
              <a:t>app</a:t>
            </a:r>
          </a:p>
          <a:p>
            <a:r>
              <a:rPr lang="zh-CN" altLang="en-US" smtClean="0"/>
              <a:t>包括首页热门图书的展示</a:t>
            </a:r>
            <a:endParaRPr lang="en-US" altLang="zh-CN" smtClean="0"/>
          </a:p>
          <a:p>
            <a:r>
              <a:rPr lang="zh-CN" altLang="en-US"/>
              <a:t>图</a:t>
            </a:r>
            <a:r>
              <a:rPr lang="zh-CN" altLang="en-US" smtClean="0"/>
              <a:t>书页可以根据图书分类等查找图书</a:t>
            </a:r>
            <a:endParaRPr lang="en-US" altLang="zh-CN" smtClean="0"/>
          </a:p>
          <a:p>
            <a:r>
              <a:rPr lang="zh-CN" altLang="en-US" smtClean="0"/>
              <a:t>搜索框进行图书搜索</a:t>
            </a:r>
            <a:endParaRPr lang="en-US" altLang="zh-CN" smtClean="0"/>
          </a:p>
          <a:p>
            <a:r>
              <a:rPr lang="zh-CN" altLang="en-US" smtClean="0"/>
              <a:t>登录注册功能</a:t>
            </a:r>
            <a:endParaRPr lang="en-US" altLang="zh-CN" smtClean="0"/>
          </a:p>
          <a:p>
            <a:r>
              <a:rPr lang="zh-CN" altLang="en-US" smtClean="0"/>
              <a:t>图书详情页的收藏，评论，图书信息展示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系统架构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VUE-CLI</a:t>
            </a:r>
            <a:r>
              <a:rPr lang="zh-CN" altLang="en-US" smtClean="0"/>
              <a:t>脚手架搭建项目</a:t>
            </a:r>
            <a:endParaRPr lang="en-US" altLang="zh-CN" smtClean="0"/>
          </a:p>
          <a:p>
            <a:r>
              <a:rPr lang="zh-CN" altLang="en-US"/>
              <a:t>使用</a:t>
            </a:r>
            <a:r>
              <a:rPr lang="zh-CN" altLang="en-US" smtClean="0"/>
              <a:t>了</a:t>
            </a:r>
            <a:r>
              <a:rPr lang="en-US" altLang="zh-CN" smtClean="0"/>
              <a:t>element</a:t>
            </a:r>
            <a:r>
              <a:rPr lang="zh-CN" altLang="en-US" smtClean="0"/>
              <a:t>，</a:t>
            </a:r>
            <a:r>
              <a:rPr lang="en-US" altLang="zh-CN" smtClean="0"/>
              <a:t>vux</a:t>
            </a:r>
            <a:r>
              <a:rPr lang="zh-CN" altLang="en-US" smtClean="0"/>
              <a:t>组件，</a:t>
            </a:r>
            <a:endParaRPr lang="en-US" altLang="zh-CN" smtClean="0"/>
          </a:p>
          <a:p>
            <a:r>
              <a:rPr lang="zh-CN" altLang="en-US" smtClean="0"/>
              <a:t>后端采用</a:t>
            </a:r>
            <a:r>
              <a:rPr lang="en-US" altLang="zh-CN" smtClean="0"/>
              <a:t>node.js</a:t>
            </a:r>
            <a:r>
              <a:rPr lang="zh-CN" altLang="en-US" smtClean="0"/>
              <a:t>，使用</a:t>
            </a:r>
            <a:r>
              <a:rPr lang="en-US" altLang="zh-CN" smtClean="0"/>
              <a:t>express</a:t>
            </a:r>
            <a:r>
              <a:rPr lang="zh-CN" altLang="en-US" smtClean="0"/>
              <a:t>框架</a:t>
            </a:r>
            <a:endParaRPr lang="en-US" altLang="zh-CN" smtClean="0"/>
          </a:p>
          <a:p>
            <a:r>
              <a:rPr lang="zh-CN" altLang="en-US" smtClean="0"/>
              <a:t>编辑器使用</a:t>
            </a:r>
            <a:r>
              <a:rPr lang="en-US" altLang="zh-CN" smtClean="0"/>
              <a:t>vscode ,hbulider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成员分工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张立：项目组长</a:t>
            </a:r>
            <a:endParaRPr lang="en-US" altLang="zh-CN"/>
          </a:p>
          <a:p>
            <a:r>
              <a:rPr lang="zh-CN" altLang="en-US"/>
              <a:t>王</a:t>
            </a:r>
            <a:r>
              <a:rPr lang="zh-CN" altLang="en-US" smtClean="0"/>
              <a:t>伟：登录注册功能</a:t>
            </a:r>
            <a:endParaRPr lang="en-US" altLang="zh-CN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功能描述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导航栏：各分页跳转，搜索功能，登录注册</a:t>
            </a:r>
            <a:endParaRPr lang="en-US" altLang="zh-CN" smtClean="0"/>
          </a:p>
          <a:p>
            <a:r>
              <a:rPr lang="zh-CN" altLang="en-US" smtClean="0"/>
              <a:t>首页：热门图书展示，图书分类导航</a:t>
            </a:r>
            <a:endParaRPr lang="en-US" altLang="zh-CN" smtClean="0"/>
          </a:p>
          <a:p>
            <a:r>
              <a:rPr lang="zh-CN" altLang="en-US"/>
              <a:t>图</a:t>
            </a:r>
            <a:r>
              <a:rPr lang="zh-CN" altLang="en-US" smtClean="0"/>
              <a:t>书页：图书分类导航 ，图书展示规则，图书展示</a:t>
            </a:r>
            <a:endParaRPr lang="en-US" altLang="zh-CN" smtClean="0"/>
          </a:p>
          <a:p>
            <a:r>
              <a:rPr lang="zh-CN" altLang="en-US" smtClean="0"/>
              <a:t>图书详情页：图书详细信息，收藏功能，评论功能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设计描述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设计上</a:t>
            </a:r>
            <a:r>
              <a:rPr lang="en-US" altLang="zh-CN" smtClean="0"/>
              <a:t>pc</a:t>
            </a:r>
            <a:r>
              <a:rPr lang="zh-CN" altLang="en-US" smtClean="0"/>
              <a:t>端采用</a:t>
            </a:r>
            <a:r>
              <a:rPr lang="en-US" altLang="zh-CN" smtClean="0"/>
              <a:t>element ui</a:t>
            </a:r>
            <a:r>
              <a:rPr lang="zh-CN" altLang="en-US" smtClean="0"/>
              <a:t>，</a:t>
            </a:r>
            <a:r>
              <a:rPr lang="en-US" altLang="zh-CN" smtClean="0"/>
              <a:t>app</a:t>
            </a:r>
            <a:r>
              <a:rPr lang="zh-CN" altLang="en-US" smtClean="0"/>
              <a:t>采用</a:t>
            </a:r>
            <a:r>
              <a:rPr lang="en-US" altLang="zh-CN" smtClean="0"/>
              <a:t>vux;</a:t>
            </a:r>
          </a:p>
          <a:p>
            <a:r>
              <a:rPr lang="zh-CN" altLang="en-US" smtClean="0"/>
              <a:t>整体颜色为蓝色，设计风格简介扁平化。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本项目是一个图书分享交流网站，通过这个项目，我们对知识的运用更加熟练，在这个过程中，我们又学到了很多新的知识，受益匪浅。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华清远见PPT模板（宽屏）-华清远见教育集团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华清远见PPT模板（宽屏）-移动互联网学院20160413</Template>
  <TotalTime>120</TotalTime>
  <Words>240</Words>
  <Application>Microsoft Office PowerPoint</Application>
  <PresentationFormat>自定义</PresentationFormat>
  <Paragraphs>30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1_华清远见PPT模板（宽屏）-华清远见教育集团</vt:lpstr>
      <vt:lpstr>华清非读BOOK项目</vt:lpstr>
      <vt:lpstr>项目背景 </vt:lpstr>
      <vt:lpstr>项目概述 </vt:lpstr>
      <vt:lpstr>系统架构 </vt:lpstr>
      <vt:lpstr>成员分工 </vt:lpstr>
      <vt:lpstr>功能描述</vt:lpstr>
      <vt:lpstr>设计描述 </vt:lpstr>
      <vt:lpstr>总结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跨平台APP开发</dc:title>
  <dc:creator>micky</dc:creator>
  <cp:lastModifiedBy>张立</cp:lastModifiedBy>
  <cp:revision>541</cp:revision>
  <cp:lastPrinted>2011-09-16T06:19:00Z</cp:lastPrinted>
  <dcterms:created xsi:type="dcterms:W3CDTF">2016-04-14T04:36:00Z</dcterms:created>
  <dcterms:modified xsi:type="dcterms:W3CDTF">2018-11-08T10:18:00Z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