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574FE-5193-4E61-80E3-5906FE973739}" type="doc">
      <dgm:prSet loTypeId="urn:microsoft.com/office/officeart/2005/8/layout/pyramid2" loCatId="pyramid" qsTypeId="urn:microsoft.com/office/officeart/2005/8/quickstyle/simple1" qsCatId="simple" csTypeId="urn:microsoft.com/office/officeart/2005/8/colors/colorful1" csCatId="colorful" phldr="1"/>
      <dgm:spPr/>
    </dgm:pt>
    <dgm:pt modelId="{4718931C-1629-4929-B82E-65B2D8F67265}">
      <dgm:prSet phldrT="[Text]"/>
      <dgm:spPr/>
      <dgm:t>
        <a:bodyPr/>
        <a:lstStyle/>
        <a:p>
          <a:r>
            <a:rPr lang="ro-RO" dirty="0" smtClean="0"/>
            <a:t>Alexandra Barbu</a:t>
          </a:r>
          <a:endParaRPr lang="ro-RO" dirty="0"/>
        </a:p>
      </dgm:t>
    </dgm:pt>
    <dgm:pt modelId="{257739D5-A428-4BF2-9E5A-FF4C81D1800F}" type="parTrans" cxnId="{7125073C-4E48-4711-9141-13666FCCF56F}">
      <dgm:prSet/>
      <dgm:spPr/>
      <dgm:t>
        <a:bodyPr/>
        <a:lstStyle/>
        <a:p>
          <a:endParaRPr lang="ro-RO"/>
        </a:p>
      </dgm:t>
    </dgm:pt>
    <dgm:pt modelId="{28F3D336-B6D4-4E6F-B87D-FA7463379E16}" type="sibTrans" cxnId="{7125073C-4E48-4711-9141-13666FCCF56F}">
      <dgm:prSet/>
      <dgm:spPr/>
      <dgm:t>
        <a:bodyPr/>
        <a:lstStyle/>
        <a:p>
          <a:endParaRPr lang="ro-RO"/>
        </a:p>
      </dgm:t>
    </dgm:pt>
    <dgm:pt modelId="{C5C80940-3F55-4107-9939-47AED59BD51B}">
      <dgm:prSet phldrT="[Text]"/>
      <dgm:spPr/>
      <dgm:t>
        <a:bodyPr/>
        <a:lstStyle/>
        <a:p>
          <a:r>
            <a:rPr lang="ro-RO" dirty="0" smtClean="0"/>
            <a:t>Andreea Tămăduianu</a:t>
          </a:r>
          <a:endParaRPr lang="ro-RO" dirty="0"/>
        </a:p>
      </dgm:t>
    </dgm:pt>
    <dgm:pt modelId="{4C5CB25C-96F4-493C-9876-2942308EE31E}" type="parTrans" cxnId="{671B9E0D-CFD7-4C2A-AC69-99EA4EBECF80}">
      <dgm:prSet/>
      <dgm:spPr/>
      <dgm:t>
        <a:bodyPr/>
        <a:lstStyle/>
        <a:p>
          <a:endParaRPr lang="ro-RO"/>
        </a:p>
      </dgm:t>
    </dgm:pt>
    <dgm:pt modelId="{B11F3D15-1FC6-4160-B124-27C9F1FEED43}" type="sibTrans" cxnId="{671B9E0D-CFD7-4C2A-AC69-99EA4EBECF80}">
      <dgm:prSet/>
      <dgm:spPr/>
      <dgm:t>
        <a:bodyPr/>
        <a:lstStyle/>
        <a:p>
          <a:endParaRPr lang="ro-RO"/>
        </a:p>
      </dgm:t>
    </dgm:pt>
    <dgm:pt modelId="{92319065-3878-4EEF-BD6F-D278D9969A6B}">
      <dgm:prSet phldrT="[Text]"/>
      <dgm:spPr/>
      <dgm:t>
        <a:bodyPr/>
        <a:lstStyle/>
        <a:p>
          <a:r>
            <a:rPr lang="ro-RO" dirty="0" smtClean="0"/>
            <a:t>Maria Băica</a:t>
          </a:r>
          <a:endParaRPr lang="ro-RO" dirty="0"/>
        </a:p>
      </dgm:t>
    </dgm:pt>
    <dgm:pt modelId="{0F245552-A8C9-4216-B490-8EFBCB959901}" type="parTrans" cxnId="{4568F399-BEAD-4ADA-B430-C73D1F3C43C2}">
      <dgm:prSet/>
      <dgm:spPr/>
      <dgm:t>
        <a:bodyPr/>
        <a:lstStyle/>
        <a:p>
          <a:endParaRPr lang="ro-RO"/>
        </a:p>
      </dgm:t>
    </dgm:pt>
    <dgm:pt modelId="{D1C3A1D9-A197-48F2-A24C-04808DCB226B}" type="sibTrans" cxnId="{4568F399-BEAD-4ADA-B430-C73D1F3C43C2}">
      <dgm:prSet/>
      <dgm:spPr/>
      <dgm:t>
        <a:bodyPr/>
        <a:lstStyle/>
        <a:p>
          <a:endParaRPr lang="ro-RO"/>
        </a:p>
      </dgm:t>
    </dgm:pt>
    <dgm:pt modelId="{C21012F9-0485-4A7F-AE92-C5D012BFE95D}">
      <dgm:prSet/>
      <dgm:spPr/>
      <dgm:t>
        <a:bodyPr/>
        <a:lstStyle/>
        <a:p>
          <a:r>
            <a:rPr lang="ro-RO" dirty="0" smtClean="0"/>
            <a:t>Alexandra Boangiu</a:t>
          </a:r>
          <a:endParaRPr lang="ro-RO" dirty="0"/>
        </a:p>
      </dgm:t>
    </dgm:pt>
    <dgm:pt modelId="{C448637E-0150-4443-89F5-8077147185FC}" type="parTrans" cxnId="{F9175287-F495-4C4A-A677-E99D989E8E48}">
      <dgm:prSet/>
      <dgm:spPr/>
      <dgm:t>
        <a:bodyPr/>
        <a:lstStyle/>
        <a:p>
          <a:endParaRPr lang="ro-RO"/>
        </a:p>
      </dgm:t>
    </dgm:pt>
    <dgm:pt modelId="{6821D3B1-4DB1-4525-8229-D87CD1FCAAD9}" type="sibTrans" cxnId="{F9175287-F495-4C4A-A677-E99D989E8E48}">
      <dgm:prSet/>
      <dgm:spPr/>
      <dgm:t>
        <a:bodyPr/>
        <a:lstStyle/>
        <a:p>
          <a:endParaRPr lang="ro-RO"/>
        </a:p>
      </dgm:t>
    </dgm:pt>
    <dgm:pt modelId="{98EDF464-E817-4269-B314-763153C7948B}">
      <dgm:prSet/>
      <dgm:spPr/>
      <dgm:t>
        <a:bodyPr/>
        <a:lstStyle/>
        <a:p>
          <a:r>
            <a:rPr lang="ro-RO" dirty="0" smtClean="0"/>
            <a:t>Andrei Bratu</a:t>
          </a:r>
          <a:endParaRPr lang="ro-RO" dirty="0"/>
        </a:p>
      </dgm:t>
    </dgm:pt>
    <dgm:pt modelId="{8D288EBC-C9C3-469F-9F39-F9E123A35515}" type="parTrans" cxnId="{6B179CAB-2F5F-4E3E-8BC3-6A5C2C61B5AF}">
      <dgm:prSet/>
      <dgm:spPr/>
      <dgm:t>
        <a:bodyPr/>
        <a:lstStyle/>
        <a:p>
          <a:endParaRPr lang="ro-RO"/>
        </a:p>
      </dgm:t>
    </dgm:pt>
    <dgm:pt modelId="{5D53E7C2-72E9-48A5-A010-061F4E679F23}" type="sibTrans" cxnId="{6B179CAB-2F5F-4E3E-8BC3-6A5C2C61B5AF}">
      <dgm:prSet/>
      <dgm:spPr/>
      <dgm:t>
        <a:bodyPr/>
        <a:lstStyle/>
        <a:p>
          <a:endParaRPr lang="ro-RO"/>
        </a:p>
      </dgm:t>
    </dgm:pt>
    <dgm:pt modelId="{C0BFFA0F-AA49-4133-B34C-9BA6A53A467F}" type="pres">
      <dgm:prSet presAssocID="{157574FE-5193-4E61-80E3-5906FE973739}" presName="compositeShape" presStyleCnt="0">
        <dgm:presLayoutVars>
          <dgm:dir/>
          <dgm:resizeHandles/>
        </dgm:presLayoutVars>
      </dgm:prSet>
      <dgm:spPr/>
    </dgm:pt>
    <dgm:pt modelId="{C797CE86-B923-4CDE-B57E-C759C03C7358}" type="pres">
      <dgm:prSet presAssocID="{157574FE-5193-4E61-80E3-5906FE973739}" presName="pyramid" presStyleLbl="node1" presStyleIdx="0" presStyleCnt="1"/>
      <dgm:spPr/>
    </dgm:pt>
    <dgm:pt modelId="{47E8B970-AB81-4029-85F5-994F7465CC6B}" type="pres">
      <dgm:prSet presAssocID="{157574FE-5193-4E61-80E3-5906FE973739}" presName="theList" presStyleCnt="0"/>
      <dgm:spPr/>
    </dgm:pt>
    <dgm:pt modelId="{F1099FDD-613E-4D4B-9FC8-F8F7B90EDFB8}" type="pres">
      <dgm:prSet presAssocID="{4718931C-1629-4929-B82E-65B2D8F67265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52A4350F-6761-4056-B84A-D60D62D9EB62}" type="pres">
      <dgm:prSet presAssocID="{4718931C-1629-4929-B82E-65B2D8F67265}" presName="aSpace" presStyleCnt="0"/>
      <dgm:spPr/>
    </dgm:pt>
    <dgm:pt modelId="{EC0B9F75-E17E-45C3-B500-B7D530BFBD71}" type="pres">
      <dgm:prSet presAssocID="{C21012F9-0485-4A7F-AE92-C5D012BFE95D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A6417EF7-96D7-44EC-B821-CCD9D6B6AF47}" type="pres">
      <dgm:prSet presAssocID="{C21012F9-0485-4A7F-AE92-C5D012BFE95D}" presName="aSpace" presStyleCnt="0"/>
      <dgm:spPr/>
    </dgm:pt>
    <dgm:pt modelId="{8976C5A7-F5DB-472A-B954-369F6D990DA9}" type="pres">
      <dgm:prSet presAssocID="{98EDF464-E817-4269-B314-763153C7948B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26BE0EF6-3D67-449E-9BA4-7829ED154AE9}" type="pres">
      <dgm:prSet presAssocID="{98EDF464-E817-4269-B314-763153C7948B}" presName="aSpace" presStyleCnt="0"/>
      <dgm:spPr/>
    </dgm:pt>
    <dgm:pt modelId="{27335FCE-A618-4CB3-BB94-33C949881BD8}" type="pres">
      <dgm:prSet presAssocID="{C5C80940-3F55-4107-9939-47AED59BD51B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D9A5154E-7EE2-4EE3-9395-41D1A24590B7}" type="pres">
      <dgm:prSet presAssocID="{C5C80940-3F55-4107-9939-47AED59BD51B}" presName="aSpace" presStyleCnt="0"/>
      <dgm:spPr/>
    </dgm:pt>
    <dgm:pt modelId="{240F179A-37F9-4408-A798-84914B1D412C}" type="pres">
      <dgm:prSet presAssocID="{92319065-3878-4EEF-BD6F-D278D9969A6B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82D78937-D027-446B-A528-32872435D650}" type="pres">
      <dgm:prSet presAssocID="{92319065-3878-4EEF-BD6F-D278D9969A6B}" presName="aSpace" presStyleCnt="0"/>
      <dgm:spPr/>
    </dgm:pt>
  </dgm:ptLst>
  <dgm:cxnLst>
    <dgm:cxn modelId="{4568F399-BEAD-4ADA-B430-C73D1F3C43C2}" srcId="{157574FE-5193-4E61-80E3-5906FE973739}" destId="{92319065-3878-4EEF-BD6F-D278D9969A6B}" srcOrd="4" destOrd="0" parTransId="{0F245552-A8C9-4216-B490-8EFBCB959901}" sibTransId="{D1C3A1D9-A197-48F2-A24C-04808DCB226B}"/>
    <dgm:cxn modelId="{5989AED8-8207-4AFA-B719-0E6940A55137}" type="presOf" srcId="{157574FE-5193-4E61-80E3-5906FE973739}" destId="{C0BFFA0F-AA49-4133-B34C-9BA6A53A467F}" srcOrd="0" destOrd="0" presId="urn:microsoft.com/office/officeart/2005/8/layout/pyramid2"/>
    <dgm:cxn modelId="{B2093330-4153-44C1-81AD-784A8946CA78}" type="presOf" srcId="{C5C80940-3F55-4107-9939-47AED59BD51B}" destId="{27335FCE-A618-4CB3-BB94-33C949881BD8}" srcOrd="0" destOrd="0" presId="urn:microsoft.com/office/officeart/2005/8/layout/pyramid2"/>
    <dgm:cxn modelId="{6B179CAB-2F5F-4E3E-8BC3-6A5C2C61B5AF}" srcId="{157574FE-5193-4E61-80E3-5906FE973739}" destId="{98EDF464-E817-4269-B314-763153C7948B}" srcOrd="2" destOrd="0" parTransId="{8D288EBC-C9C3-469F-9F39-F9E123A35515}" sibTransId="{5D53E7C2-72E9-48A5-A010-061F4E679F23}"/>
    <dgm:cxn modelId="{2BD6D003-C14F-4F1A-A940-2064C1BDD696}" type="presOf" srcId="{98EDF464-E817-4269-B314-763153C7948B}" destId="{8976C5A7-F5DB-472A-B954-369F6D990DA9}" srcOrd="0" destOrd="0" presId="urn:microsoft.com/office/officeart/2005/8/layout/pyramid2"/>
    <dgm:cxn modelId="{F9F163E5-6932-41C5-8B12-36F5274E582D}" type="presOf" srcId="{C21012F9-0485-4A7F-AE92-C5D012BFE95D}" destId="{EC0B9F75-E17E-45C3-B500-B7D530BFBD71}" srcOrd="0" destOrd="0" presId="urn:microsoft.com/office/officeart/2005/8/layout/pyramid2"/>
    <dgm:cxn modelId="{7F66C895-6530-4F37-B235-7B6B87C65BD7}" type="presOf" srcId="{4718931C-1629-4929-B82E-65B2D8F67265}" destId="{F1099FDD-613E-4D4B-9FC8-F8F7B90EDFB8}" srcOrd="0" destOrd="0" presId="urn:microsoft.com/office/officeart/2005/8/layout/pyramid2"/>
    <dgm:cxn modelId="{7125073C-4E48-4711-9141-13666FCCF56F}" srcId="{157574FE-5193-4E61-80E3-5906FE973739}" destId="{4718931C-1629-4929-B82E-65B2D8F67265}" srcOrd="0" destOrd="0" parTransId="{257739D5-A428-4BF2-9E5A-FF4C81D1800F}" sibTransId="{28F3D336-B6D4-4E6F-B87D-FA7463379E16}"/>
    <dgm:cxn modelId="{671B9E0D-CFD7-4C2A-AC69-99EA4EBECF80}" srcId="{157574FE-5193-4E61-80E3-5906FE973739}" destId="{C5C80940-3F55-4107-9939-47AED59BD51B}" srcOrd="3" destOrd="0" parTransId="{4C5CB25C-96F4-493C-9876-2942308EE31E}" sibTransId="{B11F3D15-1FC6-4160-B124-27C9F1FEED43}"/>
    <dgm:cxn modelId="{549AC55F-76E5-40AE-BF82-EC8035E506C7}" type="presOf" srcId="{92319065-3878-4EEF-BD6F-D278D9969A6B}" destId="{240F179A-37F9-4408-A798-84914B1D412C}" srcOrd="0" destOrd="0" presId="urn:microsoft.com/office/officeart/2005/8/layout/pyramid2"/>
    <dgm:cxn modelId="{F9175287-F495-4C4A-A677-E99D989E8E48}" srcId="{157574FE-5193-4E61-80E3-5906FE973739}" destId="{C21012F9-0485-4A7F-AE92-C5D012BFE95D}" srcOrd="1" destOrd="0" parTransId="{C448637E-0150-4443-89F5-8077147185FC}" sibTransId="{6821D3B1-4DB1-4525-8229-D87CD1FCAAD9}"/>
    <dgm:cxn modelId="{F2358490-26D6-4419-ABC1-5C2958EAD7ED}" type="presParOf" srcId="{C0BFFA0F-AA49-4133-B34C-9BA6A53A467F}" destId="{C797CE86-B923-4CDE-B57E-C759C03C7358}" srcOrd="0" destOrd="0" presId="urn:microsoft.com/office/officeart/2005/8/layout/pyramid2"/>
    <dgm:cxn modelId="{6580E8DE-0804-4A7C-A467-B70F0DF6919B}" type="presParOf" srcId="{C0BFFA0F-AA49-4133-B34C-9BA6A53A467F}" destId="{47E8B970-AB81-4029-85F5-994F7465CC6B}" srcOrd="1" destOrd="0" presId="urn:microsoft.com/office/officeart/2005/8/layout/pyramid2"/>
    <dgm:cxn modelId="{44897B70-F1A9-48E0-A4CE-D450773B35B4}" type="presParOf" srcId="{47E8B970-AB81-4029-85F5-994F7465CC6B}" destId="{F1099FDD-613E-4D4B-9FC8-F8F7B90EDFB8}" srcOrd="0" destOrd="0" presId="urn:microsoft.com/office/officeart/2005/8/layout/pyramid2"/>
    <dgm:cxn modelId="{1E82933F-5A40-4433-AF89-6D5C06E21A36}" type="presParOf" srcId="{47E8B970-AB81-4029-85F5-994F7465CC6B}" destId="{52A4350F-6761-4056-B84A-D60D62D9EB62}" srcOrd="1" destOrd="0" presId="urn:microsoft.com/office/officeart/2005/8/layout/pyramid2"/>
    <dgm:cxn modelId="{FECC9107-9D1F-4467-BBC5-341D7DA5EA4B}" type="presParOf" srcId="{47E8B970-AB81-4029-85F5-994F7465CC6B}" destId="{EC0B9F75-E17E-45C3-B500-B7D530BFBD71}" srcOrd="2" destOrd="0" presId="urn:microsoft.com/office/officeart/2005/8/layout/pyramid2"/>
    <dgm:cxn modelId="{596222D0-A601-46B3-BB58-A502223255BD}" type="presParOf" srcId="{47E8B970-AB81-4029-85F5-994F7465CC6B}" destId="{A6417EF7-96D7-44EC-B821-CCD9D6B6AF47}" srcOrd="3" destOrd="0" presId="urn:microsoft.com/office/officeart/2005/8/layout/pyramid2"/>
    <dgm:cxn modelId="{223620F5-EF6B-4749-AB86-21B568DB2BBE}" type="presParOf" srcId="{47E8B970-AB81-4029-85F5-994F7465CC6B}" destId="{8976C5A7-F5DB-472A-B954-369F6D990DA9}" srcOrd="4" destOrd="0" presId="urn:microsoft.com/office/officeart/2005/8/layout/pyramid2"/>
    <dgm:cxn modelId="{47A0133F-10EA-4F13-AFE4-D7E5E092890E}" type="presParOf" srcId="{47E8B970-AB81-4029-85F5-994F7465CC6B}" destId="{26BE0EF6-3D67-449E-9BA4-7829ED154AE9}" srcOrd="5" destOrd="0" presId="urn:microsoft.com/office/officeart/2005/8/layout/pyramid2"/>
    <dgm:cxn modelId="{1D7C34DC-94CB-473C-9D8A-CB0031618A4F}" type="presParOf" srcId="{47E8B970-AB81-4029-85F5-994F7465CC6B}" destId="{27335FCE-A618-4CB3-BB94-33C949881BD8}" srcOrd="6" destOrd="0" presId="urn:microsoft.com/office/officeart/2005/8/layout/pyramid2"/>
    <dgm:cxn modelId="{BD457BCE-919C-44FC-BA84-68CC39D58709}" type="presParOf" srcId="{47E8B970-AB81-4029-85F5-994F7465CC6B}" destId="{D9A5154E-7EE2-4EE3-9395-41D1A24590B7}" srcOrd="7" destOrd="0" presId="urn:microsoft.com/office/officeart/2005/8/layout/pyramid2"/>
    <dgm:cxn modelId="{62C56EF7-F559-45DA-8C80-83AC1D51C5F7}" type="presParOf" srcId="{47E8B970-AB81-4029-85F5-994F7465CC6B}" destId="{240F179A-37F9-4408-A798-84914B1D412C}" srcOrd="8" destOrd="0" presId="urn:microsoft.com/office/officeart/2005/8/layout/pyramid2"/>
    <dgm:cxn modelId="{CD5EE4E1-B260-4F77-B724-C050562BF714}" type="presParOf" srcId="{47E8B970-AB81-4029-85F5-994F7465CC6B}" destId="{82D78937-D027-446B-A528-32872435D650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97CE86-B923-4CDE-B57E-C759C03C7358}">
      <dsp:nvSpPr>
        <dsp:cNvPr id="0" name=""/>
        <dsp:cNvSpPr/>
      </dsp:nvSpPr>
      <dsp:spPr>
        <a:xfrm>
          <a:off x="1010459" y="0"/>
          <a:ext cx="4889520" cy="488952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99FDD-613E-4D4B-9FC8-F8F7B90EDFB8}">
      <dsp:nvSpPr>
        <dsp:cNvPr id="0" name=""/>
        <dsp:cNvSpPr/>
      </dsp:nvSpPr>
      <dsp:spPr>
        <a:xfrm>
          <a:off x="3455219" y="489429"/>
          <a:ext cx="3178188" cy="6952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Alexandra Barbu</a:t>
          </a:r>
          <a:endParaRPr lang="ro-RO" sz="2400" kern="1200" dirty="0"/>
        </a:p>
      </dsp:txBody>
      <dsp:txXfrm>
        <a:off x="3455219" y="489429"/>
        <a:ext cx="3178188" cy="695228"/>
      </dsp:txXfrm>
    </dsp:sp>
    <dsp:sp modelId="{EC0B9F75-E17E-45C3-B500-B7D530BFBD71}">
      <dsp:nvSpPr>
        <dsp:cNvPr id="0" name=""/>
        <dsp:cNvSpPr/>
      </dsp:nvSpPr>
      <dsp:spPr>
        <a:xfrm>
          <a:off x="3455219" y="1271561"/>
          <a:ext cx="3178188" cy="6952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Alexandra Boangiu</a:t>
          </a:r>
          <a:endParaRPr lang="ro-RO" sz="2400" kern="1200" dirty="0"/>
        </a:p>
      </dsp:txBody>
      <dsp:txXfrm>
        <a:off x="3455219" y="1271561"/>
        <a:ext cx="3178188" cy="695228"/>
      </dsp:txXfrm>
    </dsp:sp>
    <dsp:sp modelId="{8976C5A7-F5DB-472A-B954-369F6D990DA9}">
      <dsp:nvSpPr>
        <dsp:cNvPr id="0" name=""/>
        <dsp:cNvSpPr/>
      </dsp:nvSpPr>
      <dsp:spPr>
        <a:xfrm>
          <a:off x="3455219" y="2053693"/>
          <a:ext cx="3178188" cy="6952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Andrei Bratu</a:t>
          </a:r>
          <a:endParaRPr lang="ro-RO" sz="2400" kern="1200" dirty="0"/>
        </a:p>
      </dsp:txBody>
      <dsp:txXfrm>
        <a:off x="3455219" y="2053693"/>
        <a:ext cx="3178188" cy="695228"/>
      </dsp:txXfrm>
    </dsp:sp>
    <dsp:sp modelId="{27335FCE-A618-4CB3-BB94-33C949881BD8}">
      <dsp:nvSpPr>
        <dsp:cNvPr id="0" name=""/>
        <dsp:cNvSpPr/>
      </dsp:nvSpPr>
      <dsp:spPr>
        <a:xfrm>
          <a:off x="3455219" y="2835826"/>
          <a:ext cx="3178188" cy="6952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Andreea Tămăduianu</a:t>
          </a:r>
          <a:endParaRPr lang="ro-RO" sz="2400" kern="1200" dirty="0"/>
        </a:p>
      </dsp:txBody>
      <dsp:txXfrm>
        <a:off x="3455219" y="2835826"/>
        <a:ext cx="3178188" cy="695228"/>
      </dsp:txXfrm>
    </dsp:sp>
    <dsp:sp modelId="{240F179A-37F9-4408-A798-84914B1D412C}">
      <dsp:nvSpPr>
        <dsp:cNvPr id="0" name=""/>
        <dsp:cNvSpPr/>
      </dsp:nvSpPr>
      <dsp:spPr>
        <a:xfrm>
          <a:off x="3455219" y="3617958"/>
          <a:ext cx="3178188" cy="6952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Maria Băica</a:t>
          </a:r>
          <a:endParaRPr lang="ro-RO" sz="2400" kern="1200" dirty="0"/>
        </a:p>
      </dsp:txBody>
      <dsp:txXfrm>
        <a:off x="3455219" y="3617958"/>
        <a:ext cx="3178188" cy="695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4581712-54E4-4630-8295-3E6DC07E3EF9}" type="datetimeFigureOut">
              <a:rPr lang="ro-RO" smtClean="0"/>
              <a:pPr/>
              <a:t>03.12.2018</a:t>
            </a:fld>
            <a:endParaRPr lang="ro-RO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66E2F29-43C8-4EE7-8038-6145C55DD1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81712-54E4-4630-8295-3E6DC07E3EF9}" type="datetimeFigureOut">
              <a:rPr lang="ro-RO" smtClean="0"/>
              <a:pPr/>
              <a:t>03.12.2018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E2F29-43C8-4EE7-8038-6145C55DD1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4581712-54E4-4630-8295-3E6DC07E3EF9}" type="datetimeFigureOut">
              <a:rPr lang="ro-RO" smtClean="0"/>
              <a:pPr/>
              <a:t>03.12.2018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66E2F29-43C8-4EE7-8038-6145C55DD1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81712-54E4-4630-8295-3E6DC07E3EF9}" type="datetimeFigureOut">
              <a:rPr lang="ro-RO" smtClean="0"/>
              <a:pPr/>
              <a:t>03.12.2018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E2F29-43C8-4EE7-8038-6145C55DD1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4581712-54E4-4630-8295-3E6DC07E3EF9}" type="datetimeFigureOut">
              <a:rPr lang="ro-RO" smtClean="0"/>
              <a:pPr/>
              <a:t>03.12.2018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66E2F29-43C8-4EE7-8038-6145C55DD1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81712-54E4-4630-8295-3E6DC07E3EF9}" type="datetimeFigureOut">
              <a:rPr lang="ro-RO" smtClean="0"/>
              <a:pPr/>
              <a:t>03.12.2018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E2F29-43C8-4EE7-8038-6145C55DD1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81712-54E4-4630-8295-3E6DC07E3EF9}" type="datetimeFigureOut">
              <a:rPr lang="ro-RO" smtClean="0"/>
              <a:pPr/>
              <a:t>03.12.2018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E2F29-43C8-4EE7-8038-6145C55DD1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81712-54E4-4630-8295-3E6DC07E3EF9}" type="datetimeFigureOut">
              <a:rPr lang="ro-RO" smtClean="0"/>
              <a:pPr/>
              <a:t>03.12.2018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E2F29-43C8-4EE7-8038-6145C55DD1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4581712-54E4-4630-8295-3E6DC07E3EF9}" type="datetimeFigureOut">
              <a:rPr lang="ro-RO" smtClean="0"/>
              <a:pPr/>
              <a:t>03.12.2018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E2F29-43C8-4EE7-8038-6145C55DD1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81712-54E4-4630-8295-3E6DC07E3EF9}" type="datetimeFigureOut">
              <a:rPr lang="ro-RO" smtClean="0"/>
              <a:pPr/>
              <a:t>03.12.2018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E2F29-43C8-4EE7-8038-6145C55DD1C8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81712-54E4-4630-8295-3E6DC07E3EF9}" type="datetimeFigureOut">
              <a:rPr lang="ro-RO" smtClean="0"/>
              <a:pPr/>
              <a:t>03.12.2018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E2F29-43C8-4EE7-8038-6145C55DD1C8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4581712-54E4-4630-8295-3E6DC07E3EF9}" type="datetimeFigureOut">
              <a:rPr lang="ro-RO" smtClean="0"/>
              <a:pPr/>
              <a:t>03.12.2018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66E2F29-43C8-4EE7-8038-6145C55DD1C8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Vedeți imaginea surs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8604"/>
            <a:ext cx="7572428" cy="1470025"/>
          </a:xfrm>
        </p:spPr>
        <p:txBody>
          <a:bodyPr>
            <a:normAutofit/>
          </a:bodyPr>
          <a:lstStyle/>
          <a:p>
            <a:r>
              <a:rPr lang="ro-RO" sz="56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rush Script MT" pitchFamily="66" charset="0"/>
              </a:rPr>
              <a:t>Pasta la vista,baby !</a:t>
            </a:r>
            <a:endParaRPr lang="ro-RO" sz="5600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6000" dirty="0" smtClean="0"/>
              <a:t>Pastissima</a:t>
            </a:r>
            <a:endParaRPr lang="ro-RO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714620"/>
            <a:ext cx="78652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5400" dirty="0" smtClean="0">
                <a:latin typeface="Goudy Stout" pitchFamily="18" charset="0"/>
              </a:rPr>
              <a:t>Totul a inceput cu un VIS...</a:t>
            </a:r>
            <a:endParaRPr lang="ro-RO" sz="5400" dirty="0">
              <a:latin typeface="Goudy Stout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357158" y="1643050"/>
          <a:ext cx="7643866" cy="488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Faceti cunostinta cu echipa</a:t>
            </a:r>
            <a:endParaRPr lang="ro-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Pizza pe vatra</a:t>
            </a:r>
            <a:endParaRPr lang="ro-RO" dirty="0"/>
          </a:p>
        </p:txBody>
      </p:sp>
      <p:sp>
        <p:nvSpPr>
          <p:cNvPr id="1026" name="AutoShape 2" descr="blob:https://web.whatsapp.com/581c9fd3-7cd1-4673-aa80-938260af8fa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28" name="AutoShape 4" descr="blob:https://web.whatsapp.com/581c9fd3-7cd1-4673-aa80-938260af8fa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030" name="AutoShape 6" descr="blob:https://web.whatsapp.com/581c9fd3-7cd1-4673-aa80-938260af8fa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pic>
        <p:nvPicPr>
          <p:cNvPr id="7" name="Picture 6" descr="WhatsApp Image 2018-12-03 at 23.14.16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714488"/>
            <a:ext cx="4500594" cy="2724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WhatsApp Image 2018-12-03 at 23.16.29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6116" y="3929066"/>
            <a:ext cx="44450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Handmade pasta</a:t>
            </a:r>
            <a:endParaRPr lang="ro-RO" dirty="0"/>
          </a:p>
        </p:txBody>
      </p:sp>
      <p:pic>
        <p:nvPicPr>
          <p:cNvPr id="4" name="Picture 3" descr="WhatsApp Image 2018-12-03 at 23.13.2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1785926"/>
            <a:ext cx="3886735" cy="1997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WhatsApp Image 2018-12-03 at 23.13.4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8860" y="3000372"/>
            <a:ext cx="3286148" cy="3685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WhatsApp Image 2018-12-03 at 23.13.31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3438" y="2285992"/>
            <a:ext cx="3357586" cy="2227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18-12-03 at 21.45.50.jpeg"/>
          <p:cNvPicPr>
            <a:picLocks noChangeAspect="1"/>
          </p:cNvPicPr>
          <p:nvPr/>
        </p:nvPicPr>
        <p:blipFill>
          <a:blip r:embed="rId2" cstate="print"/>
          <a:srcRect t="10000" r="20312" b="27500"/>
          <a:stretch>
            <a:fillRect/>
          </a:stretch>
        </p:blipFill>
        <p:spPr>
          <a:xfrm>
            <a:off x="54281" y="1643050"/>
            <a:ext cx="9035438" cy="44291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5400" dirty="0" smtClean="0"/>
              <a:t>Tadaam</a:t>
            </a:r>
            <a:endParaRPr lang="ro-RO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0976" y="-357214"/>
            <a:ext cx="7242048" cy="1143000"/>
          </a:xfrm>
        </p:spPr>
        <p:txBody>
          <a:bodyPr/>
          <a:lstStyle/>
          <a:p>
            <a:pPr algn="ctr"/>
            <a:r>
              <a:rPr lang="ro-RO" dirty="0" smtClean="0"/>
              <a:t>Mhmm...</a:t>
            </a:r>
            <a:endParaRPr lang="ro-RO" dirty="0"/>
          </a:p>
        </p:txBody>
      </p:sp>
      <p:pic>
        <p:nvPicPr>
          <p:cNvPr id="5" name="Picture 4" descr="WhatsApp Image 2018-12-03 at 21.46.0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2160" y="1000108"/>
            <a:ext cx="3939680" cy="5572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0976" y="-357214"/>
            <a:ext cx="7242048" cy="1143000"/>
          </a:xfrm>
        </p:spPr>
        <p:txBody>
          <a:bodyPr/>
          <a:lstStyle/>
          <a:p>
            <a:pPr algn="ctr"/>
            <a:r>
              <a:rPr lang="ro-RO" dirty="0" smtClean="0"/>
              <a:t>Mhmm...</a:t>
            </a:r>
            <a:endParaRPr lang="ro-RO" dirty="0"/>
          </a:p>
        </p:txBody>
      </p:sp>
      <p:pic>
        <p:nvPicPr>
          <p:cNvPr id="6" name="Picture 5" descr="WhatsApp Image 2018-12-03 at 21.46.07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1919" y="1000108"/>
            <a:ext cx="3940163" cy="557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-214338"/>
            <a:ext cx="7242048" cy="1143000"/>
          </a:xfrm>
        </p:spPr>
        <p:txBody>
          <a:bodyPr/>
          <a:lstStyle/>
          <a:p>
            <a:pPr algn="ctr"/>
            <a:r>
              <a:rPr lang="ro-RO" dirty="0" smtClean="0"/>
              <a:t>Si mai mhmm...</a:t>
            </a:r>
            <a:endParaRPr lang="ro-RO" dirty="0"/>
          </a:p>
        </p:txBody>
      </p:sp>
      <p:pic>
        <p:nvPicPr>
          <p:cNvPr id="3" name="Picture 2" descr="WhatsApp Image 2018-12-03 at 21.46.07 (2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7455" y="1071546"/>
            <a:ext cx="3929090" cy="5557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100</TotalTime>
  <Words>40</Words>
  <Application>Microsoft Office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Pasta la vista,baby !</vt:lpstr>
      <vt:lpstr>Pastissima</vt:lpstr>
      <vt:lpstr>Faceti cunostinta cu echipa</vt:lpstr>
      <vt:lpstr>Pizza pe vatra</vt:lpstr>
      <vt:lpstr>Handmade pasta</vt:lpstr>
      <vt:lpstr>Tadaam</vt:lpstr>
      <vt:lpstr>Mhmm...</vt:lpstr>
      <vt:lpstr>Mhmm...</vt:lpstr>
      <vt:lpstr>Si mai mhmm...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Utilizator Windows</dc:creator>
  <cp:lastModifiedBy>Utilizator Windows</cp:lastModifiedBy>
  <cp:revision>14</cp:revision>
  <dcterms:created xsi:type="dcterms:W3CDTF">2018-12-03T18:32:48Z</dcterms:created>
  <dcterms:modified xsi:type="dcterms:W3CDTF">2018-12-03T21:20:06Z</dcterms:modified>
</cp:coreProperties>
</file>