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E94"/>
    <a:srgbClr val="03FFA8"/>
    <a:srgbClr val="05FDAE"/>
    <a:srgbClr val="09F7D3"/>
    <a:srgbClr val="01F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F04C-4F2F-E946-BD78-F5F0ED4F6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E0130-06ED-2641-9D7A-E0FD5D30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DA82-1A19-494F-99B4-017B224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4BD2-9176-7947-B317-A994C835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87C3-58F7-0D47-83D8-65C42972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9139-BB31-D740-AAA0-FB41B9B6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7E42-DA3D-FF49-A42F-C2B9557B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FFA9-3CD9-F945-AC7E-298CEBE0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8A2B-7E07-0B43-931D-0BE38B2A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4371-601B-3345-9935-449364A0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3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8960B-3DCF-934E-8D54-15E7EE9E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E9452-D42E-6B47-BDB4-E3BE5664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2C21-B647-0F4E-9FE8-093BA5F1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4378-8246-DE4C-865B-4DC219E8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B40E-C247-B74B-A151-9C2EC591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A9F4-D84E-304D-AF43-5C0AEC5E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F2BC-7E39-3F4D-8FEC-47EC4137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8FCC-A955-E045-9181-5F26F01E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8FD0-F712-724C-98F1-C1BB9F7C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086C-F2C5-9E4E-9B86-50E05A30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72A1-579C-DF45-846B-2015BCC6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F1FF-A8BD-624B-9326-C9DFD65C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18F6-17B4-AA4A-B7BD-02397FFA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18E2-CF52-1A4F-BE26-6C209671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B97D-0F22-934F-A498-5EBEC56A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65C8-1042-964D-BE5C-EBCA8B62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7273-A65D-3A49-96A5-278616BE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9CAD-8F74-4B4F-B0C0-09A31156B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6EEA-E038-824E-9270-288DE6F2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A80A-A9BA-1941-A73B-0E89A3B8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A702-16A5-8E42-85A8-94D2932E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C071-CDB4-6244-8791-18B0C882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8020-81EE-3043-8BF8-ECB7658C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E631E-7483-F144-A856-46AD4FA04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6431D-824D-1349-8113-F7A70DB47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394A0-69DD-E24C-9245-26F1DC214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D245D-1921-5D49-971A-E0B37F09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7A847-5428-EB43-8138-9A68C905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78EE-57B8-6941-9388-C11923F6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D8F7-F4B7-E944-9E89-6489CA77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A596D-8A30-204D-B92D-E95DEE12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43C18-4791-F542-A7E9-D048CD18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4E045-5BBA-E04A-B8BD-E6BD8F14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D12AE-0D35-214B-9FB6-33A43FBB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F3F7E-E70A-BF4E-8B7E-CCD37A0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E2BA-FBEC-8C40-A316-4726D79D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41F7-B79B-6B40-861F-8D6E8A22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0E3A-5009-EE46-9A85-3F2DC843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48DBA-B45B-4949-8B26-D8D6939F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9A3EC-439B-F645-B9BA-DC6B2847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173D-ABC6-834D-9108-297FA6C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8C906-07E0-AC4D-9495-EDEB7EF5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483-A761-4342-BB66-1AF6A1DE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4102D-B273-2540-830D-EC3923BB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7FC2E-2210-4F4C-84BA-30D2D393F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15E1B-F425-134F-9452-1B857722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E65E-1EF5-5F4B-A9EA-5E2F46E6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CDEF-62D1-2E42-9B2B-4F6BF4FC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C8F2D-173C-AD47-87C4-6E0EA3F3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9BD-8BC9-5845-9C83-C5410BBA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0792-FE8D-F745-8232-358743E80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1B99-A641-AB4E-A5D4-3B3FCB14891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7AC02-04E8-004D-84CF-2D5815F6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C065-F134-5243-A31F-8E6C01BAA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46ED-7F41-8D48-899C-8A77014C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6795FC-E006-294E-BE46-B8AAC5A1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47" y="455287"/>
            <a:ext cx="1891381" cy="137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37BBC-B9AC-7D4C-A559-D5F81539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21" y="1143062"/>
            <a:ext cx="627172" cy="1515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DFA682-818B-804D-BA3B-9942DC9243FA}"/>
              </a:ext>
            </a:extLst>
          </p:cNvPr>
          <p:cNvSpPr txBox="1"/>
          <p:nvPr/>
        </p:nvSpPr>
        <p:spPr>
          <a:xfrm>
            <a:off x="3487626" y="3074162"/>
            <a:ext cx="243825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MY PROGRAM</a:t>
            </a:r>
          </a:p>
          <a:p>
            <a:endParaRPr lang="en-US" sz="800" b="1" dirty="0"/>
          </a:p>
          <a:p>
            <a:pPr lvl="2" algn="r"/>
            <a:r>
              <a:rPr lang="en-US" sz="900" b="1" dirty="0"/>
              <a:t>1. </a:t>
            </a:r>
          </a:p>
          <a:p>
            <a:pPr lvl="2" algn="r"/>
            <a:r>
              <a:rPr lang="en-US" sz="900" b="1" dirty="0"/>
              <a:t>2. </a:t>
            </a:r>
          </a:p>
          <a:p>
            <a:pPr lvl="2" algn="r"/>
            <a:r>
              <a:rPr lang="en-US" sz="900" b="1" dirty="0"/>
              <a:t>…</a:t>
            </a:r>
          </a:p>
          <a:p>
            <a:pPr lvl="2" algn="r"/>
            <a:r>
              <a:rPr lang="en-US" sz="900" b="1" dirty="0"/>
              <a:t>3.</a:t>
            </a:r>
          </a:p>
          <a:p>
            <a:endParaRPr lang="en-US" b="1" dirty="0"/>
          </a:p>
          <a:p>
            <a:pPr algn="ctr"/>
            <a:r>
              <a:rPr lang="en-US" b="1" dirty="0"/>
              <a:t>Publisher	      Subscriber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9509CC-3619-7E48-80A8-78D02B776605}"/>
              </a:ext>
            </a:extLst>
          </p:cNvPr>
          <p:cNvCxnSpPr/>
          <p:nvPr/>
        </p:nvCxnSpPr>
        <p:spPr>
          <a:xfrm>
            <a:off x="3487626" y="4250448"/>
            <a:ext cx="24382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9F11FB-4CD1-5340-AE09-38A91665B4DC}"/>
              </a:ext>
            </a:extLst>
          </p:cNvPr>
          <p:cNvCxnSpPr>
            <a:cxnSpLocks/>
          </p:cNvCxnSpPr>
          <p:nvPr/>
        </p:nvCxnSpPr>
        <p:spPr>
          <a:xfrm>
            <a:off x="4316822" y="1830837"/>
            <a:ext cx="1" cy="1068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3A693D-E973-8F48-A438-BFB48621D452}"/>
              </a:ext>
            </a:extLst>
          </p:cNvPr>
          <p:cNvCxnSpPr>
            <a:cxnSpLocks/>
          </p:cNvCxnSpPr>
          <p:nvPr/>
        </p:nvCxnSpPr>
        <p:spPr>
          <a:xfrm>
            <a:off x="4958314" y="1830837"/>
            <a:ext cx="1" cy="1068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991E5C-E068-A449-BB31-866022376578}"/>
              </a:ext>
            </a:extLst>
          </p:cNvPr>
          <p:cNvCxnSpPr>
            <a:cxnSpLocks/>
          </p:cNvCxnSpPr>
          <p:nvPr/>
        </p:nvCxnSpPr>
        <p:spPr>
          <a:xfrm>
            <a:off x="4706751" y="4250448"/>
            <a:ext cx="1" cy="424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232181-A993-F14C-947A-7FAC9EDFC4AC}"/>
              </a:ext>
            </a:extLst>
          </p:cNvPr>
          <p:cNvCxnSpPr>
            <a:cxnSpLocks/>
          </p:cNvCxnSpPr>
          <p:nvPr/>
        </p:nvCxnSpPr>
        <p:spPr>
          <a:xfrm flipV="1">
            <a:off x="1501293" y="1041991"/>
            <a:ext cx="2326428" cy="5847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ABF6E67-09FB-7143-B74D-39BF34F1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21" y="4947132"/>
            <a:ext cx="3527758" cy="1535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0BE576-B397-B944-B4D6-650F55738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500" y="5146745"/>
            <a:ext cx="603891" cy="5681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2FC43B-9A94-EB46-B652-7737B93A8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60" y="1626782"/>
            <a:ext cx="3527758" cy="15356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3C95AF3-562D-FE45-8CA7-23B4D882A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939" y="1826395"/>
            <a:ext cx="603891" cy="5681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06BDE9-DC6A-BC41-9B82-4C13D6EB1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169" y="4250448"/>
            <a:ext cx="3527758" cy="15356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AC9E8E-3491-4045-9347-D502167D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548" y="4450061"/>
            <a:ext cx="603891" cy="568193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2F3C8F3-27E0-AB4B-B296-A95664094A5F}"/>
              </a:ext>
            </a:extLst>
          </p:cNvPr>
          <p:cNvCxnSpPr>
            <a:endCxn id="30" idx="3"/>
          </p:cNvCxnSpPr>
          <p:nvPr/>
        </p:nvCxnSpPr>
        <p:spPr>
          <a:xfrm rot="10800000" flipV="1">
            <a:off x="2881391" y="4650602"/>
            <a:ext cx="2402990" cy="780239"/>
          </a:xfrm>
          <a:prstGeom prst="bentConnector3">
            <a:avLst>
              <a:gd name="adj1" fmla="val 22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CA0FE77-485E-9B4C-BB18-1FD20F35A9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83712" y="4638604"/>
            <a:ext cx="1516804" cy="508140"/>
          </a:xfrm>
          <a:prstGeom prst="bentConnector3">
            <a:avLst>
              <a:gd name="adj1" fmla="val 997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D7BDC4-118F-BB40-BCC9-B2D08D4AC2E0}"/>
              </a:ext>
            </a:extLst>
          </p:cNvPr>
          <p:cNvSpPr txBox="1"/>
          <p:nvPr/>
        </p:nvSpPr>
        <p:spPr>
          <a:xfrm>
            <a:off x="1748949" y="5826802"/>
            <a:ext cx="15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North Virginia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5C05EF-4483-2545-831C-EC97F57FDAEF}"/>
              </a:ext>
            </a:extLst>
          </p:cNvPr>
          <p:cNvSpPr txBox="1"/>
          <p:nvPr/>
        </p:nvSpPr>
        <p:spPr>
          <a:xfrm>
            <a:off x="7712050" y="5133290"/>
            <a:ext cx="15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Sydney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E09474-8D90-8045-8419-7521B49ECCA8}"/>
              </a:ext>
            </a:extLst>
          </p:cNvPr>
          <p:cNvSpPr txBox="1"/>
          <p:nvPr/>
        </p:nvSpPr>
        <p:spPr>
          <a:xfrm>
            <a:off x="8013995" y="2515062"/>
            <a:ext cx="15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Singapore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86BF3B3-36D8-F24F-848E-04346125D79E}"/>
              </a:ext>
            </a:extLst>
          </p:cNvPr>
          <p:cNvSpPr/>
          <p:nvPr/>
        </p:nvSpPr>
        <p:spPr>
          <a:xfrm>
            <a:off x="2333268" y="986201"/>
            <a:ext cx="389138" cy="313722"/>
          </a:xfrm>
          <a:prstGeom prst="ellipse">
            <a:avLst/>
          </a:prstGeom>
          <a:solidFill>
            <a:srgbClr val="09FE94"/>
          </a:solidFill>
          <a:ln>
            <a:solidFill>
              <a:srgbClr val="09F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4EF15FC-FC4E-254D-BEDC-B1E4B37AC68E}"/>
              </a:ext>
            </a:extLst>
          </p:cNvPr>
          <p:cNvSpPr/>
          <p:nvPr/>
        </p:nvSpPr>
        <p:spPr>
          <a:xfrm>
            <a:off x="2422802" y="2388721"/>
            <a:ext cx="389138" cy="313722"/>
          </a:xfrm>
          <a:prstGeom prst="ellipse">
            <a:avLst/>
          </a:prstGeom>
          <a:solidFill>
            <a:srgbClr val="09FE94"/>
          </a:solidFill>
          <a:ln>
            <a:solidFill>
              <a:srgbClr val="09F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D0D3DD-588C-0B40-94FC-7421D831B137}"/>
              </a:ext>
            </a:extLst>
          </p:cNvPr>
          <p:cNvCxnSpPr>
            <a:cxnSpLocks/>
          </p:cNvCxnSpPr>
          <p:nvPr/>
        </p:nvCxnSpPr>
        <p:spPr>
          <a:xfrm>
            <a:off x="1501292" y="2165676"/>
            <a:ext cx="1936534" cy="1102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6CE7A16-30B8-1149-9874-DF619B5D0551}"/>
              </a:ext>
            </a:extLst>
          </p:cNvPr>
          <p:cNvSpPr/>
          <p:nvPr/>
        </p:nvSpPr>
        <p:spPr>
          <a:xfrm>
            <a:off x="3867487" y="2103369"/>
            <a:ext cx="389138" cy="313722"/>
          </a:xfrm>
          <a:prstGeom prst="ellipse">
            <a:avLst/>
          </a:prstGeom>
          <a:solidFill>
            <a:srgbClr val="09FE94"/>
          </a:solidFill>
          <a:ln>
            <a:solidFill>
              <a:srgbClr val="09F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873F1CB-06EF-154D-8650-879FA83E2B5C}"/>
              </a:ext>
            </a:extLst>
          </p:cNvPr>
          <p:cNvSpPr/>
          <p:nvPr/>
        </p:nvSpPr>
        <p:spPr>
          <a:xfrm>
            <a:off x="5284381" y="3695911"/>
            <a:ext cx="389138" cy="313722"/>
          </a:xfrm>
          <a:prstGeom prst="ellipse">
            <a:avLst/>
          </a:prstGeom>
          <a:solidFill>
            <a:srgbClr val="09FE94"/>
          </a:solidFill>
          <a:ln>
            <a:solidFill>
              <a:srgbClr val="09F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9657B20-0641-E149-9BE3-A63555946C8C}"/>
              </a:ext>
            </a:extLst>
          </p:cNvPr>
          <p:cNvSpPr/>
          <p:nvPr/>
        </p:nvSpPr>
        <p:spPr>
          <a:xfrm>
            <a:off x="5013573" y="2106878"/>
            <a:ext cx="389138" cy="313722"/>
          </a:xfrm>
          <a:prstGeom prst="ellipse">
            <a:avLst/>
          </a:prstGeom>
          <a:solidFill>
            <a:srgbClr val="09FE94"/>
          </a:solidFill>
          <a:ln>
            <a:solidFill>
              <a:srgbClr val="09F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0377ED-90D5-E446-9F23-F98989051FE3}"/>
              </a:ext>
            </a:extLst>
          </p:cNvPr>
          <p:cNvCxnSpPr>
            <a:cxnSpLocks/>
          </p:cNvCxnSpPr>
          <p:nvPr/>
        </p:nvCxnSpPr>
        <p:spPr>
          <a:xfrm flipV="1">
            <a:off x="4316822" y="1766898"/>
            <a:ext cx="0" cy="11174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684778-B986-6C49-A586-64635FEC81EE}"/>
              </a:ext>
            </a:extLst>
          </p:cNvPr>
          <p:cNvCxnSpPr>
            <a:cxnSpLocks/>
          </p:cNvCxnSpPr>
          <p:nvPr/>
        </p:nvCxnSpPr>
        <p:spPr>
          <a:xfrm flipV="1">
            <a:off x="4958313" y="1770441"/>
            <a:ext cx="0" cy="11174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49B0F4D-E91B-E043-A97F-58FDD60E4070}"/>
              </a:ext>
            </a:extLst>
          </p:cNvPr>
          <p:cNvSpPr/>
          <p:nvPr/>
        </p:nvSpPr>
        <p:spPr>
          <a:xfrm>
            <a:off x="2733039" y="4267936"/>
            <a:ext cx="389138" cy="313722"/>
          </a:xfrm>
          <a:prstGeom prst="ellipse">
            <a:avLst/>
          </a:prstGeom>
          <a:solidFill>
            <a:srgbClr val="09FE94"/>
          </a:solidFill>
          <a:ln>
            <a:solidFill>
              <a:srgbClr val="09F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12CC3C4-4E14-7845-B58A-522CAABFAD88}"/>
              </a:ext>
            </a:extLst>
          </p:cNvPr>
          <p:cNvSpPr/>
          <p:nvPr/>
        </p:nvSpPr>
        <p:spPr>
          <a:xfrm>
            <a:off x="4316822" y="5502622"/>
            <a:ext cx="389138" cy="313722"/>
          </a:xfrm>
          <a:prstGeom prst="ellipse">
            <a:avLst/>
          </a:prstGeom>
          <a:solidFill>
            <a:srgbClr val="09FE94"/>
          </a:solidFill>
          <a:ln>
            <a:solidFill>
              <a:srgbClr val="09FE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3179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Dianna McAllister</dc:creator>
  <cp:lastModifiedBy>Dianna McAllister</cp:lastModifiedBy>
  <cp:revision>7</cp:revision>
  <dcterms:created xsi:type="dcterms:W3CDTF">2019-12-30T00:17:12Z</dcterms:created>
  <dcterms:modified xsi:type="dcterms:W3CDTF">2019-12-30T00:52:51Z</dcterms:modified>
</cp:coreProperties>
</file>